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notesSlides/notesSlide1.xml" ContentType="application/vnd.openxmlformats-officedocument.presentationml.notesSlide+xml"/>
  <Override PartName="/ppt/tags/tag196.xml" ContentType="application/vnd.openxmlformats-officedocument.presentationml.tags+xml"/>
  <Override PartName="/ppt/notesSlides/notesSlide2.xml" ContentType="application/vnd.openxmlformats-officedocument.presentationml.notesSlide+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notesSlides/notesSlide3.xml" ContentType="application/vnd.openxmlformats-officedocument.presentationml.notesSlide+xml"/>
  <Override PartName="/ppt/tags/tag214.xml" ContentType="application/vnd.openxmlformats-officedocument.presentationml.tags+xml"/>
  <Override PartName="/ppt/tags/tag215.xml" ContentType="application/vnd.openxmlformats-officedocument.presentationml.tags+xml"/>
  <Override PartName="/ppt/notesSlides/notesSlide4.xml" ContentType="application/vnd.openxmlformats-officedocument.presentationml.notesSlide+xml"/>
  <Override PartName="/ppt/tags/tag216.xml" ContentType="application/vnd.openxmlformats-officedocument.presentationml.tags+xml"/>
  <Override PartName="/ppt/tags/tag217.xml" ContentType="application/vnd.openxmlformats-officedocument.presentationml.tags+xml"/>
  <Override PartName="/ppt/notesSlides/notesSlide5.xml" ContentType="application/vnd.openxmlformats-officedocument.presentationml.notesSlide+xml"/>
  <Override PartName="/ppt/tags/tag218.xml" ContentType="application/vnd.openxmlformats-officedocument.presentationml.tags+xml"/>
  <Override PartName="/ppt/notesSlides/notesSlide6.xml" ContentType="application/vnd.openxmlformats-officedocument.presentationml.notesSlide+xml"/>
  <Override PartName="/ppt/tags/tag219.xml" ContentType="application/vnd.openxmlformats-officedocument.presentationml.tags+xml"/>
  <Override PartName="/ppt/notesSlides/notesSlide7.xml" ContentType="application/vnd.openxmlformats-officedocument.presentationml.notesSlide+xml"/>
  <Override PartName="/ppt/tags/tag220.xml" ContentType="application/vnd.openxmlformats-officedocument.presentationml.tags+xml"/>
  <Override PartName="/ppt/notesSlides/notesSlide8.xml" ContentType="application/vnd.openxmlformats-officedocument.presentationml.notesSlide+xml"/>
  <Override PartName="/ppt/tags/tag221.xml" ContentType="application/vnd.openxmlformats-officedocument.presentationml.tags+xml"/>
  <Override PartName="/ppt/tags/tag222.xml" ContentType="application/vnd.openxmlformats-officedocument.presentationml.tags+xml"/>
  <Override PartName="/ppt/notesSlides/notesSlide9.xml" ContentType="application/vnd.openxmlformats-officedocument.presentationml.notesSlide+xml"/>
  <Override PartName="/ppt/tags/tag22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22"/>
  </p:notesMasterIdLst>
  <p:handoutMasterIdLst>
    <p:handoutMasterId r:id="rId23"/>
  </p:handoutMasterIdLst>
  <p:sldIdLst>
    <p:sldId id="256" r:id="rId6"/>
    <p:sldId id="258"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59" r:id="rId21"/>
  </p:sldIdLst>
  <p:sldSz cx="9144000" cy="6858000" type="screen4x3"/>
  <p:notesSz cx="6858000" cy="9144000"/>
  <p:custDataLst>
    <p:tags r:id="rId24"/>
  </p:custDataLst>
  <p:defaultText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uze, Juul" initials="DJ" lastIdx="18" clrIdx="0">
    <p:extLst>
      <p:ext uri="{19B8F6BF-5375-455C-9EA6-DF929625EA0E}">
        <p15:presenceInfo xmlns:p15="http://schemas.microsoft.com/office/powerpoint/2012/main" userId="S-1-5-21-2052111302-790525478-839522115-897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CFEA"/>
    <a:srgbClr val="0172B6"/>
    <a:srgbClr val="EC4371"/>
    <a:srgbClr val="9E2DB1"/>
    <a:srgbClr val="0066A1"/>
    <a:srgbClr val="1E9D8B"/>
    <a:srgbClr val="5B8F22"/>
    <a:srgbClr val="358F00"/>
    <a:srgbClr val="009F8C"/>
    <a:srgbClr val="0066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194" autoAdjust="0"/>
    <p:restoredTop sz="76352" autoAdjust="0"/>
  </p:normalViewPr>
  <p:slideViewPr>
    <p:cSldViewPr snapToGrid="0">
      <p:cViewPr varScale="1">
        <p:scale>
          <a:sx n="59" d="100"/>
          <a:sy n="59" d="100"/>
        </p:scale>
        <p:origin x="444" y="28"/>
      </p:cViewPr>
      <p:guideLst/>
    </p:cSldViewPr>
  </p:slideViewPr>
  <p:outlineViewPr>
    <p:cViewPr>
      <p:scale>
        <a:sx n="33" d="100"/>
        <a:sy n="33" d="100"/>
      </p:scale>
      <p:origin x="0" y="0"/>
    </p:cViewPr>
  </p:outlineViewPr>
  <p:notesTextViewPr>
    <p:cViewPr>
      <p:scale>
        <a:sx n="75" d="100"/>
        <a:sy n="75" d="100"/>
      </p:scale>
      <p:origin x="0" y="0"/>
    </p:cViewPr>
  </p:notesTextViewPr>
  <p:sorterViewPr>
    <p:cViewPr varScale="1">
      <p:scale>
        <a:sx n="100" d="100"/>
        <a:sy n="100" d="100"/>
      </p:scale>
      <p:origin x="0" y="0"/>
    </p:cViewPr>
  </p:sorterViewPr>
  <p:notesViewPr>
    <p:cSldViewPr snapToGrid="0">
      <p:cViewPr varScale="1">
        <p:scale>
          <a:sx n="81" d="100"/>
          <a:sy n="81" d="100"/>
        </p:scale>
        <p:origin x="2958"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gs" Target="tags/tag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handoutMaster" Target="handoutMasters/handoutMaster1.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6D88A55-27A1-4726-B6BA-565570B037F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a:extLst>
              <a:ext uri="{FF2B5EF4-FFF2-40B4-BE49-F238E27FC236}">
                <a16:creationId xmlns:a16="http://schemas.microsoft.com/office/drawing/2014/main" id="{52F60674-C439-4C47-991B-97891DFF182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8B6A92-9AC4-4241-A12D-3E444424FB26}" type="datetimeFigureOut">
              <a:rPr lang="en-IN" smtClean="0"/>
              <a:t>29-05-2020</a:t>
            </a:fld>
            <a:endParaRPr lang="en-IN"/>
          </a:p>
        </p:txBody>
      </p:sp>
      <p:sp>
        <p:nvSpPr>
          <p:cNvPr id="4" name="Footer Placeholder 3">
            <a:extLst>
              <a:ext uri="{FF2B5EF4-FFF2-40B4-BE49-F238E27FC236}">
                <a16:creationId xmlns:a16="http://schemas.microsoft.com/office/drawing/2014/main" id="{4C188F0D-C29C-4E6C-958B-8709D00BDD5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5" name="Slide Number Placeholder 4">
            <a:extLst>
              <a:ext uri="{FF2B5EF4-FFF2-40B4-BE49-F238E27FC236}">
                <a16:creationId xmlns:a16="http://schemas.microsoft.com/office/drawing/2014/main" id="{E7F97745-075A-4829-97D2-C764BFC9ED3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C3909FF-10D1-4B66-B741-D72AB76F569D}" type="slidenum">
              <a:rPr lang="en-IN" smtClean="0"/>
              <a:t>‹#›</a:t>
            </a:fld>
            <a:endParaRPr lang="en-IN"/>
          </a:p>
        </p:txBody>
      </p:sp>
    </p:spTree>
    <p:extLst>
      <p:ext uri="{BB962C8B-B14F-4D97-AF65-F5344CB8AC3E}">
        <p14:creationId xmlns:p14="http://schemas.microsoft.com/office/powerpoint/2010/main" val="6813822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10CCDE-DDDC-4977-B090-4BB893DA5E37}" type="datetimeFigureOut">
              <a:rPr lang="en-US" smtClean="0"/>
              <a:pPr/>
              <a:t>5/29/2020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309035-2A4D-4DEF-8CB7-762938914367}" type="slidenum">
              <a:rPr lang="en-US" smtClean="0"/>
              <a:pPr/>
              <a:t>‹#›</a:t>
            </a:fld>
            <a:endParaRPr lang="en-US"/>
          </a:p>
        </p:txBody>
      </p:sp>
    </p:spTree>
    <p:extLst>
      <p:ext uri="{BB962C8B-B14F-4D97-AF65-F5344CB8AC3E}">
        <p14:creationId xmlns:p14="http://schemas.microsoft.com/office/powerpoint/2010/main" val="3698713974"/>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t>Speaker notes/talk track:</a:t>
            </a:r>
            <a:endParaRPr lang="en-GB" sz="1000" dirty="0"/>
          </a:p>
          <a:p>
            <a:pPr marL="0" lvl="0" indent="0">
              <a:buFont typeface="Arial" panose="020B0604020202020204" pitchFamily="34" charset="0"/>
              <a:buNone/>
            </a:pPr>
            <a:r>
              <a:rPr lang="en-US" sz="1000" dirty="0"/>
              <a:t>Philips has </a:t>
            </a:r>
            <a:r>
              <a:rPr lang="en-IN" sz="1000" dirty="0"/>
              <a:t>a history</a:t>
            </a:r>
            <a:r>
              <a:rPr lang="en-IN" sz="1000" baseline="0" dirty="0"/>
              <a:t> of </a:t>
            </a:r>
            <a:r>
              <a:rPr lang="en-IN" sz="1000" dirty="0"/>
              <a:t>clinical innovation and it all started with our legacy</a:t>
            </a:r>
            <a:r>
              <a:rPr lang="en-IN" sz="1000" baseline="0" dirty="0"/>
              <a:t> in </a:t>
            </a:r>
            <a:r>
              <a:rPr lang="en-IN" sz="1000" dirty="0"/>
              <a:t>light and sound d</a:t>
            </a:r>
            <a:r>
              <a:rPr lang="en-US" sz="1000" dirty="0" err="1"/>
              <a:t>ating</a:t>
            </a:r>
            <a:r>
              <a:rPr lang="en-US" sz="1000" dirty="0"/>
              <a:t> back to the first light bulb, the first radio and the first CD.</a:t>
            </a:r>
            <a:endParaRPr lang="en-GB" sz="1000" dirty="0"/>
          </a:p>
          <a:p>
            <a:pPr marL="171450" lvl="0" indent="-171450">
              <a:buFont typeface="Arial" panose="020B0604020202020204" pitchFamily="34" charset="0"/>
              <a:buChar char="•"/>
            </a:pPr>
            <a:r>
              <a:rPr lang="en-US" sz="1000" dirty="0"/>
              <a:t>These innovations informed the very first radiograph which was actually used to image the last Chinese emperor.  We’ve been developing</a:t>
            </a:r>
            <a:r>
              <a:rPr lang="en-US" sz="1000" baseline="0" dirty="0"/>
              <a:t> innovative</a:t>
            </a:r>
            <a:r>
              <a:rPr lang="en-US" sz="1000" dirty="0"/>
              <a:t> technology in the healthcare</a:t>
            </a:r>
            <a:r>
              <a:rPr lang="en-US" sz="1000" baseline="0" dirty="0"/>
              <a:t> space </a:t>
            </a:r>
            <a:r>
              <a:rPr lang="en-US" sz="1000" dirty="0"/>
              <a:t>since 1925—almost 100 years.  We developed the first mobile c-arm in 1955.</a:t>
            </a:r>
            <a:endParaRPr lang="en-GB" sz="1000" dirty="0"/>
          </a:p>
          <a:p>
            <a:pPr marL="171450" lvl="0" indent="-171450">
              <a:buFont typeface="Arial" panose="020B0604020202020204" pitchFamily="34" charset="0"/>
              <a:buChar char="•"/>
            </a:pPr>
            <a:r>
              <a:rPr lang="en-US" sz="1000" dirty="0"/>
              <a:t>These innovations also informed the first Ultrasound.</a:t>
            </a:r>
            <a:endParaRPr lang="en-GB" sz="1000" dirty="0"/>
          </a:p>
          <a:p>
            <a:pPr marL="171450" lvl="0" indent="-171450">
              <a:buFont typeface="Arial" panose="020B0604020202020204" pitchFamily="34" charset="0"/>
              <a:buChar char="•"/>
            </a:pPr>
            <a:r>
              <a:rPr lang="en-US" sz="1000" dirty="0"/>
              <a:t>They</a:t>
            </a:r>
            <a:r>
              <a:rPr lang="en-US" sz="1000" baseline="0" dirty="0"/>
              <a:t> </a:t>
            </a:r>
            <a:r>
              <a:rPr lang="en-US" sz="1000" dirty="0"/>
              <a:t>will continue</a:t>
            </a:r>
            <a:r>
              <a:rPr lang="en-US" sz="1000" baseline="0" dirty="0"/>
              <a:t> to </a:t>
            </a:r>
            <a:r>
              <a:rPr lang="en-US" sz="1000" dirty="0"/>
              <a:t>enable our</a:t>
            </a:r>
            <a:r>
              <a:rPr lang="en-US" sz="1000" baseline="0" dirty="0"/>
              <a:t> </a:t>
            </a:r>
            <a:r>
              <a:rPr lang="en-US" sz="1000" dirty="0"/>
              <a:t>future vision, helping</a:t>
            </a:r>
            <a:r>
              <a:rPr lang="en-US" sz="1000" baseline="0" dirty="0"/>
              <a:t> us </a:t>
            </a:r>
            <a:r>
              <a:rPr lang="en-US" sz="1000" dirty="0"/>
              <a:t>leverage the synergies of our</a:t>
            </a:r>
            <a:r>
              <a:rPr lang="en-US" sz="1000" baseline="0" dirty="0"/>
              <a:t> fixed and mobile x-ray systems with devices from our </a:t>
            </a:r>
            <a:r>
              <a:rPr lang="en-US" sz="1000" dirty="0"/>
              <a:t>Volcano,</a:t>
            </a:r>
            <a:r>
              <a:rPr lang="en-US" sz="1000" baseline="0" dirty="0"/>
              <a:t> </a:t>
            </a:r>
            <a:r>
              <a:rPr lang="en-US" sz="1000" dirty="0"/>
              <a:t>Spectranetics,</a:t>
            </a:r>
            <a:r>
              <a:rPr lang="en-US" sz="1000" baseline="0" dirty="0"/>
              <a:t> </a:t>
            </a:r>
            <a:r>
              <a:rPr lang="en-US" sz="1000" dirty="0"/>
              <a:t> </a:t>
            </a:r>
            <a:r>
              <a:rPr lang="en-US" sz="1000" dirty="0" err="1"/>
              <a:t>CardioProlific</a:t>
            </a:r>
            <a:r>
              <a:rPr lang="en-US" sz="1000" dirty="0"/>
              <a:t> and EPD</a:t>
            </a:r>
            <a:r>
              <a:rPr lang="en-US" sz="1000" baseline="0" dirty="0"/>
              <a:t> </a:t>
            </a:r>
            <a:r>
              <a:rPr lang="en-US" sz="1000" dirty="0"/>
              <a:t>acquisitions to deliver better diagnosis, guidance and treatment.</a:t>
            </a:r>
          </a:p>
          <a:p>
            <a:endParaRPr lang="en-GB" sz="1000" dirty="0"/>
          </a:p>
          <a:p>
            <a:pPr marL="0" marR="0" lvl="0" indent="0" algn="l" defTabSz="685571" rtl="0" eaLnBrk="1" fontAlgn="auto" latinLnBrk="0" hangingPunct="1">
              <a:lnSpc>
                <a:spcPct val="100000"/>
              </a:lnSpc>
              <a:spcBef>
                <a:spcPts val="0"/>
              </a:spcBef>
              <a:spcAft>
                <a:spcPts val="0"/>
              </a:spcAft>
              <a:buClrTx/>
              <a:buSzTx/>
              <a:buFontTx/>
              <a:buNone/>
              <a:tabLst/>
              <a:defRPr/>
            </a:pPr>
            <a:r>
              <a:rPr lang="en-US" sz="1000" baseline="0" dirty="0"/>
              <a:t>&lt;&lt;</a:t>
            </a:r>
          </a:p>
          <a:p>
            <a:pPr marL="228600" indent="-228600">
              <a:buAutoNum type="arabicPeriod"/>
            </a:pPr>
            <a:r>
              <a:rPr lang="en-US" sz="1000" dirty="0"/>
              <a:t>Philips has been a strong</a:t>
            </a:r>
            <a:r>
              <a:rPr lang="en-US" sz="1000" baseline="0" dirty="0"/>
              <a:t> innovative company for a long time</a:t>
            </a:r>
          </a:p>
          <a:p>
            <a:pPr marL="228600" indent="-228600">
              <a:buAutoNum type="arabicPeriod"/>
            </a:pPr>
            <a:r>
              <a:rPr lang="en-US" sz="1000" baseline="0" dirty="0"/>
              <a:t>We’re now focusing on healthcare</a:t>
            </a:r>
          </a:p>
          <a:p>
            <a:pPr marL="228600" indent="-228600">
              <a:buAutoNum type="arabicPeriod"/>
            </a:pPr>
            <a:r>
              <a:rPr lang="en-US" sz="1000" baseline="0" dirty="0"/>
              <a:t>Through this focus, we’ve unlocked even greater potential through both organic and inorganic growth</a:t>
            </a:r>
          </a:p>
          <a:p>
            <a:pPr marL="0" indent="0">
              <a:buNone/>
            </a:pPr>
            <a:r>
              <a:rPr lang="en-US" sz="1000" baseline="0" dirty="0"/>
              <a:t>&gt;&gt;</a:t>
            </a:r>
            <a:endParaRPr lang="en-US" sz="1000" dirty="0"/>
          </a:p>
        </p:txBody>
      </p:sp>
      <p:sp>
        <p:nvSpPr>
          <p:cNvPr id="4" name="Slide Number Placeholder 3"/>
          <p:cNvSpPr>
            <a:spLocks noGrp="1"/>
          </p:cNvSpPr>
          <p:nvPr>
            <p:ph type="sldNum" sz="quarter" idx="5"/>
          </p:nvPr>
        </p:nvSpPr>
        <p:spPr/>
        <p:txBody>
          <a:bodyPr/>
          <a:lstStyle/>
          <a:p>
            <a:fld id="{73309035-2A4D-4DEF-8CB7-762938914367}" type="slidenum">
              <a:rPr lang="en-US" smtClean="0"/>
              <a:pPr/>
              <a:t>4</a:t>
            </a:fld>
            <a:endParaRPr lang="en-US"/>
          </a:p>
        </p:txBody>
      </p:sp>
    </p:spTree>
    <p:extLst>
      <p:ext uri="{BB962C8B-B14F-4D97-AF65-F5344CB8AC3E}">
        <p14:creationId xmlns:p14="http://schemas.microsoft.com/office/powerpoint/2010/main" val="24927547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Speaker notes/talk track:</a:t>
            </a:r>
          </a:p>
          <a:p>
            <a:r>
              <a:rPr lang="en-US" b="0"/>
              <a:t>Recent Philips</a:t>
            </a:r>
            <a:r>
              <a:rPr lang="en-US" b="0" baseline="0"/>
              <a:t> acquisitions across all healthcare businesses highlight our commitment to innovation.  Four key acquisitions added devices to Philips’ Image Guided Therapy business:</a:t>
            </a:r>
          </a:p>
          <a:p>
            <a:endParaRPr lang="en-US" b="0"/>
          </a:p>
          <a:p>
            <a:pPr>
              <a:lnSpc>
                <a:spcPct val="90000"/>
              </a:lnSpc>
            </a:pPr>
            <a:r>
              <a:rPr lang="en-GB" sz="1800" b="1">
                <a:solidFill>
                  <a:srgbClr val="22505F"/>
                </a:solidFill>
                <a:ea typeface="Calibri" charset="0"/>
                <a:cs typeface="Calibri" charset="0"/>
              </a:rPr>
              <a:t>Volcano</a:t>
            </a:r>
          </a:p>
          <a:p>
            <a:pPr>
              <a:lnSpc>
                <a:spcPct val="90000"/>
              </a:lnSpc>
              <a:spcBef>
                <a:spcPts val="0"/>
              </a:spcBef>
            </a:pPr>
            <a:r>
              <a:rPr lang="en-US" sz="1600" baseline="0"/>
              <a:t>Intravascular diagnostic and treatment devices utilized for coronary and peripheral vascular interventions, including IVUS, physiology (FFR, iFR) and atherectomy.</a:t>
            </a:r>
            <a:endParaRPr lang="en-GB" sz="1600">
              <a:solidFill>
                <a:srgbClr val="22505F"/>
              </a:solidFill>
              <a:ea typeface="Calibri" charset="0"/>
              <a:cs typeface="Calibri" charset="0"/>
            </a:endParaRPr>
          </a:p>
          <a:p>
            <a:endParaRPr lang="en-US"/>
          </a:p>
          <a:p>
            <a:pPr>
              <a:lnSpc>
                <a:spcPct val="90000"/>
              </a:lnSpc>
            </a:pPr>
            <a:r>
              <a:rPr lang="en-GB" sz="1600" b="1">
                <a:solidFill>
                  <a:srgbClr val="22505F"/>
                </a:solidFill>
                <a:ea typeface="Calibri" charset="0"/>
                <a:cs typeface="Calibri" charset="0"/>
              </a:rPr>
              <a:t>Spectranetics</a:t>
            </a:r>
          </a:p>
          <a:p>
            <a:pPr>
              <a:lnSpc>
                <a:spcPct val="90000"/>
              </a:lnSpc>
              <a:spcBef>
                <a:spcPts val="0"/>
              </a:spcBef>
            </a:pPr>
            <a:r>
              <a:rPr lang="en-GB" sz="1600">
                <a:solidFill>
                  <a:srgbClr val="22505F"/>
                </a:solidFill>
                <a:ea typeface="Calibri" charset="0"/>
                <a:cs typeface="Calibri" charset="0"/>
              </a:rPr>
              <a:t>A leader in vascular intervention and lead management solutions.</a:t>
            </a:r>
          </a:p>
          <a:p>
            <a:endParaRPr lang="en-US"/>
          </a:p>
          <a:p>
            <a:pPr>
              <a:lnSpc>
                <a:spcPct val="90000"/>
              </a:lnSpc>
            </a:pPr>
            <a:r>
              <a:rPr lang="en-GB" sz="1800" b="1">
                <a:solidFill>
                  <a:srgbClr val="22505F"/>
                </a:solidFill>
                <a:ea typeface="Calibri" charset="0"/>
                <a:cs typeface="Calibri" charset="0"/>
              </a:rPr>
              <a:t>CardioProlific</a:t>
            </a:r>
          </a:p>
          <a:p>
            <a:pPr>
              <a:lnSpc>
                <a:spcPct val="90000"/>
              </a:lnSpc>
              <a:spcBef>
                <a:spcPts val="0"/>
              </a:spcBef>
            </a:pPr>
            <a:r>
              <a:rPr lang="en-GB" sz="1600">
                <a:solidFill>
                  <a:srgbClr val="22505F"/>
                </a:solidFill>
                <a:ea typeface="Calibri" charset="0"/>
                <a:cs typeface="Calibri" charset="0"/>
              </a:rPr>
              <a:t>Catheter-based thrombectomy technology to treat peripheral vascular disease. </a:t>
            </a:r>
          </a:p>
          <a:p>
            <a:endParaRPr lang="en-US"/>
          </a:p>
          <a:p>
            <a:pPr>
              <a:lnSpc>
                <a:spcPct val="90000"/>
              </a:lnSpc>
              <a:spcBef>
                <a:spcPts val="0"/>
              </a:spcBef>
            </a:pPr>
            <a:r>
              <a:rPr lang="en-US" sz="1600" b="1">
                <a:solidFill>
                  <a:srgbClr val="22505F"/>
                </a:solidFill>
                <a:ea typeface="Calibri" charset="0"/>
                <a:cs typeface="Calibri" charset="0"/>
              </a:rPr>
              <a:t>EPD Solutions</a:t>
            </a:r>
          </a:p>
          <a:p>
            <a:pPr>
              <a:lnSpc>
                <a:spcPct val="90000"/>
              </a:lnSpc>
              <a:spcBef>
                <a:spcPts val="0"/>
              </a:spcBef>
            </a:pPr>
            <a:r>
              <a:rPr lang="en-US" sz="1600">
                <a:solidFill>
                  <a:srgbClr val="22505F"/>
                </a:solidFill>
                <a:ea typeface="Calibri" charset="0"/>
                <a:cs typeface="Calibri" charset="0"/>
              </a:rPr>
              <a:t>Cardiac mapping and navigation system focused on treatment of cardiac arrhythmias. </a:t>
            </a:r>
            <a:endParaRPr lang="en-US"/>
          </a:p>
          <a:p>
            <a:endParaRPr lang="en-US"/>
          </a:p>
          <a:p>
            <a:endParaRPr lang="en-US"/>
          </a:p>
        </p:txBody>
      </p:sp>
      <p:sp>
        <p:nvSpPr>
          <p:cNvPr id="4" name="Slide Number Placeholder 3"/>
          <p:cNvSpPr>
            <a:spLocks noGrp="1"/>
          </p:cNvSpPr>
          <p:nvPr>
            <p:ph type="sldNum" sz="quarter" idx="5"/>
          </p:nvPr>
        </p:nvSpPr>
        <p:spPr/>
        <p:txBody>
          <a:bodyPr/>
          <a:lstStyle/>
          <a:p>
            <a:fld id="{73309035-2A4D-4DEF-8CB7-762938914367}" type="slidenum">
              <a:rPr lang="en-US" smtClean="0"/>
              <a:pPr/>
              <a:t>5</a:t>
            </a:fld>
            <a:endParaRPr lang="en-US"/>
          </a:p>
        </p:txBody>
      </p:sp>
    </p:spTree>
    <p:extLst>
      <p:ext uri="{BB962C8B-B14F-4D97-AF65-F5344CB8AC3E}">
        <p14:creationId xmlns:p14="http://schemas.microsoft.com/office/powerpoint/2010/main" val="2282021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t>Speaker</a:t>
            </a:r>
            <a:r>
              <a:rPr lang="en-US" sz="1600" b="1" baseline="0"/>
              <a:t> notes/talk track:</a:t>
            </a:r>
          </a:p>
          <a:p>
            <a:r>
              <a:rPr lang="en-US">
                <a:effectLst/>
              </a:rPr>
              <a:t>Philips is the leader in image-guided therapy, integrating </a:t>
            </a:r>
            <a:r>
              <a:rPr lang="en-US" sz="1600"/>
              <a:t>best-in-class imaging systems and software, with specialized diagnostic and therapeutic devices to </a:t>
            </a:r>
            <a:r>
              <a:rPr lang="en-US">
                <a:effectLst/>
              </a:rPr>
              <a:t>advance minimally invasive procedures. We help healthcare providers to </a:t>
            </a:r>
            <a:r>
              <a:rPr lang="en-US" b="1">
                <a:effectLst/>
              </a:rPr>
              <a:t>decide, guide, treat and confirm</a:t>
            </a:r>
            <a:r>
              <a:rPr lang="en-US">
                <a:effectLst/>
              </a:rPr>
              <a:t> the right care in real time during the procedure to enable better outcomes for each patient.</a:t>
            </a:r>
          </a:p>
          <a:p>
            <a:r>
              <a:rPr lang="en-US">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rPr>
              <a:t>Working together with clinicians, we’ve developed a comprehensive portfolio of interventional imaging systems, smart devices, software and services with the goal of optimizing care delivery, reducing total costs, and treating patients better so they can get back faster to the lives they love.  This slide demonstrates the current businesses and solutions that comprise IGT.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a:effectLst/>
              </a:rPr>
              <a:t>Businesses: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effectLst/>
              </a:rPr>
              <a:t>IGT</a:t>
            </a:r>
            <a:r>
              <a:rPr lang="en-US" baseline="0">
                <a:effectLst/>
              </a:rPr>
              <a:t> Systems – Fixed and mobile C-arms, software and services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a:effectLst/>
              </a:rPr>
              <a:t>IGT Devices – Specialized, smart, diagnostic and therapeutic devices across coronary, peripheral vascular, electrophysiology and lead management applications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a:effectLst/>
              </a:rPr>
              <a:t>EPD Solutions – Developed the KODEX-EPD Cardiac Mapping and Navigation System which utilizes electromagnetic technology to create real-time, 3D, high definitioin images of a patient’s cardiac structures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a:effectLs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a:effectLst/>
              </a:rPr>
              <a:t>Solutions: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effectLst/>
              </a:rPr>
              <a:t>Eclipse (FORS) – Real-time</a:t>
            </a:r>
            <a:r>
              <a:rPr lang="en-US" baseline="0">
                <a:effectLst/>
              </a:rPr>
              <a:t> 3D fiber optical shape sensing of catheters and guide wires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a:effectLst/>
              </a:rPr>
              <a:t>Compass – Ultrasound needle visualization and tracking for improved drug delivery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a:effectLst/>
              </a:rPr>
              <a:t>Cath Lab Managed Services (CLMS) – </a:t>
            </a:r>
            <a:r>
              <a:rPr kumimoji="0" lang="en-US" sz="1000" b="0" i="0" u="none" strike="noStrike" kern="1200" cap="none" spc="0" normalizeH="0" baseline="0" noProof="0">
                <a:ln>
                  <a:noFill/>
                </a:ln>
                <a:solidFill>
                  <a:srgbClr val="166570"/>
                </a:solidFill>
                <a:effectLst/>
                <a:uLnTx/>
                <a:uFillTx/>
                <a:latin typeface="+mn-lt"/>
                <a:ea typeface="+mn-ea"/>
                <a:cs typeface="+mn-cs"/>
              </a:rPr>
              <a:t>A comprehensive approach</a:t>
            </a:r>
            <a:r>
              <a:rPr kumimoji="0" lang="en-US" sz="1000" b="0" i="0" u="none" strike="noStrike" kern="1200" cap="none" spc="0" normalizeH="0" noProof="0">
                <a:ln>
                  <a:noFill/>
                </a:ln>
                <a:solidFill>
                  <a:srgbClr val="166570"/>
                </a:solidFill>
                <a:effectLst/>
                <a:uLnTx/>
                <a:uFillTx/>
                <a:latin typeface="+mn-lt"/>
                <a:ea typeface="+mn-ea"/>
                <a:cs typeface="+mn-cs"/>
              </a:rPr>
              <a:t> to technology management covering procurement, installation, commissioning, training, maintenance, upgrading and replacement of equipment at a fixed service fee.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166570"/>
                </a:solidFill>
                <a:effectLst/>
                <a:uLnTx/>
                <a:uFillTx/>
                <a:latin typeface="+mn-lt"/>
                <a:ea typeface="+mn-ea"/>
                <a:cs typeface="+mn-cs"/>
              </a:rPr>
              <a:t>Office Based Labs (OBL) – </a:t>
            </a:r>
            <a:r>
              <a:rPr kumimoji="0" lang="en-US" sz="800" b="0" i="0" u="none" strike="noStrike" kern="1200" cap="none" spc="0" normalizeH="0" baseline="0" noProof="0">
                <a:ln>
                  <a:noFill/>
                </a:ln>
                <a:solidFill>
                  <a:srgbClr val="166570"/>
                </a:solidFill>
                <a:effectLst/>
                <a:uLnTx/>
                <a:uFillTx/>
                <a:latin typeface="+mn-lt"/>
                <a:ea typeface="+mn-ea"/>
                <a:cs typeface="+mn-cs"/>
              </a:rPr>
              <a:t>Orchestrating the</a:t>
            </a:r>
            <a:r>
              <a:rPr kumimoji="0" lang="en-US" sz="800" b="0" i="0" u="none" strike="noStrike" kern="1200" cap="none" spc="0" normalizeH="0" noProof="0">
                <a:ln>
                  <a:noFill/>
                </a:ln>
                <a:solidFill>
                  <a:srgbClr val="166570"/>
                </a:solidFill>
                <a:effectLst/>
                <a:uLnTx/>
                <a:uFillTx/>
                <a:latin typeface="+mn-lt"/>
                <a:ea typeface="+mn-ea"/>
                <a:cs typeface="+mn-cs"/>
              </a:rPr>
              <a:t> details needed to open OBLs and ASCs including financing, site-planning, equipment, business solutions and operational support.</a:t>
            </a:r>
            <a:endParaRPr kumimoji="0" lang="en-US" sz="800" b="0" i="0" u="none" strike="noStrike" kern="1200" cap="none" spc="0" normalizeH="0" baseline="0" noProof="0" dirty="0">
              <a:ln>
                <a:noFill/>
              </a:ln>
              <a:solidFill>
                <a:srgbClr val="166570"/>
              </a:soli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fld id="{73309035-2A4D-4DEF-8CB7-762938914367}" type="slidenum">
              <a:rPr lang="en-US" smtClean="0"/>
              <a:pPr/>
              <a:t>6</a:t>
            </a:fld>
            <a:endParaRPr lang="en-US"/>
          </a:p>
        </p:txBody>
      </p:sp>
    </p:spTree>
    <p:extLst>
      <p:ext uri="{BB962C8B-B14F-4D97-AF65-F5344CB8AC3E}">
        <p14:creationId xmlns:p14="http://schemas.microsoft.com/office/powerpoint/2010/main" val="3916801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solidFill>
                  <a:srgbClr val="FF0000"/>
                </a:solidFill>
              </a:rPr>
              <a:t>Asset includes all Philips Capital that</a:t>
            </a:r>
            <a:r>
              <a:rPr lang="en-US" baseline="0">
                <a:solidFill>
                  <a:srgbClr val="FF0000"/>
                </a:solidFill>
              </a:rPr>
              <a:t> is used in the facility (X-ray, Ultrasound, etc)</a:t>
            </a:r>
            <a:endParaRPr lang="en-US">
              <a:solidFill>
                <a:srgbClr val="FF0000"/>
              </a:solidFill>
            </a:endParaRPr>
          </a:p>
          <a:p>
            <a:pPr marL="171450" indent="-171450">
              <a:buFont typeface="Arial" panose="020B0604020202020204" pitchFamily="34" charset="0"/>
              <a:buChar char="•"/>
            </a:pPr>
            <a:r>
              <a:rPr lang="en-US">
                <a:solidFill>
                  <a:srgbClr val="FF0000"/>
                </a:solidFill>
              </a:rPr>
              <a:t>If</a:t>
            </a:r>
            <a:r>
              <a:rPr lang="en-US" baseline="0">
                <a:solidFill>
                  <a:srgbClr val="FF0000"/>
                </a:solidFill>
              </a:rPr>
              <a:t> IDN – copy slide and have an account overview for each hospital in IDN</a:t>
            </a:r>
            <a:endParaRPr lang="en-US">
              <a:solidFill>
                <a:srgbClr val="FF0000"/>
              </a:solidFill>
            </a:endParaRPr>
          </a:p>
          <a:p>
            <a:endParaRPr lang="en-US"/>
          </a:p>
        </p:txBody>
      </p:sp>
      <p:sp>
        <p:nvSpPr>
          <p:cNvPr id="4" name="Slide Number Placeholder 3"/>
          <p:cNvSpPr>
            <a:spLocks noGrp="1"/>
          </p:cNvSpPr>
          <p:nvPr>
            <p:ph type="sldNum" sz="quarter" idx="5"/>
          </p:nvPr>
        </p:nvSpPr>
        <p:spPr/>
        <p:txBody>
          <a:bodyPr/>
          <a:lstStyle/>
          <a:p>
            <a:fld id="{73309035-2A4D-4DEF-8CB7-762938914367}" type="slidenum">
              <a:rPr lang="en-US" smtClean="0"/>
              <a:pPr/>
              <a:t>8</a:t>
            </a:fld>
            <a:endParaRPr lang="en-US"/>
          </a:p>
        </p:txBody>
      </p:sp>
    </p:spTree>
    <p:extLst>
      <p:ext uri="{BB962C8B-B14F-4D97-AF65-F5344CB8AC3E}">
        <p14:creationId xmlns:p14="http://schemas.microsoft.com/office/powerpoint/2010/main" val="30165416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t>For</a:t>
            </a:r>
            <a:r>
              <a:rPr lang="en-US" baseline="0"/>
              <a:t> IDN, can have a slide for each hospital</a:t>
            </a:r>
            <a:endParaRPr lang="en-US"/>
          </a:p>
          <a:p>
            <a:endParaRPr lang="en-US"/>
          </a:p>
        </p:txBody>
      </p:sp>
      <p:sp>
        <p:nvSpPr>
          <p:cNvPr id="4" name="Slide Number Placeholder 3"/>
          <p:cNvSpPr>
            <a:spLocks noGrp="1"/>
          </p:cNvSpPr>
          <p:nvPr>
            <p:ph type="sldNum" sz="quarter" idx="5"/>
          </p:nvPr>
        </p:nvSpPr>
        <p:spPr/>
        <p:txBody>
          <a:bodyPr/>
          <a:lstStyle/>
          <a:p>
            <a:fld id="{73309035-2A4D-4DEF-8CB7-762938914367}" type="slidenum">
              <a:rPr lang="en-US" smtClean="0"/>
              <a:pPr/>
              <a:t>10</a:t>
            </a:fld>
            <a:endParaRPr lang="en-US"/>
          </a:p>
        </p:txBody>
      </p:sp>
    </p:spTree>
    <p:extLst>
      <p:ext uri="{BB962C8B-B14F-4D97-AF65-F5344CB8AC3E}">
        <p14:creationId xmlns:p14="http://schemas.microsoft.com/office/powerpoint/2010/main" val="17240367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Pull two year purchasing</a:t>
            </a:r>
            <a:r>
              <a:rPr lang="en-US" baseline="0"/>
              <a:t> data from Revenue report</a:t>
            </a:r>
          </a:p>
          <a:p>
            <a:r>
              <a:rPr lang="en-US" baseline="0"/>
              <a:t>	If IDN with multiple hospitals, can insert table with 3 columns listing individual hospital name and yearly data</a:t>
            </a:r>
            <a:endParaRPr lang="en-US"/>
          </a:p>
          <a:p>
            <a:endParaRPr lang="en-US"/>
          </a:p>
        </p:txBody>
      </p:sp>
      <p:sp>
        <p:nvSpPr>
          <p:cNvPr id="4" name="Slide Number Placeholder 3"/>
          <p:cNvSpPr>
            <a:spLocks noGrp="1"/>
          </p:cNvSpPr>
          <p:nvPr>
            <p:ph type="sldNum" sz="quarter" idx="5"/>
          </p:nvPr>
        </p:nvSpPr>
        <p:spPr/>
        <p:txBody>
          <a:bodyPr/>
          <a:lstStyle/>
          <a:p>
            <a:fld id="{73309035-2A4D-4DEF-8CB7-762938914367}" type="slidenum">
              <a:rPr lang="en-US" smtClean="0"/>
              <a:pPr/>
              <a:t>11</a:t>
            </a:fld>
            <a:endParaRPr lang="en-US"/>
          </a:p>
        </p:txBody>
      </p:sp>
    </p:spTree>
    <p:extLst>
      <p:ext uri="{BB962C8B-B14F-4D97-AF65-F5344CB8AC3E}">
        <p14:creationId xmlns:p14="http://schemas.microsoft.com/office/powerpoint/2010/main" val="34160890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t>For IDN can copy slide and have a slide for each hospital</a:t>
            </a:r>
          </a:p>
          <a:p>
            <a:endParaRPr lang="en-US"/>
          </a:p>
        </p:txBody>
      </p:sp>
      <p:sp>
        <p:nvSpPr>
          <p:cNvPr id="4" name="Slide Number Placeholder 3"/>
          <p:cNvSpPr>
            <a:spLocks noGrp="1"/>
          </p:cNvSpPr>
          <p:nvPr>
            <p:ph type="sldNum" sz="quarter" idx="5"/>
          </p:nvPr>
        </p:nvSpPr>
        <p:spPr/>
        <p:txBody>
          <a:bodyPr/>
          <a:lstStyle/>
          <a:p>
            <a:fld id="{73309035-2A4D-4DEF-8CB7-762938914367}" type="slidenum">
              <a:rPr lang="en-US" smtClean="0"/>
              <a:pPr/>
              <a:t>12</a:t>
            </a:fld>
            <a:endParaRPr lang="en-US"/>
          </a:p>
        </p:txBody>
      </p:sp>
    </p:spTree>
    <p:extLst>
      <p:ext uri="{BB962C8B-B14F-4D97-AF65-F5344CB8AC3E}">
        <p14:creationId xmlns:p14="http://schemas.microsoft.com/office/powerpoint/2010/main" val="29139344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t>Information on total revenue </a:t>
            </a:r>
            <a:r>
              <a:rPr lang="en-US" baseline="0"/>
              <a:t> can be obtained from corporate accounts   </a:t>
            </a:r>
            <a:endParaRPr lang="en-US"/>
          </a:p>
          <a:p>
            <a:endParaRPr lang="en-US"/>
          </a:p>
        </p:txBody>
      </p:sp>
      <p:sp>
        <p:nvSpPr>
          <p:cNvPr id="4" name="Slide Number Placeholder 3"/>
          <p:cNvSpPr>
            <a:spLocks noGrp="1"/>
          </p:cNvSpPr>
          <p:nvPr>
            <p:ph type="sldNum" sz="quarter" idx="5"/>
          </p:nvPr>
        </p:nvSpPr>
        <p:spPr/>
        <p:txBody>
          <a:bodyPr/>
          <a:lstStyle/>
          <a:p>
            <a:fld id="{73309035-2A4D-4DEF-8CB7-762938914367}" type="slidenum">
              <a:rPr lang="en-US" smtClean="0"/>
              <a:pPr/>
              <a:t>13</a:t>
            </a:fld>
            <a:endParaRPr lang="en-US"/>
          </a:p>
        </p:txBody>
      </p:sp>
    </p:spTree>
    <p:extLst>
      <p:ext uri="{BB962C8B-B14F-4D97-AF65-F5344CB8AC3E}">
        <p14:creationId xmlns:p14="http://schemas.microsoft.com/office/powerpoint/2010/main" val="41605019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List</a:t>
            </a:r>
            <a:r>
              <a:rPr lang="en-US" baseline="0"/>
              <a:t> increase product usage and new products on the shelf opportunities</a:t>
            </a:r>
          </a:p>
          <a:p>
            <a:r>
              <a:rPr lang="en-US" baseline="0"/>
              <a:t>	-Discuss Capital opportunities when appropriate</a:t>
            </a:r>
          </a:p>
          <a:p>
            <a:endParaRPr lang="en-US" baseline="0"/>
          </a:p>
          <a:p>
            <a:r>
              <a:rPr lang="en-US" baseline="0"/>
              <a:t>List Educational Opportunities that would benefit staff</a:t>
            </a:r>
          </a:p>
          <a:p>
            <a:r>
              <a:rPr lang="en-US" baseline="0"/>
              <a:t>	-MedEd opportunities for docs</a:t>
            </a:r>
          </a:p>
          <a:p>
            <a:r>
              <a:rPr lang="en-US" baseline="0"/>
              <a:t>	-Inservicing and training needs for staff</a:t>
            </a:r>
          </a:p>
          <a:p>
            <a:endParaRPr lang="en-US"/>
          </a:p>
        </p:txBody>
      </p:sp>
      <p:sp>
        <p:nvSpPr>
          <p:cNvPr id="4" name="Slide Number Placeholder 3"/>
          <p:cNvSpPr>
            <a:spLocks noGrp="1"/>
          </p:cNvSpPr>
          <p:nvPr>
            <p:ph type="sldNum" sz="quarter" idx="5"/>
          </p:nvPr>
        </p:nvSpPr>
        <p:spPr/>
        <p:txBody>
          <a:bodyPr/>
          <a:lstStyle/>
          <a:p>
            <a:fld id="{73309035-2A4D-4DEF-8CB7-762938914367}" type="slidenum">
              <a:rPr lang="en-US" smtClean="0"/>
              <a:pPr/>
              <a:t>15</a:t>
            </a:fld>
            <a:endParaRPr lang="en-US"/>
          </a:p>
        </p:txBody>
      </p:sp>
    </p:spTree>
    <p:extLst>
      <p:ext uri="{BB962C8B-B14F-4D97-AF65-F5344CB8AC3E}">
        <p14:creationId xmlns:p14="http://schemas.microsoft.com/office/powerpoint/2010/main" val="42590650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6.xml"/><Relationship Id="rId7" Type="http://schemas.openxmlformats.org/officeDocument/2006/relationships/image" Target="../media/image3.png"/><Relationship Id="rId2" Type="http://schemas.openxmlformats.org/officeDocument/2006/relationships/tags" Target="../tags/tag5.xml"/><Relationship Id="rId1" Type="http://schemas.openxmlformats.org/officeDocument/2006/relationships/vmlDrawing" Target="../drawings/vmlDrawing2.vml"/><Relationship Id="rId6" Type="http://schemas.openxmlformats.org/officeDocument/2006/relationships/image" Target="../media/image2.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image" Target="../media/image7.png"/><Relationship Id="rId2" Type="http://schemas.openxmlformats.org/officeDocument/2006/relationships/tags" Target="../tags/tag23.xml"/><Relationship Id="rId1" Type="http://schemas.openxmlformats.org/officeDocument/2006/relationships/vmlDrawing" Target="../drawings/vmlDrawing11.vml"/><Relationship Id="rId6" Type="http://schemas.openxmlformats.org/officeDocument/2006/relationships/image" Target="../media/image2.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26.xml"/><Relationship Id="rId7" Type="http://schemas.openxmlformats.org/officeDocument/2006/relationships/image" Target="../media/image2.emf"/><Relationship Id="rId2" Type="http://schemas.openxmlformats.org/officeDocument/2006/relationships/tags" Target="../tags/tag25.xml"/><Relationship Id="rId1" Type="http://schemas.openxmlformats.org/officeDocument/2006/relationships/vmlDrawing" Target="../drawings/vmlDrawing12.vml"/><Relationship Id="rId6" Type="http://schemas.openxmlformats.org/officeDocument/2006/relationships/oleObject" Target="../embeddings/oleObject4.bin"/><Relationship Id="rId5" Type="http://schemas.openxmlformats.org/officeDocument/2006/relationships/slideMaster" Target="../slideMasters/slideMaster1.xml"/><Relationship Id="rId4" Type="http://schemas.openxmlformats.org/officeDocument/2006/relationships/tags" Target="../tags/tag27.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tags" Target="../tags/tag29.xml"/><Relationship Id="rId7" Type="http://schemas.openxmlformats.org/officeDocument/2006/relationships/oleObject" Target="../embeddings/oleObject5.bin"/><Relationship Id="rId2" Type="http://schemas.openxmlformats.org/officeDocument/2006/relationships/tags" Target="../tags/tag28.xml"/><Relationship Id="rId1" Type="http://schemas.openxmlformats.org/officeDocument/2006/relationships/vmlDrawing" Target="../drawings/vmlDrawing13.vml"/><Relationship Id="rId6" Type="http://schemas.openxmlformats.org/officeDocument/2006/relationships/slideMaster" Target="../slideMasters/slideMaster1.xml"/><Relationship Id="rId5" Type="http://schemas.openxmlformats.org/officeDocument/2006/relationships/tags" Target="../tags/tag31.xml"/><Relationship Id="rId4" Type="http://schemas.openxmlformats.org/officeDocument/2006/relationships/tags" Target="../tags/tag30.xml"/><Relationship Id="rId9" Type="http://schemas.openxmlformats.org/officeDocument/2006/relationships/image" Target="../media/image8.emf"/></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tags" Target="../tags/tag33.xml"/><Relationship Id="rId7" Type="http://schemas.openxmlformats.org/officeDocument/2006/relationships/oleObject" Target="../embeddings/oleObject6.bin"/><Relationship Id="rId2" Type="http://schemas.openxmlformats.org/officeDocument/2006/relationships/tags" Target="../tags/tag32.xml"/><Relationship Id="rId1" Type="http://schemas.openxmlformats.org/officeDocument/2006/relationships/vmlDrawing" Target="../drawings/vmlDrawing14.vml"/><Relationship Id="rId6" Type="http://schemas.openxmlformats.org/officeDocument/2006/relationships/slideMaster" Target="../slideMasters/slideMaster1.xml"/><Relationship Id="rId5" Type="http://schemas.openxmlformats.org/officeDocument/2006/relationships/tags" Target="../tags/tag35.xml"/><Relationship Id="rId4" Type="http://schemas.openxmlformats.org/officeDocument/2006/relationships/tags" Target="../tags/tag34.xml"/><Relationship Id="rId9" Type="http://schemas.openxmlformats.org/officeDocument/2006/relationships/image" Target="../media/image8.emf"/></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tags" Target="../tags/tag37.xml"/><Relationship Id="rId7" Type="http://schemas.openxmlformats.org/officeDocument/2006/relationships/oleObject" Target="../embeddings/oleObject7.bin"/><Relationship Id="rId2" Type="http://schemas.openxmlformats.org/officeDocument/2006/relationships/tags" Target="../tags/tag36.xml"/><Relationship Id="rId1" Type="http://schemas.openxmlformats.org/officeDocument/2006/relationships/vmlDrawing" Target="../drawings/vmlDrawing15.vml"/><Relationship Id="rId6" Type="http://schemas.openxmlformats.org/officeDocument/2006/relationships/slideMaster" Target="../slideMasters/slideMaster1.xml"/><Relationship Id="rId5" Type="http://schemas.openxmlformats.org/officeDocument/2006/relationships/tags" Target="../tags/tag39.xml"/><Relationship Id="rId4" Type="http://schemas.openxmlformats.org/officeDocument/2006/relationships/tags" Target="../tags/tag38.xml"/><Relationship Id="rId9" Type="http://schemas.openxmlformats.org/officeDocument/2006/relationships/image" Target="../media/image8.emf"/></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tags" Target="../tags/tag41.xml"/><Relationship Id="rId7" Type="http://schemas.openxmlformats.org/officeDocument/2006/relationships/oleObject" Target="../embeddings/oleObject8.bin"/><Relationship Id="rId2" Type="http://schemas.openxmlformats.org/officeDocument/2006/relationships/tags" Target="../tags/tag40.xml"/><Relationship Id="rId1" Type="http://schemas.openxmlformats.org/officeDocument/2006/relationships/vmlDrawing" Target="../drawings/vmlDrawing16.vml"/><Relationship Id="rId6" Type="http://schemas.openxmlformats.org/officeDocument/2006/relationships/slideMaster" Target="../slideMasters/slideMaster1.xml"/><Relationship Id="rId5" Type="http://schemas.openxmlformats.org/officeDocument/2006/relationships/tags" Target="../tags/tag43.xml"/><Relationship Id="rId4" Type="http://schemas.openxmlformats.org/officeDocument/2006/relationships/tags" Target="../tags/tag42.xml"/><Relationship Id="rId9" Type="http://schemas.openxmlformats.org/officeDocument/2006/relationships/image" Target="../media/image8.emf"/></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tags" Target="../tags/tag45.xml"/><Relationship Id="rId7" Type="http://schemas.openxmlformats.org/officeDocument/2006/relationships/oleObject" Target="../embeddings/oleObject9.bin"/><Relationship Id="rId2" Type="http://schemas.openxmlformats.org/officeDocument/2006/relationships/tags" Target="../tags/tag44.xml"/><Relationship Id="rId1" Type="http://schemas.openxmlformats.org/officeDocument/2006/relationships/vmlDrawing" Target="../drawings/vmlDrawing17.vml"/><Relationship Id="rId6" Type="http://schemas.openxmlformats.org/officeDocument/2006/relationships/slideMaster" Target="../slideMasters/slideMaster1.xml"/><Relationship Id="rId5" Type="http://schemas.openxmlformats.org/officeDocument/2006/relationships/tags" Target="../tags/tag47.xml"/><Relationship Id="rId4" Type="http://schemas.openxmlformats.org/officeDocument/2006/relationships/tags" Target="../tags/tag46.xml"/><Relationship Id="rId9" Type="http://schemas.openxmlformats.org/officeDocument/2006/relationships/image" Target="../media/image8.emf"/></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tags" Target="../tags/tag49.xml"/><Relationship Id="rId7" Type="http://schemas.openxmlformats.org/officeDocument/2006/relationships/oleObject" Target="../embeddings/oleObject10.bin"/><Relationship Id="rId2" Type="http://schemas.openxmlformats.org/officeDocument/2006/relationships/tags" Target="../tags/tag48.xml"/><Relationship Id="rId1" Type="http://schemas.openxmlformats.org/officeDocument/2006/relationships/vmlDrawing" Target="../drawings/vmlDrawing18.vml"/><Relationship Id="rId6" Type="http://schemas.openxmlformats.org/officeDocument/2006/relationships/slideMaster" Target="../slideMasters/slideMaster1.xml"/><Relationship Id="rId5" Type="http://schemas.openxmlformats.org/officeDocument/2006/relationships/tags" Target="../tags/tag51.xml"/><Relationship Id="rId4" Type="http://schemas.openxmlformats.org/officeDocument/2006/relationships/tags" Target="../tags/tag50.xml"/><Relationship Id="rId9" Type="http://schemas.openxmlformats.org/officeDocument/2006/relationships/image" Target="../media/image8.emf"/></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53.xml"/><Relationship Id="rId7" Type="http://schemas.openxmlformats.org/officeDocument/2006/relationships/image" Target="../media/image2.emf"/><Relationship Id="rId2" Type="http://schemas.openxmlformats.org/officeDocument/2006/relationships/tags" Target="../tags/tag52.xml"/><Relationship Id="rId1" Type="http://schemas.openxmlformats.org/officeDocument/2006/relationships/vmlDrawing" Target="../drawings/vmlDrawing19.vml"/><Relationship Id="rId6" Type="http://schemas.openxmlformats.org/officeDocument/2006/relationships/oleObject" Target="../embeddings/oleObject11.bin"/><Relationship Id="rId5" Type="http://schemas.openxmlformats.org/officeDocument/2006/relationships/slideMaster" Target="../slideMasters/slideMaster1.xml"/><Relationship Id="rId4" Type="http://schemas.openxmlformats.org/officeDocument/2006/relationships/tags" Target="../tags/tag54.xm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tags" Target="../tags/tag56.xml"/><Relationship Id="rId7" Type="http://schemas.openxmlformats.org/officeDocument/2006/relationships/oleObject" Target="../embeddings/oleObject12.bin"/><Relationship Id="rId2" Type="http://schemas.openxmlformats.org/officeDocument/2006/relationships/tags" Target="../tags/tag55.xml"/><Relationship Id="rId1" Type="http://schemas.openxmlformats.org/officeDocument/2006/relationships/vmlDrawing" Target="../drawings/vmlDrawing20.vml"/><Relationship Id="rId6" Type="http://schemas.openxmlformats.org/officeDocument/2006/relationships/slideMaster" Target="../slideMasters/slideMaster1.xml"/><Relationship Id="rId5" Type="http://schemas.openxmlformats.org/officeDocument/2006/relationships/tags" Target="../tags/tag58.xml"/><Relationship Id="rId4" Type="http://schemas.openxmlformats.org/officeDocument/2006/relationships/tags" Target="../tags/tag57.xml"/><Relationship Id="rId9" Type="http://schemas.openxmlformats.org/officeDocument/2006/relationships/image" Target="../media/image8.emf"/></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8.xml"/><Relationship Id="rId7" Type="http://schemas.openxmlformats.org/officeDocument/2006/relationships/image" Target="../media/image3.png"/><Relationship Id="rId2" Type="http://schemas.openxmlformats.org/officeDocument/2006/relationships/tags" Target="../tags/tag7.xml"/><Relationship Id="rId1" Type="http://schemas.openxmlformats.org/officeDocument/2006/relationships/vmlDrawing" Target="../drawings/vmlDrawing3.vml"/><Relationship Id="rId6" Type="http://schemas.openxmlformats.org/officeDocument/2006/relationships/image" Target="../media/image2.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tags" Target="../tags/tag60.xml"/><Relationship Id="rId7" Type="http://schemas.openxmlformats.org/officeDocument/2006/relationships/oleObject" Target="../embeddings/oleObject13.bin"/><Relationship Id="rId2" Type="http://schemas.openxmlformats.org/officeDocument/2006/relationships/tags" Target="../tags/tag59.xml"/><Relationship Id="rId1" Type="http://schemas.openxmlformats.org/officeDocument/2006/relationships/vmlDrawing" Target="../drawings/vmlDrawing21.vml"/><Relationship Id="rId6" Type="http://schemas.openxmlformats.org/officeDocument/2006/relationships/slideMaster" Target="../slideMasters/slideMaster1.xml"/><Relationship Id="rId5" Type="http://schemas.openxmlformats.org/officeDocument/2006/relationships/tags" Target="../tags/tag62.xml"/><Relationship Id="rId4" Type="http://schemas.openxmlformats.org/officeDocument/2006/relationships/tags" Target="../tags/tag61.xml"/><Relationship Id="rId9" Type="http://schemas.openxmlformats.org/officeDocument/2006/relationships/image" Target="../media/image8.emf"/></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tags" Target="../tags/tag64.xml"/><Relationship Id="rId7" Type="http://schemas.openxmlformats.org/officeDocument/2006/relationships/oleObject" Target="../embeddings/oleObject14.bin"/><Relationship Id="rId2" Type="http://schemas.openxmlformats.org/officeDocument/2006/relationships/tags" Target="../tags/tag63.xml"/><Relationship Id="rId1" Type="http://schemas.openxmlformats.org/officeDocument/2006/relationships/vmlDrawing" Target="../drawings/vmlDrawing22.vml"/><Relationship Id="rId6" Type="http://schemas.openxmlformats.org/officeDocument/2006/relationships/slideMaster" Target="../slideMasters/slideMaster1.xml"/><Relationship Id="rId5" Type="http://schemas.openxmlformats.org/officeDocument/2006/relationships/tags" Target="../tags/tag66.xml"/><Relationship Id="rId4" Type="http://schemas.openxmlformats.org/officeDocument/2006/relationships/tags" Target="../tags/tag65.xml"/><Relationship Id="rId9" Type="http://schemas.openxmlformats.org/officeDocument/2006/relationships/image" Target="../media/image8.emf"/></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tags" Target="../tags/tag68.xml"/><Relationship Id="rId7" Type="http://schemas.openxmlformats.org/officeDocument/2006/relationships/oleObject" Target="../embeddings/oleObject15.bin"/><Relationship Id="rId2" Type="http://schemas.openxmlformats.org/officeDocument/2006/relationships/tags" Target="../tags/tag67.xml"/><Relationship Id="rId1" Type="http://schemas.openxmlformats.org/officeDocument/2006/relationships/vmlDrawing" Target="../drawings/vmlDrawing23.vml"/><Relationship Id="rId6" Type="http://schemas.openxmlformats.org/officeDocument/2006/relationships/slideMaster" Target="../slideMasters/slideMaster1.xml"/><Relationship Id="rId5" Type="http://schemas.openxmlformats.org/officeDocument/2006/relationships/tags" Target="../tags/tag70.xml"/><Relationship Id="rId4" Type="http://schemas.openxmlformats.org/officeDocument/2006/relationships/tags" Target="../tags/tag69.xml"/><Relationship Id="rId9" Type="http://schemas.openxmlformats.org/officeDocument/2006/relationships/image" Target="../media/image8.emf"/></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tags" Target="../tags/tag72.xml"/><Relationship Id="rId7" Type="http://schemas.openxmlformats.org/officeDocument/2006/relationships/oleObject" Target="../embeddings/oleObject16.bin"/><Relationship Id="rId2" Type="http://schemas.openxmlformats.org/officeDocument/2006/relationships/tags" Target="../tags/tag71.xml"/><Relationship Id="rId1" Type="http://schemas.openxmlformats.org/officeDocument/2006/relationships/vmlDrawing" Target="../drawings/vmlDrawing24.vml"/><Relationship Id="rId6" Type="http://schemas.openxmlformats.org/officeDocument/2006/relationships/slideMaster" Target="../slideMasters/slideMaster1.xml"/><Relationship Id="rId5" Type="http://schemas.openxmlformats.org/officeDocument/2006/relationships/tags" Target="../tags/tag74.xml"/><Relationship Id="rId4" Type="http://schemas.openxmlformats.org/officeDocument/2006/relationships/tags" Target="../tags/tag73.xml"/><Relationship Id="rId9" Type="http://schemas.openxmlformats.org/officeDocument/2006/relationships/image" Target="../media/image8.emf"/></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tags" Target="../tags/tag76.xml"/><Relationship Id="rId7" Type="http://schemas.openxmlformats.org/officeDocument/2006/relationships/oleObject" Target="../embeddings/oleObject17.bin"/><Relationship Id="rId2" Type="http://schemas.openxmlformats.org/officeDocument/2006/relationships/tags" Target="../tags/tag75.xml"/><Relationship Id="rId1" Type="http://schemas.openxmlformats.org/officeDocument/2006/relationships/vmlDrawing" Target="../drawings/vmlDrawing25.vml"/><Relationship Id="rId6" Type="http://schemas.openxmlformats.org/officeDocument/2006/relationships/slideMaster" Target="../slideMasters/slideMaster1.xml"/><Relationship Id="rId5" Type="http://schemas.openxmlformats.org/officeDocument/2006/relationships/tags" Target="../tags/tag78.xml"/><Relationship Id="rId4" Type="http://schemas.openxmlformats.org/officeDocument/2006/relationships/tags" Target="../tags/tag77.xml"/><Relationship Id="rId9" Type="http://schemas.openxmlformats.org/officeDocument/2006/relationships/image" Target="../media/image8.emf"/></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80.xml"/><Relationship Id="rId7" Type="http://schemas.openxmlformats.org/officeDocument/2006/relationships/image" Target="../media/image2.emf"/><Relationship Id="rId2" Type="http://schemas.openxmlformats.org/officeDocument/2006/relationships/tags" Target="../tags/tag79.xml"/><Relationship Id="rId1" Type="http://schemas.openxmlformats.org/officeDocument/2006/relationships/vmlDrawing" Target="../drawings/vmlDrawing26.vml"/><Relationship Id="rId6" Type="http://schemas.openxmlformats.org/officeDocument/2006/relationships/oleObject" Target="../embeddings/oleObject18.bin"/><Relationship Id="rId5" Type="http://schemas.openxmlformats.org/officeDocument/2006/relationships/slideMaster" Target="../slideMasters/slideMaster1.xml"/><Relationship Id="rId4" Type="http://schemas.openxmlformats.org/officeDocument/2006/relationships/tags" Target="../tags/tag81.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tags" Target="../tags/tag83.xml"/><Relationship Id="rId7" Type="http://schemas.openxmlformats.org/officeDocument/2006/relationships/oleObject" Target="../embeddings/oleObject19.bin"/><Relationship Id="rId2" Type="http://schemas.openxmlformats.org/officeDocument/2006/relationships/tags" Target="../tags/tag82.xml"/><Relationship Id="rId1" Type="http://schemas.openxmlformats.org/officeDocument/2006/relationships/vmlDrawing" Target="../drawings/vmlDrawing27.vml"/><Relationship Id="rId6" Type="http://schemas.openxmlformats.org/officeDocument/2006/relationships/slideMaster" Target="../slideMasters/slideMaster1.xml"/><Relationship Id="rId5" Type="http://schemas.openxmlformats.org/officeDocument/2006/relationships/tags" Target="../tags/tag85.xml"/><Relationship Id="rId4" Type="http://schemas.openxmlformats.org/officeDocument/2006/relationships/tags" Target="../tags/tag84.xml"/><Relationship Id="rId9" Type="http://schemas.openxmlformats.org/officeDocument/2006/relationships/image" Target="../media/image8.emf"/></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tags" Target="../tags/tag87.xml"/><Relationship Id="rId7" Type="http://schemas.openxmlformats.org/officeDocument/2006/relationships/oleObject" Target="../embeddings/oleObject20.bin"/><Relationship Id="rId2" Type="http://schemas.openxmlformats.org/officeDocument/2006/relationships/tags" Target="../tags/tag86.xml"/><Relationship Id="rId1" Type="http://schemas.openxmlformats.org/officeDocument/2006/relationships/vmlDrawing" Target="../drawings/vmlDrawing28.vml"/><Relationship Id="rId6" Type="http://schemas.openxmlformats.org/officeDocument/2006/relationships/slideMaster" Target="../slideMasters/slideMaster1.xml"/><Relationship Id="rId5" Type="http://schemas.openxmlformats.org/officeDocument/2006/relationships/tags" Target="../tags/tag89.xml"/><Relationship Id="rId4" Type="http://schemas.openxmlformats.org/officeDocument/2006/relationships/tags" Target="../tags/tag88.xml"/><Relationship Id="rId9" Type="http://schemas.openxmlformats.org/officeDocument/2006/relationships/image" Target="../media/image8.emf"/></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tags" Target="../tags/tag91.xml"/><Relationship Id="rId7" Type="http://schemas.openxmlformats.org/officeDocument/2006/relationships/oleObject" Target="../embeddings/oleObject21.bin"/><Relationship Id="rId2" Type="http://schemas.openxmlformats.org/officeDocument/2006/relationships/tags" Target="../tags/tag90.xml"/><Relationship Id="rId1" Type="http://schemas.openxmlformats.org/officeDocument/2006/relationships/vmlDrawing" Target="../drawings/vmlDrawing29.vml"/><Relationship Id="rId6" Type="http://schemas.openxmlformats.org/officeDocument/2006/relationships/slideMaster" Target="../slideMasters/slideMaster1.xml"/><Relationship Id="rId5" Type="http://schemas.openxmlformats.org/officeDocument/2006/relationships/tags" Target="../tags/tag93.xml"/><Relationship Id="rId4" Type="http://schemas.openxmlformats.org/officeDocument/2006/relationships/tags" Target="../tags/tag92.xml"/><Relationship Id="rId9" Type="http://schemas.openxmlformats.org/officeDocument/2006/relationships/image" Target="../media/image8.emf"/></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tags" Target="../tags/tag95.xml"/><Relationship Id="rId7" Type="http://schemas.openxmlformats.org/officeDocument/2006/relationships/oleObject" Target="../embeddings/oleObject22.bin"/><Relationship Id="rId2" Type="http://schemas.openxmlformats.org/officeDocument/2006/relationships/tags" Target="../tags/tag94.xml"/><Relationship Id="rId1" Type="http://schemas.openxmlformats.org/officeDocument/2006/relationships/vmlDrawing" Target="../drawings/vmlDrawing30.vml"/><Relationship Id="rId6" Type="http://schemas.openxmlformats.org/officeDocument/2006/relationships/slideMaster" Target="../slideMasters/slideMaster1.xml"/><Relationship Id="rId5" Type="http://schemas.openxmlformats.org/officeDocument/2006/relationships/tags" Target="../tags/tag97.xml"/><Relationship Id="rId4" Type="http://schemas.openxmlformats.org/officeDocument/2006/relationships/tags" Target="../tags/tag96.xml"/><Relationship Id="rId9" Type="http://schemas.openxmlformats.org/officeDocument/2006/relationships/image" Target="../media/image8.emf"/></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0.xml"/><Relationship Id="rId7" Type="http://schemas.openxmlformats.org/officeDocument/2006/relationships/image" Target="../media/image4.png"/><Relationship Id="rId2" Type="http://schemas.openxmlformats.org/officeDocument/2006/relationships/tags" Target="../tags/tag9.xml"/><Relationship Id="rId1" Type="http://schemas.openxmlformats.org/officeDocument/2006/relationships/vmlDrawing" Target="../drawings/vmlDrawing4.vml"/><Relationship Id="rId6" Type="http://schemas.openxmlformats.org/officeDocument/2006/relationships/image" Target="../media/image2.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tags" Target="../tags/tag99.xml"/><Relationship Id="rId7" Type="http://schemas.openxmlformats.org/officeDocument/2006/relationships/oleObject" Target="../embeddings/oleObject23.bin"/><Relationship Id="rId2" Type="http://schemas.openxmlformats.org/officeDocument/2006/relationships/tags" Target="../tags/tag98.xml"/><Relationship Id="rId1" Type="http://schemas.openxmlformats.org/officeDocument/2006/relationships/vmlDrawing" Target="../drawings/vmlDrawing31.vml"/><Relationship Id="rId6" Type="http://schemas.openxmlformats.org/officeDocument/2006/relationships/slideMaster" Target="../slideMasters/slideMaster1.xml"/><Relationship Id="rId5" Type="http://schemas.openxmlformats.org/officeDocument/2006/relationships/tags" Target="../tags/tag101.xml"/><Relationship Id="rId4" Type="http://schemas.openxmlformats.org/officeDocument/2006/relationships/tags" Target="../tags/tag100.xml"/><Relationship Id="rId9" Type="http://schemas.openxmlformats.org/officeDocument/2006/relationships/image" Target="../media/image8.emf"/></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tags" Target="../tags/tag103.xml"/><Relationship Id="rId7" Type="http://schemas.openxmlformats.org/officeDocument/2006/relationships/oleObject" Target="../embeddings/oleObject24.bin"/><Relationship Id="rId2" Type="http://schemas.openxmlformats.org/officeDocument/2006/relationships/tags" Target="../tags/tag102.xml"/><Relationship Id="rId1" Type="http://schemas.openxmlformats.org/officeDocument/2006/relationships/vmlDrawing" Target="../drawings/vmlDrawing32.vml"/><Relationship Id="rId6" Type="http://schemas.openxmlformats.org/officeDocument/2006/relationships/slideMaster" Target="../slideMasters/slideMaster1.xml"/><Relationship Id="rId5" Type="http://schemas.openxmlformats.org/officeDocument/2006/relationships/tags" Target="../tags/tag105.xml"/><Relationship Id="rId4" Type="http://schemas.openxmlformats.org/officeDocument/2006/relationships/tags" Target="../tags/tag104.xml"/><Relationship Id="rId9" Type="http://schemas.openxmlformats.org/officeDocument/2006/relationships/image" Target="../media/image8.emf"/></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107.xml"/><Relationship Id="rId7" Type="http://schemas.openxmlformats.org/officeDocument/2006/relationships/image" Target="../media/image2.emf"/><Relationship Id="rId2" Type="http://schemas.openxmlformats.org/officeDocument/2006/relationships/tags" Target="../tags/tag106.xml"/><Relationship Id="rId1" Type="http://schemas.openxmlformats.org/officeDocument/2006/relationships/vmlDrawing" Target="../drawings/vmlDrawing33.vml"/><Relationship Id="rId6" Type="http://schemas.openxmlformats.org/officeDocument/2006/relationships/oleObject" Target="../embeddings/oleObject25.bin"/><Relationship Id="rId5" Type="http://schemas.openxmlformats.org/officeDocument/2006/relationships/slideMaster" Target="../slideMasters/slideMaster1.xml"/><Relationship Id="rId4" Type="http://schemas.openxmlformats.org/officeDocument/2006/relationships/tags" Target="../tags/tag108.xm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110.xml"/><Relationship Id="rId7" Type="http://schemas.openxmlformats.org/officeDocument/2006/relationships/image" Target="../media/image2.emf"/><Relationship Id="rId2" Type="http://schemas.openxmlformats.org/officeDocument/2006/relationships/tags" Target="../tags/tag109.xml"/><Relationship Id="rId1" Type="http://schemas.openxmlformats.org/officeDocument/2006/relationships/vmlDrawing" Target="../drawings/vmlDrawing34.vml"/><Relationship Id="rId6" Type="http://schemas.openxmlformats.org/officeDocument/2006/relationships/oleObject" Target="../embeddings/oleObject26.bin"/><Relationship Id="rId5" Type="http://schemas.openxmlformats.org/officeDocument/2006/relationships/slideMaster" Target="../slideMasters/slideMaster1.xml"/><Relationship Id="rId4" Type="http://schemas.openxmlformats.org/officeDocument/2006/relationships/tags" Target="../tags/tag111.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113.xml"/><Relationship Id="rId7" Type="http://schemas.openxmlformats.org/officeDocument/2006/relationships/image" Target="../media/image2.emf"/><Relationship Id="rId2" Type="http://schemas.openxmlformats.org/officeDocument/2006/relationships/tags" Target="../tags/tag112.xml"/><Relationship Id="rId1" Type="http://schemas.openxmlformats.org/officeDocument/2006/relationships/vmlDrawing" Target="../drawings/vmlDrawing35.vml"/><Relationship Id="rId6" Type="http://schemas.openxmlformats.org/officeDocument/2006/relationships/oleObject" Target="../embeddings/oleObject27.bin"/><Relationship Id="rId5" Type="http://schemas.openxmlformats.org/officeDocument/2006/relationships/slideMaster" Target="../slideMasters/slideMaster1.xml"/><Relationship Id="rId4" Type="http://schemas.openxmlformats.org/officeDocument/2006/relationships/tags" Target="../tags/tag114.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116.xml"/><Relationship Id="rId7" Type="http://schemas.openxmlformats.org/officeDocument/2006/relationships/image" Target="../media/image2.emf"/><Relationship Id="rId2" Type="http://schemas.openxmlformats.org/officeDocument/2006/relationships/tags" Target="../tags/tag115.xml"/><Relationship Id="rId1" Type="http://schemas.openxmlformats.org/officeDocument/2006/relationships/vmlDrawing" Target="../drawings/vmlDrawing36.vml"/><Relationship Id="rId6" Type="http://schemas.openxmlformats.org/officeDocument/2006/relationships/oleObject" Target="../embeddings/oleObject28.bin"/><Relationship Id="rId5" Type="http://schemas.openxmlformats.org/officeDocument/2006/relationships/slideMaster" Target="../slideMasters/slideMaster1.xml"/><Relationship Id="rId4" Type="http://schemas.openxmlformats.org/officeDocument/2006/relationships/tags" Target="../tags/tag117.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119.xml"/><Relationship Id="rId7" Type="http://schemas.openxmlformats.org/officeDocument/2006/relationships/image" Target="../media/image2.emf"/><Relationship Id="rId2" Type="http://schemas.openxmlformats.org/officeDocument/2006/relationships/tags" Target="../tags/tag118.xml"/><Relationship Id="rId1" Type="http://schemas.openxmlformats.org/officeDocument/2006/relationships/vmlDrawing" Target="../drawings/vmlDrawing37.vml"/><Relationship Id="rId6" Type="http://schemas.openxmlformats.org/officeDocument/2006/relationships/oleObject" Target="../embeddings/oleObject29.bin"/><Relationship Id="rId5" Type="http://schemas.openxmlformats.org/officeDocument/2006/relationships/slideMaster" Target="../slideMasters/slideMaster1.xml"/><Relationship Id="rId4" Type="http://schemas.openxmlformats.org/officeDocument/2006/relationships/tags" Target="../tags/tag120.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122.xml"/><Relationship Id="rId7" Type="http://schemas.openxmlformats.org/officeDocument/2006/relationships/image" Target="../media/image2.emf"/><Relationship Id="rId2" Type="http://schemas.openxmlformats.org/officeDocument/2006/relationships/tags" Target="../tags/tag121.xml"/><Relationship Id="rId1" Type="http://schemas.openxmlformats.org/officeDocument/2006/relationships/vmlDrawing" Target="../drawings/vmlDrawing38.vml"/><Relationship Id="rId6" Type="http://schemas.openxmlformats.org/officeDocument/2006/relationships/oleObject" Target="../embeddings/oleObject30.bin"/><Relationship Id="rId5" Type="http://schemas.openxmlformats.org/officeDocument/2006/relationships/slideMaster" Target="../slideMasters/slideMaster1.xml"/><Relationship Id="rId4" Type="http://schemas.openxmlformats.org/officeDocument/2006/relationships/tags" Target="../tags/tag123.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4.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126.xml"/><Relationship Id="rId7" Type="http://schemas.openxmlformats.org/officeDocument/2006/relationships/image" Target="../media/image9.png"/><Relationship Id="rId2" Type="http://schemas.openxmlformats.org/officeDocument/2006/relationships/tags" Target="../tags/tag125.xml"/><Relationship Id="rId1" Type="http://schemas.openxmlformats.org/officeDocument/2006/relationships/vmlDrawing" Target="../drawings/vmlDrawing39.vml"/><Relationship Id="rId6" Type="http://schemas.openxmlformats.org/officeDocument/2006/relationships/image" Target="../media/image2.emf"/><Relationship Id="rId5" Type="http://schemas.openxmlformats.org/officeDocument/2006/relationships/oleObject" Target="../embeddings/oleObject31.bin"/><Relationship Id="rId4"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2.xml"/><Relationship Id="rId7" Type="http://schemas.openxmlformats.org/officeDocument/2006/relationships/image" Target="../media/image4.png"/><Relationship Id="rId2" Type="http://schemas.openxmlformats.org/officeDocument/2006/relationships/tags" Target="../tags/tag11.xml"/><Relationship Id="rId1" Type="http://schemas.openxmlformats.org/officeDocument/2006/relationships/vmlDrawing" Target="../drawings/vmlDrawing5.vml"/><Relationship Id="rId6" Type="http://schemas.openxmlformats.org/officeDocument/2006/relationships/image" Target="../media/image2.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128.xml"/><Relationship Id="rId2" Type="http://schemas.openxmlformats.org/officeDocument/2006/relationships/tags" Target="../tags/tag127.xml"/><Relationship Id="rId1" Type="http://schemas.openxmlformats.org/officeDocument/2006/relationships/vmlDrawing" Target="../drawings/vmlDrawing40.vml"/><Relationship Id="rId6" Type="http://schemas.openxmlformats.org/officeDocument/2006/relationships/image" Target="../media/image2.emf"/><Relationship Id="rId5" Type="http://schemas.openxmlformats.org/officeDocument/2006/relationships/oleObject" Target="../embeddings/oleObject32.bin"/><Relationship Id="rId4"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9.xml"/></Relationships>
</file>

<file path=ppt/slideLayouts/_rels/slideLayout4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1.xml"/><Relationship Id="rId1" Type="http://schemas.openxmlformats.org/officeDocument/2006/relationships/tags" Target="../tags/tag130.xml"/><Relationship Id="rId4" Type="http://schemas.openxmlformats.org/officeDocument/2006/relationships/image" Target="../media/image8.emf"/></Relationships>
</file>

<file path=ppt/slideLayouts/_rels/slideLayout4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3.xml"/><Relationship Id="rId1" Type="http://schemas.openxmlformats.org/officeDocument/2006/relationships/tags" Target="../tags/tag132.xml"/><Relationship Id="rId4" Type="http://schemas.openxmlformats.org/officeDocument/2006/relationships/image" Target="../media/image8.emf"/></Relationships>
</file>

<file path=ppt/slideLayouts/_rels/slideLayout4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5.xml"/><Relationship Id="rId1" Type="http://schemas.openxmlformats.org/officeDocument/2006/relationships/tags" Target="../tags/tag134.xml"/><Relationship Id="rId4" Type="http://schemas.openxmlformats.org/officeDocument/2006/relationships/image" Target="../media/image8.emf"/></Relationships>
</file>

<file path=ppt/slideLayouts/_rels/slideLayout4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7.xml"/><Relationship Id="rId1" Type="http://schemas.openxmlformats.org/officeDocument/2006/relationships/tags" Target="../tags/tag136.xml"/><Relationship Id="rId4" Type="http://schemas.openxmlformats.org/officeDocument/2006/relationships/image" Target="../media/image8.emf"/></Relationships>
</file>

<file path=ppt/slideLayouts/_rels/slideLayout4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9.xml"/><Relationship Id="rId1" Type="http://schemas.openxmlformats.org/officeDocument/2006/relationships/tags" Target="../tags/tag138.xml"/><Relationship Id="rId4" Type="http://schemas.openxmlformats.org/officeDocument/2006/relationships/image" Target="../media/image8.emf"/></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1.xml"/><Relationship Id="rId1" Type="http://schemas.openxmlformats.org/officeDocument/2006/relationships/tags" Target="../tags/tag140.xml"/><Relationship Id="rId4" Type="http://schemas.openxmlformats.org/officeDocument/2006/relationships/image" Target="../media/image8.emf"/></Relationships>
</file>

<file path=ppt/slideLayouts/_rels/slideLayout4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3.xml"/><Relationship Id="rId1" Type="http://schemas.openxmlformats.org/officeDocument/2006/relationships/tags" Target="../tags/tag142.xml"/><Relationship Id="rId4" Type="http://schemas.openxmlformats.org/officeDocument/2006/relationships/image" Target="../media/image8.emf"/></Relationships>
</file>

<file path=ppt/slideLayouts/_rels/slideLayout4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5.xml"/><Relationship Id="rId1" Type="http://schemas.openxmlformats.org/officeDocument/2006/relationships/tags" Target="../tags/tag144.xml"/><Relationship Id="rId4" Type="http://schemas.openxmlformats.org/officeDocument/2006/relationships/image" Target="../media/image8.emf"/></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14.xml"/><Relationship Id="rId7" Type="http://schemas.openxmlformats.org/officeDocument/2006/relationships/image" Target="../media/image5.png"/><Relationship Id="rId2" Type="http://schemas.openxmlformats.org/officeDocument/2006/relationships/tags" Target="../tags/tag13.xml"/><Relationship Id="rId1" Type="http://schemas.openxmlformats.org/officeDocument/2006/relationships/vmlDrawing" Target="../drawings/vmlDrawing6.vml"/><Relationship Id="rId6" Type="http://schemas.openxmlformats.org/officeDocument/2006/relationships/image" Target="../media/image2.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7.xml"/><Relationship Id="rId1" Type="http://schemas.openxmlformats.org/officeDocument/2006/relationships/tags" Target="../tags/tag146.xml"/><Relationship Id="rId4" Type="http://schemas.openxmlformats.org/officeDocument/2006/relationships/image" Target="../media/image8.emf"/></Relationships>
</file>

<file path=ppt/slideLayouts/_rels/slideLayout5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9.xml"/><Relationship Id="rId1" Type="http://schemas.openxmlformats.org/officeDocument/2006/relationships/tags" Target="../tags/tag148.xml"/><Relationship Id="rId4" Type="http://schemas.openxmlformats.org/officeDocument/2006/relationships/image" Target="../media/image8.emf"/></Relationships>
</file>

<file path=ppt/slideLayouts/_rels/slideLayout5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51.xml"/><Relationship Id="rId1" Type="http://schemas.openxmlformats.org/officeDocument/2006/relationships/tags" Target="../tags/tag150.xml"/><Relationship Id="rId4" Type="http://schemas.openxmlformats.org/officeDocument/2006/relationships/image" Target="../media/image8.emf"/></Relationships>
</file>

<file path=ppt/slideLayouts/_rels/slideLayout5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53.xml"/><Relationship Id="rId1" Type="http://schemas.openxmlformats.org/officeDocument/2006/relationships/tags" Target="../tags/tag152.xml"/><Relationship Id="rId4" Type="http://schemas.openxmlformats.org/officeDocument/2006/relationships/image" Target="../media/image8.emf"/></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155.xml"/><Relationship Id="rId7" Type="http://schemas.openxmlformats.org/officeDocument/2006/relationships/image" Target="../media/image9.png"/><Relationship Id="rId2" Type="http://schemas.openxmlformats.org/officeDocument/2006/relationships/tags" Target="../tags/tag154.xml"/><Relationship Id="rId1" Type="http://schemas.openxmlformats.org/officeDocument/2006/relationships/vmlDrawing" Target="../drawings/vmlDrawing41.vml"/><Relationship Id="rId6" Type="http://schemas.openxmlformats.org/officeDocument/2006/relationships/image" Target="../media/image2.emf"/><Relationship Id="rId5" Type="http://schemas.openxmlformats.org/officeDocument/2006/relationships/oleObject" Target="../embeddings/oleObject33.bin"/><Relationship Id="rId4"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tags" Target="../tags/tag157.xml"/><Relationship Id="rId7" Type="http://schemas.openxmlformats.org/officeDocument/2006/relationships/image" Target="../media/image9.png"/><Relationship Id="rId2" Type="http://schemas.openxmlformats.org/officeDocument/2006/relationships/tags" Target="../tags/tag156.xml"/><Relationship Id="rId1" Type="http://schemas.openxmlformats.org/officeDocument/2006/relationships/vmlDrawing" Target="../drawings/vmlDrawing42.vml"/><Relationship Id="rId6" Type="http://schemas.openxmlformats.org/officeDocument/2006/relationships/image" Target="../media/image2.emf"/><Relationship Id="rId5" Type="http://schemas.openxmlformats.org/officeDocument/2006/relationships/oleObject" Target="../embeddings/oleObject34.bin"/><Relationship Id="rId4"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tags" Target="../tags/tag159.xml"/><Relationship Id="rId7" Type="http://schemas.openxmlformats.org/officeDocument/2006/relationships/image" Target="../media/image9.png"/><Relationship Id="rId2" Type="http://schemas.openxmlformats.org/officeDocument/2006/relationships/tags" Target="../tags/tag158.xml"/><Relationship Id="rId1" Type="http://schemas.openxmlformats.org/officeDocument/2006/relationships/vmlDrawing" Target="../drawings/vmlDrawing43.vml"/><Relationship Id="rId6" Type="http://schemas.openxmlformats.org/officeDocument/2006/relationships/image" Target="../media/image2.emf"/><Relationship Id="rId5" Type="http://schemas.openxmlformats.org/officeDocument/2006/relationships/oleObject" Target="../embeddings/oleObject35.bin"/><Relationship Id="rId4"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tags" Target="../tags/tag161.xml"/><Relationship Id="rId7" Type="http://schemas.openxmlformats.org/officeDocument/2006/relationships/image" Target="../media/image9.png"/><Relationship Id="rId2" Type="http://schemas.openxmlformats.org/officeDocument/2006/relationships/tags" Target="../tags/tag160.xml"/><Relationship Id="rId1" Type="http://schemas.openxmlformats.org/officeDocument/2006/relationships/vmlDrawing" Target="../drawings/vmlDrawing44.vml"/><Relationship Id="rId6" Type="http://schemas.openxmlformats.org/officeDocument/2006/relationships/image" Target="../media/image2.emf"/><Relationship Id="rId5" Type="http://schemas.openxmlformats.org/officeDocument/2006/relationships/oleObject" Target="../embeddings/oleObject36.bin"/><Relationship Id="rId4"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tags" Target="../tags/tag163.xml"/><Relationship Id="rId7" Type="http://schemas.openxmlformats.org/officeDocument/2006/relationships/image" Target="../media/image9.png"/><Relationship Id="rId2" Type="http://schemas.openxmlformats.org/officeDocument/2006/relationships/tags" Target="../tags/tag162.xml"/><Relationship Id="rId1" Type="http://schemas.openxmlformats.org/officeDocument/2006/relationships/vmlDrawing" Target="../drawings/vmlDrawing45.vml"/><Relationship Id="rId6" Type="http://schemas.openxmlformats.org/officeDocument/2006/relationships/image" Target="../media/image2.emf"/><Relationship Id="rId5" Type="http://schemas.openxmlformats.org/officeDocument/2006/relationships/oleObject" Target="../embeddings/oleObject37.bin"/><Relationship Id="rId4"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tags" Target="../tags/tag165.xml"/><Relationship Id="rId7" Type="http://schemas.openxmlformats.org/officeDocument/2006/relationships/oleObject" Target="../embeddings/oleObject38.bin"/><Relationship Id="rId2" Type="http://schemas.openxmlformats.org/officeDocument/2006/relationships/tags" Target="../tags/tag164.xml"/><Relationship Id="rId1" Type="http://schemas.openxmlformats.org/officeDocument/2006/relationships/vmlDrawing" Target="../drawings/vmlDrawing46.vml"/><Relationship Id="rId6" Type="http://schemas.openxmlformats.org/officeDocument/2006/relationships/slideMaster" Target="../slideMasters/slideMaster1.xml"/><Relationship Id="rId5" Type="http://schemas.openxmlformats.org/officeDocument/2006/relationships/tags" Target="../tags/tag167.xml"/><Relationship Id="rId4" Type="http://schemas.openxmlformats.org/officeDocument/2006/relationships/tags" Target="../tags/tag166.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16.xml"/><Relationship Id="rId7" Type="http://schemas.openxmlformats.org/officeDocument/2006/relationships/image" Target="../media/image5.png"/><Relationship Id="rId2" Type="http://schemas.openxmlformats.org/officeDocument/2006/relationships/tags" Target="../tags/tag15.xml"/><Relationship Id="rId1" Type="http://schemas.openxmlformats.org/officeDocument/2006/relationships/vmlDrawing" Target="../drawings/vmlDrawing7.vml"/><Relationship Id="rId6" Type="http://schemas.openxmlformats.org/officeDocument/2006/relationships/image" Target="../media/image2.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tags" Target="../tags/tag169.xml"/><Relationship Id="rId7" Type="http://schemas.openxmlformats.org/officeDocument/2006/relationships/oleObject" Target="../embeddings/oleObject39.bin"/><Relationship Id="rId2" Type="http://schemas.openxmlformats.org/officeDocument/2006/relationships/tags" Target="../tags/tag168.xml"/><Relationship Id="rId1" Type="http://schemas.openxmlformats.org/officeDocument/2006/relationships/vmlDrawing" Target="../drawings/vmlDrawing47.vml"/><Relationship Id="rId6" Type="http://schemas.openxmlformats.org/officeDocument/2006/relationships/slideMaster" Target="../slideMasters/slideMaster1.xml"/><Relationship Id="rId5" Type="http://schemas.openxmlformats.org/officeDocument/2006/relationships/tags" Target="../tags/tag171.xml"/><Relationship Id="rId4" Type="http://schemas.openxmlformats.org/officeDocument/2006/relationships/tags" Target="../tags/tag170.xml"/></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tags" Target="../tags/tag173.xml"/><Relationship Id="rId7" Type="http://schemas.openxmlformats.org/officeDocument/2006/relationships/oleObject" Target="../embeddings/oleObject40.bin"/><Relationship Id="rId2" Type="http://schemas.openxmlformats.org/officeDocument/2006/relationships/tags" Target="../tags/tag172.xml"/><Relationship Id="rId1" Type="http://schemas.openxmlformats.org/officeDocument/2006/relationships/vmlDrawing" Target="../drawings/vmlDrawing48.vml"/><Relationship Id="rId6" Type="http://schemas.openxmlformats.org/officeDocument/2006/relationships/slideMaster" Target="../slideMasters/slideMaster1.xml"/><Relationship Id="rId5" Type="http://schemas.openxmlformats.org/officeDocument/2006/relationships/tags" Target="../tags/tag175.xml"/><Relationship Id="rId4" Type="http://schemas.openxmlformats.org/officeDocument/2006/relationships/tags" Target="../tags/tag174.xml"/></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tags" Target="../tags/tag177.xml"/><Relationship Id="rId7" Type="http://schemas.openxmlformats.org/officeDocument/2006/relationships/oleObject" Target="../embeddings/oleObject41.bin"/><Relationship Id="rId2" Type="http://schemas.openxmlformats.org/officeDocument/2006/relationships/tags" Target="../tags/tag176.xml"/><Relationship Id="rId1" Type="http://schemas.openxmlformats.org/officeDocument/2006/relationships/vmlDrawing" Target="../drawings/vmlDrawing49.vml"/><Relationship Id="rId6" Type="http://schemas.openxmlformats.org/officeDocument/2006/relationships/slideMaster" Target="../slideMasters/slideMaster1.xml"/><Relationship Id="rId5" Type="http://schemas.openxmlformats.org/officeDocument/2006/relationships/tags" Target="../tags/tag179.xml"/><Relationship Id="rId4" Type="http://schemas.openxmlformats.org/officeDocument/2006/relationships/tags" Target="../tags/tag178.xml"/></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tags" Target="../tags/tag181.xml"/><Relationship Id="rId7" Type="http://schemas.openxmlformats.org/officeDocument/2006/relationships/oleObject" Target="../embeddings/oleObject42.bin"/><Relationship Id="rId2" Type="http://schemas.openxmlformats.org/officeDocument/2006/relationships/tags" Target="../tags/tag180.xml"/><Relationship Id="rId1" Type="http://schemas.openxmlformats.org/officeDocument/2006/relationships/vmlDrawing" Target="../drawings/vmlDrawing50.vml"/><Relationship Id="rId6" Type="http://schemas.openxmlformats.org/officeDocument/2006/relationships/slideMaster" Target="../slideMasters/slideMaster1.xml"/><Relationship Id="rId5" Type="http://schemas.openxmlformats.org/officeDocument/2006/relationships/tags" Target="../tags/tag183.xml"/><Relationship Id="rId4" Type="http://schemas.openxmlformats.org/officeDocument/2006/relationships/tags" Target="../tags/tag182.xml"/></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tags" Target="../tags/tag185.xml"/><Relationship Id="rId7" Type="http://schemas.openxmlformats.org/officeDocument/2006/relationships/oleObject" Target="../embeddings/oleObject43.bin"/><Relationship Id="rId2" Type="http://schemas.openxmlformats.org/officeDocument/2006/relationships/tags" Target="../tags/tag184.xml"/><Relationship Id="rId1" Type="http://schemas.openxmlformats.org/officeDocument/2006/relationships/vmlDrawing" Target="../drawings/vmlDrawing51.vml"/><Relationship Id="rId6" Type="http://schemas.openxmlformats.org/officeDocument/2006/relationships/slideMaster" Target="../slideMasters/slideMaster1.xml"/><Relationship Id="rId5" Type="http://schemas.openxmlformats.org/officeDocument/2006/relationships/tags" Target="../tags/tag187.xml"/><Relationship Id="rId4" Type="http://schemas.openxmlformats.org/officeDocument/2006/relationships/tags" Target="../tags/tag18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slideMaster" Target="../slideMasters/slideMaster1.xml"/><Relationship Id="rId1" Type="http://schemas.openxmlformats.org/officeDocument/2006/relationships/tags" Target="../tags/tag188.xml"/></Relationships>
</file>

<file path=ppt/slideLayouts/_rels/slideLayout6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90.xml"/><Relationship Id="rId1" Type="http://schemas.openxmlformats.org/officeDocument/2006/relationships/tags" Target="../tags/tag189.xml"/><Relationship Id="rId5" Type="http://schemas.openxmlformats.org/officeDocument/2006/relationships/image" Target="../media/image8.emf"/><Relationship Id="rId4" Type="http://schemas.openxmlformats.org/officeDocument/2006/relationships/image" Target="../media/image11.emf"/></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18.xml"/><Relationship Id="rId7" Type="http://schemas.openxmlformats.org/officeDocument/2006/relationships/image" Target="../media/image6.png"/><Relationship Id="rId2" Type="http://schemas.openxmlformats.org/officeDocument/2006/relationships/tags" Target="../tags/tag17.xml"/><Relationship Id="rId1" Type="http://schemas.openxmlformats.org/officeDocument/2006/relationships/vmlDrawing" Target="../drawings/vmlDrawing8.vml"/><Relationship Id="rId6" Type="http://schemas.openxmlformats.org/officeDocument/2006/relationships/image" Target="../media/image2.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20.xml"/><Relationship Id="rId7" Type="http://schemas.openxmlformats.org/officeDocument/2006/relationships/image" Target="../media/image6.png"/><Relationship Id="rId2" Type="http://schemas.openxmlformats.org/officeDocument/2006/relationships/tags" Target="../tags/tag19.xml"/><Relationship Id="rId1" Type="http://schemas.openxmlformats.org/officeDocument/2006/relationships/vmlDrawing" Target="../drawings/vmlDrawing9.vml"/><Relationship Id="rId6" Type="http://schemas.openxmlformats.org/officeDocument/2006/relationships/image" Target="../media/image2.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22.xml"/><Relationship Id="rId7" Type="http://schemas.openxmlformats.org/officeDocument/2006/relationships/image" Target="../media/image7.png"/><Relationship Id="rId2" Type="http://schemas.openxmlformats.org/officeDocument/2006/relationships/tags" Target="../tags/tag21.xml"/><Relationship Id="rId1" Type="http://schemas.openxmlformats.org/officeDocument/2006/relationships/vmlDrawing" Target="../drawings/vmlDrawing10.vml"/><Relationship Id="rId6" Type="http://schemas.openxmlformats.org/officeDocument/2006/relationships/image" Target="../media/image2.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dark blue">
    <p:bg>
      <p:bgPr>
        <a:gradFill>
          <a:gsLst>
            <a:gs pos="0">
              <a:srgbClr val="003478"/>
            </a:gs>
            <a:gs pos="100000">
              <a:srgbClr val="0089C4"/>
            </a:gs>
          </a:gsLst>
          <a:lin ang="2100000" scaled="1"/>
        </a:gra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05F3BA2-B27F-4D6D-85C6-0EB92E2D65FF}"/>
              </a:ext>
            </a:extLst>
          </p:cNvPr>
          <p:cNvGraphicFramePr>
            <a:graphicFrameLocks noChangeAspect="1"/>
          </p:cNvGraphicFramePr>
          <p:nvPr userDrawn="1">
            <p:custDataLst>
              <p:tags r:id="rId3"/>
            </p:custDataLst>
            <p:extLst>
              <p:ext uri="{D42A27DB-BD31-4B8C-83A1-F6EECF244321}">
                <p14:modId xmlns:p14="http://schemas.microsoft.com/office/powerpoint/2010/main" val="989940980"/>
              </p:ext>
            </p:extLst>
          </p:nvPr>
        </p:nvGraphicFramePr>
        <p:xfrm>
          <a:off x="1592" y="1589"/>
          <a:ext cx="1587" cy="1587"/>
        </p:xfrm>
        <a:graphic>
          <a:graphicData uri="http://schemas.openxmlformats.org/presentationml/2006/ole">
            <mc:AlternateContent xmlns:mc="http://schemas.openxmlformats.org/markup-compatibility/2006">
              <mc:Choice xmlns:v="urn:schemas-microsoft-com:vml" Requires="v">
                <p:oleObj spid="_x0000_s9526" name="think-cell Slide" r:id="rId5" imgW="479" imgH="478" progId="TCLayout.ActiveDocument.1">
                  <p:embed/>
                </p:oleObj>
              </mc:Choice>
              <mc:Fallback>
                <p:oleObj name="think-cell Slide" r:id="rId5" imgW="479" imgH="478" progId="TCLayout.ActiveDocument.1">
                  <p:embed/>
                  <p:pic>
                    <p:nvPicPr>
                      <p:cNvPr id="0" name=""/>
                      <p:cNvPicPr/>
                      <p:nvPr/>
                    </p:nvPicPr>
                    <p:blipFill>
                      <a:blip r:embed="rId6"/>
                      <a:stretch>
                        <a:fillRect/>
                      </a:stretch>
                    </p:blipFill>
                    <p:spPr>
                      <a:xfrm>
                        <a:off x="1592" y="1589"/>
                        <a:ext cx="1587" cy="1587"/>
                      </a:xfrm>
                      <a:prstGeom prst="rect">
                        <a:avLst/>
                      </a:prstGeom>
                    </p:spPr>
                  </p:pic>
                </p:oleObj>
              </mc:Fallback>
            </mc:AlternateContent>
          </a:graphicData>
        </a:graphic>
      </p:graphicFrame>
      <p:sp>
        <p:nvSpPr>
          <p:cNvPr id="19" name="Text Placeholder 3">
            <a:extLst>
              <a:ext uri="{FF2B5EF4-FFF2-40B4-BE49-F238E27FC236}">
                <a16:creationId xmlns:a16="http://schemas.microsoft.com/office/drawing/2014/main" id="{C3653E61-8455-43DD-85E1-3EFD32553394}"/>
              </a:ext>
            </a:extLst>
          </p:cNvPr>
          <p:cNvSpPr>
            <a:spLocks noGrp="1"/>
          </p:cNvSpPr>
          <p:nvPr userDrawn="1">
            <p:ph type="body" sz="quarter" idx="11" hasCustomPrompt="1"/>
          </p:nvPr>
        </p:nvSpPr>
        <p:spPr bwMode="white">
          <a:xfrm>
            <a:off x="828000" y="4608001"/>
            <a:ext cx="4320000" cy="252000"/>
          </a:xfrm>
          <a:prstGeom prst="rect">
            <a:avLst/>
          </a:prstGeom>
        </p:spPr>
        <p:txBody>
          <a:bodyPr lIns="0" tIns="0" rIns="0" bIns="0" anchor="ctr">
            <a:noAutofit/>
          </a:bodyPr>
          <a:lstStyle>
            <a:lvl1pPr marL="0" indent="0">
              <a:spcBef>
                <a:spcPts val="0"/>
              </a:spcBef>
              <a:buFontTx/>
              <a:buNone/>
              <a:defRPr sz="1800" b="1">
                <a:solidFill>
                  <a:schemeClr val="bg1"/>
                </a:solidFill>
              </a:defRPr>
            </a:lvl1pPr>
          </a:lstStyle>
          <a:p>
            <a:pPr lvl="0"/>
            <a:r>
              <a:rPr lang="en-US" noProof="0" dirty="0"/>
              <a:t>_Author</a:t>
            </a:r>
          </a:p>
        </p:txBody>
      </p:sp>
      <p:sp>
        <p:nvSpPr>
          <p:cNvPr id="20" name="Text Placeholder 3">
            <a:extLst>
              <a:ext uri="{FF2B5EF4-FFF2-40B4-BE49-F238E27FC236}">
                <a16:creationId xmlns:a16="http://schemas.microsoft.com/office/drawing/2014/main" id="{4D300ACA-1DDA-445B-9241-4ACC24CFD5AE}"/>
              </a:ext>
            </a:extLst>
          </p:cNvPr>
          <p:cNvSpPr>
            <a:spLocks noGrp="1"/>
          </p:cNvSpPr>
          <p:nvPr userDrawn="1">
            <p:ph type="body" sz="quarter" idx="12" hasCustomPrompt="1"/>
          </p:nvPr>
        </p:nvSpPr>
        <p:spPr bwMode="white">
          <a:xfrm>
            <a:off x="828000" y="4884350"/>
            <a:ext cx="4320000" cy="252000"/>
          </a:xfrm>
          <a:prstGeom prst="rect">
            <a:avLst/>
          </a:prstGeom>
        </p:spPr>
        <p:txBody>
          <a:bodyPr lIns="0" tIns="0" rIns="0" bIns="0" anchor="ctr">
            <a:noAutofit/>
          </a:bodyPr>
          <a:lstStyle>
            <a:lvl1pPr marL="0" indent="0">
              <a:spcBef>
                <a:spcPts val="0"/>
              </a:spcBef>
              <a:buFontTx/>
              <a:buNone/>
              <a:defRPr sz="1600" b="0">
                <a:solidFill>
                  <a:schemeClr val="bg1"/>
                </a:solidFill>
              </a:defRPr>
            </a:lvl1pPr>
          </a:lstStyle>
          <a:p>
            <a:pPr lvl="0"/>
            <a:r>
              <a:rPr lang="en-US" noProof="0" dirty="0"/>
              <a:t>_Business</a:t>
            </a:r>
          </a:p>
        </p:txBody>
      </p:sp>
      <p:sp>
        <p:nvSpPr>
          <p:cNvPr id="21" name="Text Placeholder 3">
            <a:extLst>
              <a:ext uri="{FF2B5EF4-FFF2-40B4-BE49-F238E27FC236}">
                <a16:creationId xmlns:a16="http://schemas.microsoft.com/office/drawing/2014/main" id="{3DFCA62A-CA79-426E-B592-49ABCC31F8A8}"/>
              </a:ext>
            </a:extLst>
          </p:cNvPr>
          <p:cNvSpPr>
            <a:spLocks noGrp="1"/>
          </p:cNvSpPr>
          <p:nvPr userDrawn="1">
            <p:ph type="body" sz="quarter" idx="15" hasCustomPrompt="1"/>
          </p:nvPr>
        </p:nvSpPr>
        <p:spPr bwMode="white">
          <a:xfrm>
            <a:off x="828000" y="5148000"/>
            <a:ext cx="4320000" cy="252000"/>
          </a:xfrm>
          <a:prstGeom prst="rect">
            <a:avLst/>
          </a:prstGeom>
        </p:spPr>
        <p:txBody>
          <a:bodyPr lIns="0" tIns="0" rIns="0" bIns="0" anchor="ctr">
            <a:noAutofit/>
          </a:bodyPr>
          <a:lstStyle>
            <a:lvl1pPr marL="0" indent="0">
              <a:spcBef>
                <a:spcPts val="0"/>
              </a:spcBef>
              <a:buFontTx/>
              <a:buNone/>
              <a:defRPr sz="1600" b="0">
                <a:solidFill>
                  <a:schemeClr val="bg1"/>
                </a:solidFill>
              </a:defRPr>
            </a:lvl1pPr>
          </a:lstStyle>
          <a:p>
            <a:pPr lvl="0"/>
            <a:r>
              <a:rPr lang="en-US" noProof="0" dirty="0"/>
              <a:t>_Date</a:t>
            </a:r>
          </a:p>
        </p:txBody>
      </p:sp>
      <p:sp>
        <p:nvSpPr>
          <p:cNvPr id="22" name="Text Placeholder 3">
            <a:extLst>
              <a:ext uri="{FF2B5EF4-FFF2-40B4-BE49-F238E27FC236}">
                <a16:creationId xmlns:a16="http://schemas.microsoft.com/office/drawing/2014/main" id="{B26F3FA1-170D-4773-936E-E5E7447A5872}"/>
              </a:ext>
            </a:extLst>
          </p:cNvPr>
          <p:cNvSpPr>
            <a:spLocks noGrp="1"/>
          </p:cNvSpPr>
          <p:nvPr userDrawn="1">
            <p:ph type="body" sz="quarter" idx="10" hasCustomPrompt="1"/>
          </p:nvPr>
        </p:nvSpPr>
        <p:spPr bwMode="white">
          <a:xfrm>
            <a:off x="828673" y="2052000"/>
            <a:ext cx="7488000" cy="1620001"/>
          </a:xfrm>
          <a:prstGeom prst="rect">
            <a:avLst/>
          </a:prstGeom>
        </p:spPr>
        <p:txBody>
          <a:bodyPr lIns="0" tIns="0" rIns="0" bIns="0">
            <a:noAutofit/>
          </a:bodyPr>
          <a:lstStyle>
            <a:lvl1pPr marL="0" indent="0" algn="l">
              <a:lnSpc>
                <a:spcPct val="100000"/>
              </a:lnSpc>
              <a:spcBef>
                <a:spcPts val="0"/>
              </a:spcBef>
              <a:buFontTx/>
              <a:buNone/>
              <a:defRPr sz="4800">
                <a:solidFill>
                  <a:schemeClr val="bg1"/>
                </a:solidFill>
                <a:latin typeface="+mj-lt"/>
              </a:defRPr>
            </a:lvl1pPr>
            <a:lvl2pPr>
              <a:defRPr sz="4800"/>
            </a:lvl2pPr>
            <a:lvl3pPr>
              <a:defRPr sz="4800"/>
            </a:lvl3pPr>
            <a:lvl4pPr>
              <a:defRPr sz="4800"/>
            </a:lvl4pPr>
            <a:lvl5pPr>
              <a:defRPr sz="4800"/>
            </a:lvl5pPr>
          </a:lstStyle>
          <a:p>
            <a:pPr lvl="0"/>
            <a:r>
              <a:rPr lang="en-US" noProof="0" dirty="0"/>
              <a:t>Presentation title 48pt</a:t>
            </a:r>
          </a:p>
        </p:txBody>
      </p:sp>
      <p:pic>
        <p:nvPicPr>
          <p:cNvPr id="9" name="Picture 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380"/>
            <a:ext cx="9141969" cy="6857238"/>
          </a:xfrm>
          <a:prstGeom prst="rect">
            <a:avLst/>
          </a:prstGeom>
        </p:spPr>
      </p:pic>
      <p:sp>
        <p:nvSpPr>
          <p:cNvPr id="6" name="Date Placeholder 5">
            <a:extLst>
              <a:ext uri="{FF2B5EF4-FFF2-40B4-BE49-F238E27FC236}">
                <a16:creationId xmlns:a16="http://schemas.microsoft.com/office/drawing/2014/main" id="{758AA69F-D55A-1848-8E0D-D7B6D5811882}"/>
              </a:ext>
            </a:extLst>
          </p:cNvPr>
          <p:cNvSpPr>
            <a:spLocks noGrp="1"/>
          </p:cNvSpPr>
          <p:nvPr>
            <p:ph type="dt" sz="half" idx="16"/>
          </p:nvPr>
        </p:nvSpPr>
        <p:spPr>
          <a:xfrm>
            <a:off x="540000" y="6512607"/>
            <a:ext cx="718767" cy="143967"/>
          </a:xfrm>
          <a:prstGeom prst="rect">
            <a:avLst/>
          </a:prstGeom>
        </p:spPr>
        <p:txBody>
          <a:bodyPr/>
          <a:lstStyle>
            <a:lvl1pPr>
              <a:defRPr>
                <a:solidFill>
                  <a:schemeClr val="bg1"/>
                </a:solidFill>
              </a:defRPr>
            </a:lvl1pPr>
          </a:lstStyle>
          <a:p>
            <a:endParaRPr lang="en-IN" dirty="0"/>
          </a:p>
        </p:txBody>
      </p:sp>
      <p:sp>
        <p:nvSpPr>
          <p:cNvPr id="8" name="Slide Number Placeholder 7">
            <a:extLst>
              <a:ext uri="{FF2B5EF4-FFF2-40B4-BE49-F238E27FC236}">
                <a16:creationId xmlns:a16="http://schemas.microsoft.com/office/drawing/2014/main" id="{7488006E-6E30-C146-BCD4-3741D80A2699}"/>
              </a:ext>
            </a:extLst>
          </p:cNvPr>
          <p:cNvSpPr>
            <a:spLocks noGrp="1"/>
          </p:cNvSpPr>
          <p:nvPr>
            <p:ph type="sldNum" sz="quarter" idx="18"/>
          </p:nvPr>
        </p:nvSpPr>
        <p:spPr/>
        <p:txBody>
          <a:bodyPr/>
          <a:lstStyle>
            <a:lvl1pPr>
              <a:defRPr>
                <a:solidFill>
                  <a:schemeClr val="bg1"/>
                </a:solidFill>
              </a:defRPr>
            </a:lvl1pPr>
          </a:lstStyle>
          <a:p>
            <a:fld id="{A5163908-529D-4A49-892F-D37C4044DFD8}" type="slidenum">
              <a:rPr lang="en-IN" smtClean="0"/>
              <a:pPr/>
              <a:t>‹#›</a:t>
            </a:fld>
            <a:endParaRPr lang="en-IN" dirty="0"/>
          </a:p>
        </p:txBody>
      </p:sp>
    </p:spTree>
    <p:custDataLst>
      <p:tags r:id="rId2"/>
    </p:custDataLst>
    <p:extLst>
      <p:ext uri="{BB962C8B-B14F-4D97-AF65-F5344CB8AC3E}">
        <p14:creationId xmlns:p14="http://schemas.microsoft.com/office/powerpoint/2010/main" val="2039388306"/>
      </p:ext>
    </p:extLst>
  </p:cSld>
  <p:clrMapOvr>
    <a:masterClrMapping/>
  </p:clrMapOvr>
  <p:extLst>
    <p:ext uri="{DCECCB84-F9BA-43D5-87BE-67443E8EF086}">
      <p15:sldGuideLst xmlns:p15="http://schemas.microsoft.com/office/powerpoint/2012/main">
        <p15:guide id="1" pos="521"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 purple">
    <p:bg>
      <p:bgPr>
        <a:gradFill>
          <a:gsLst>
            <a:gs pos="100000">
              <a:srgbClr val="A873A9"/>
            </a:gs>
            <a:gs pos="18000">
              <a:srgbClr val="7D0063"/>
            </a:gs>
          </a:gsLst>
          <a:lin ang="2100000" scaled="1"/>
        </a:gra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05F3BA2-B27F-4D6D-85C6-0EB92E2D65FF}"/>
              </a:ext>
            </a:extLst>
          </p:cNvPr>
          <p:cNvGraphicFramePr>
            <a:graphicFrameLocks noChangeAspect="1"/>
          </p:cNvGraphicFramePr>
          <p:nvPr userDrawn="1">
            <p:custDataLst>
              <p:tags r:id="rId3"/>
            </p:custDataLst>
          </p:nvPr>
        </p:nvGraphicFramePr>
        <p:xfrm>
          <a:off x="1591" y="1589"/>
          <a:ext cx="1587" cy="1587"/>
        </p:xfrm>
        <a:graphic>
          <a:graphicData uri="http://schemas.openxmlformats.org/presentationml/2006/ole">
            <mc:AlternateContent xmlns:mc="http://schemas.openxmlformats.org/markup-compatibility/2006">
              <mc:Choice xmlns:v="urn:schemas-microsoft-com:vml" Requires="v">
                <p:oleObj spid="_x0000_s217114" name="think-cell Slide" r:id="rId5" imgW="479" imgH="478" progId="TCLayout.ActiveDocument.1">
                  <p:embed/>
                </p:oleObj>
              </mc:Choice>
              <mc:Fallback>
                <p:oleObj name="think-cell Slide" r:id="rId5" imgW="479" imgH="478" progId="TCLayout.ActiveDocument.1">
                  <p:embed/>
                  <p:pic>
                    <p:nvPicPr>
                      <p:cNvPr id="5" name="Object 4" hidden="1">
                        <a:extLst>
                          <a:ext uri="{FF2B5EF4-FFF2-40B4-BE49-F238E27FC236}">
                            <a16:creationId xmlns:a16="http://schemas.microsoft.com/office/drawing/2014/main" id="{305F3BA2-B27F-4D6D-85C6-0EB92E2D65FF}"/>
                          </a:ext>
                        </a:extLst>
                      </p:cNvPr>
                      <p:cNvPicPr/>
                      <p:nvPr/>
                    </p:nvPicPr>
                    <p:blipFill>
                      <a:blip r:embed="rId6"/>
                      <a:stretch>
                        <a:fillRect/>
                      </a:stretch>
                    </p:blipFill>
                    <p:spPr>
                      <a:xfrm>
                        <a:off x="1591" y="1589"/>
                        <a:ext cx="1587" cy="1587"/>
                      </a:xfrm>
                      <a:prstGeom prst="rect">
                        <a:avLst/>
                      </a:prstGeom>
                    </p:spPr>
                  </p:pic>
                </p:oleObj>
              </mc:Fallback>
            </mc:AlternateContent>
          </a:graphicData>
        </a:graphic>
      </p:graphicFrame>
      <p:sp>
        <p:nvSpPr>
          <p:cNvPr id="10" name="Text Placeholder 3">
            <a:extLst>
              <a:ext uri="{FF2B5EF4-FFF2-40B4-BE49-F238E27FC236}">
                <a16:creationId xmlns:a16="http://schemas.microsoft.com/office/drawing/2014/main" id="{C3653E61-8455-43DD-85E1-3EFD32553394}"/>
              </a:ext>
            </a:extLst>
          </p:cNvPr>
          <p:cNvSpPr>
            <a:spLocks noGrp="1"/>
          </p:cNvSpPr>
          <p:nvPr>
            <p:ph type="body" sz="quarter" idx="11" hasCustomPrompt="1"/>
          </p:nvPr>
        </p:nvSpPr>
        <p:spPr bwMode="white">
          <a:xfrm>
            <a:off x="828000" y="4608001"/>
            <a:ext cx="4320000" cy="252000"/>
          </a:xfrm>
          <a:prstGeom prst="rect">
            <a:avLst/>
          </a:prstGeom>
        </p:spPr>
        <p:txBody>
          <a:bodyPr lIns="0" tIns="0" rIns="0" bIns="0" anchor="ctr">
            <a:noAutofit/>
          </a:bodyPr>
          <a:lstStyle>
            <a:lvl1pPr marL="0" indent="0">
              <a:spcBef>
                <a:spcPts val="0"/>
              </a:spcBef>
              <a:buFontTx/>
              <a:buNone/>
              <a:defRPr sz="1800" b="1">
                <a:solidFill>
                  <a:schemeClr val="bg1"/>
                </a:solidFill>
              </a:defRPr>
            </a:lvl1pPr>
          </a:lstStyle>
          <a:p>
            <a:pPr lvl="0"/>
            <a:r>
              <a:rPr lang="en-US" noProof="0" dirty="0"/>
              <a:t>_Author</a:t>
            </a:r>
          </a:p>
        </p:txBody>
      </p:sp>
      <p:sp>
        <p:nvSpPr>
          <p:cNvPr id="11" name="Text Placeholder 3">
            <a:extLst>
              <a:ext uri="{FF2B5EF4-FFF2-40B4-BE49-F238E27FC236}">
                <a16:creationId xmlns:a16="http://schemas.microsoft.com/office/drawing/2014/main" id="{4D300ACA-1DDA-445B-9241-4ACC24CFD5AE}"/>
              </a:ext>
            </a:extLst>
          </p:cNvPr>
          <p:cNvSpPr>
            <a:spLocks noGrp="1"/>
          </p:cNvSpPr>
          <p:nvPr>
            <p:ph type="body" sz="quarter" idx="12" hasCustomPrompt="1"/>
          </p:nvPr>
        </p:nvSpPr>
        <p:spPr bwMode="white">
          <a:xfrm>
            <a:off x="828000" y="4884350"/>
            <a:ext cx="4320000" cy="252000"/>
          </a:xfrm>
          <a:prstGeom prst="rect">
            <a:avLst/>
          </a:prstGeom>
        </p:spPr>
        <p:txBody>
          <a:bodyPr lIns="0" tIns="0" rIns="0" bIns="0" anchor="ctr">
            <a:noAutofit/>
          </a:bodyPr>
          <a:lstStyle>
            <a:lvl1pPr marL="0" indent="0">
              <a:spcBef>
                <a:spcPts val="0"/>
              </a:spcBef>
              <a:buFontTx/>
              <a:buNone/>
              <a:defRPr sz="1600" b="0">
                <a:solidFill>
                  <a:schemeClr val="bg1"/>
                </a:solidFill>
              </a:defRPr>
            </a:lvl1pPr>
          </a:lstStyle>
          <a:p>
            <a:pPr lvl="0"/>
            <a:r>
              <a:rPr lang="en-US" noProof="0" dirty="0"/>
              <a:t>_Business</a:t>
            </a:r>
          </a:p>
        </p:txBody>
      </p:sp>
      <p:sp>
        <p:nvSpPr>
          <p:cNvPr id="12" name="Text Placeholder 3">
            <a:extLst>
              <a:ext uri="{FF2B5EF4-FFF2-40B4-BE49-F238E27FC236}">
                <a16:creationId xmlns:a16="http://schemas.microsoft.com/office/drawing/2014/main" id="{3DFCA62A-CA79-426E-B592-49ABCC31F8A8}"/>
              </a:ext>
            </a:extLst>
          </p:cNvPr>
          <p:cNvSpPr>
            <a:spLocks noGrp="1"/>
          </p:cNvSpPr>
          <p:nvPr>
            <p:ph type="body" sz="quarter" idx="15" hasCustomPrompt="1"/>
          </p:nvPr>
        </p:nvSpPr>
        <p:spPr bwMode="white">
          <a:xfrm>
            <a:off x="828000" y="5148000"/>
            <a:ext cx="4320000" cy="252000"/>
          </a:xfrm>
          <a:prstGeom prst="rect">
            <a:avLst/>
          </a:prstGeom>
        </p:spPr>
        <p:txBody>
          <a:bodyPr lIns="0" tIns="0" rIns="0" bIns="0" anchor="ctr">
            <a:noAutofit/>
          </a:bodyPr>
          <a:lstStyle>
            <a:lvl1pPr marL="0" indent="0">
              <a:spcBef>
                <a:spcPts val="0"/>
              </a:spcBef>
              <a:buFontTx/>
              <a:buNone/>
              <a:defRPr sz="1600" b="0">
                <a:solidFill>
                  <a:schemeClr val="bg1"/>
                </a:solidFill>
              </a:defRPr>
            </a:lvl1pPr>
          </a:lstStyle>
          <a:p>
            <a:pPr lvl="0"/>
            <a:r>
              <a:rPr lang="en-US" noProof="0" dirty="0"/>
              <a:t>_Date</a:t>
            </a:r>
          </a:p>
        </p:txBody>
      </p:sp>
      <p:sp>
        <p:nvSpPr>
          <p:cNvPr id="13" name="Text Placeholder 3">
            <a:extLst>
              <a:ext uri="{FF2B5EF4-FFF2-40B4-BE49-F238E27FC236}">
                <a16:creationId xmlns:a16="http://schemas.microsoft.com/office/drawing/2014/main" id="{B26F3FA1-170D-4773-936E-E5E7447A5872}"/>
              </a:ext>
            </a:extLst>
          </p:cNvPr>
          <p:cNvSpPr>
            <a:spLocks noGrp="1"/>
          </p:cNvSpPr>
          <p:nvPr>
            <p:ph type="body" sz="quarter" idx="10" hasCustomPrompt="1"/>
          </p:nvPr>
        </p:nvSpPr>
        <p:spPr bwMode="white">
          <a:xfrm>
            <a:off x="828673" y="2052000"/>
            <a:ext cx="7488000" cy="1620001"/>
          </a:xfrm>
          <a:prstGeom prst="rect">
            <a:avLst/>
          </a:prstGeom>
        </p:spPr>
        <p:txBody>
          <a:bodyPr lIns="0" tIns="0" rIns="0" bIns="0">
            <a:noAutofit/>
          </a:bodyPr>
          <a:lstStyle>
            <a:lvl1pPr marL="0" indent="0" algn="l">
              <a:lnSpc>
                <a:spcPct val="100000"/>
              </a:lnSpc>
              <a:spcBef>
                <a:spcPts val="0"/>
              </a:spcBef>
              <a:buFontTx/>
              <a:buNone/>
              <a:defRPr sz="4800">
                <a:solidFill>
                  <a:schemeClr val="bg1"/>
                </a:solidFill>
                <a:latin typeface="+mj-lt"/>
              </a:defRPr>
            </a:lvl1pPr>
            <a:lvl2pPr>
              <a:defRPr sz="4800"/>
            </a:lvl2pPr>
            <a:lvl3pPr>
              <a:defRPr sz="4800"/>
            </a:lvl3pPr>
            <a:lvl4pPr>
              <a:defRPr sz="4800"/>
            </a:lvl4pPr>
            <a:lvl5pPr>
              <a:defRPr sz="4800"/>
            </a:lvl5pPr>
          </a:lstStyle>
          <a:p>
            <a:pPr lvl="0"/>
            <a:r>
              <a:rPr lang="en-US" noProof="0" dirty="0"/>
              <a:t>Presentation title 48pt</a:t>
            </a:r>
          </a:p>
        </p:txBody>
      </p:sp>
      <p:pic>
        <p:nvPicPr>
          <p:cNvPr id="9" name="Picture 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381"/>
            <a:ext cx="9141967" cy="6857236"/>
          </a:xfrm>
          <a:prstGeom prst="rect">
            <a:avLst/>
          </a:prstGeom>
        </p:spPr>
      </p:pic>
      <p:sp>
        <p:nvSpPr>
          <p:cNvPr id="2" name="Date Placeholder 1">
            <a:extLst>
              <a:ext uri="{FF2B5EF4-FFF2-40B4-BE49-F238E27FC236}">
                <a16:creationId xmlns:a16="http://schemas.microsoft.com/office/drawing/2014/main" id="{F677FB8B-74C8-5345-876D-E0F275CC9413}"/>
              </a:ext>
            </a:extLst>
          </p:cNvPr>
          <p:cNvSpPr>
            <a:spLocks noGrp="1"/>
          </p:cNvSpPr>
          <p:nvPr>
            <p:ph type="dt" sz="half" idx="16"/>
          </p:nvPr>
        </p:nvSpPr>
        <p:spPr>
          <a:xfrm>
            <a:off x="540000" y="6512607"/>
            <a:ext cx="718767" cy="143967"/>
          </a:xfrm>
          <a:prstGeom prst="rect">
            <a:avLst/>
          </a:prstGeom>
        </p:spPr>
        <p:txBody>
          <a:bodyPr/>
          <a:lstStyle>
            <a:lvl1pPr>
              <a:defRPr>
                <a:solidFill>
                  <a:schemeClr val="bg1"/>
                </a:solidFill>
              </a:defRPr>
            </a:lvl1pPr>
          </a:lstStyle>
          <a:p>
            <a:fld id="{862478F4-241A-40A6-9219-059AFA502EB8}" type="datetime1">
              <a:rPr lang="en-US" smtClean="0"/>
              <a:t>5/29/2020</a:t>
            </a:fld>
            <a:endParaRPr lang="en-IN" dirty="0"/>
          </a:p>
        </p:txBody>
      </p:sp>
      <p:sp>
        <p:nvSpPr>
          <p:cNvPr id="3" name="Footer Placeholder 2">
            <a:extLst>
              <a:ext uri="{FF2B5EF4-FFF2-40B4-BE49-F238E27FC236}">
                <a16:creationId xmlns:a16="http://schemas.microsoft.com/office/drawing/2014/main" id="{C608C117-838E-EC4D-8372-8AAF74BB11EA}"/>
              </a:ext>
            </a:extLst>
          </p:cNvPr>
          <p:cNvSpPr>
            <a:spLocks noGrp="1"/>
          </p:cNvSpPr>
          <p:nvPr>
            <p:ph type="ftr" sz="quarter" idx="17"/>
          </p:nvPr>
        </p:nvSpPr>
        <p:spPr>
          <a:xfrm>
            <a:off x="2469600" y="6512607"/>
            <a:ext cx="4191259" cy="274087"/>
          </a:xfrm>
          <a:prstGeom prst="rect">
            <a:avLst/>
          </a:prstGeom>
        </p:spPr>
        <p:txBody>
          <a:bodyPr/>
          <a:lstStyle>
            <a:lvl1pPr>
              <a:defRPr>
                <a:solidFill>
                  <a:schemeClr val="bg1"/>
                </a:solidFill>
              </a:defRPr>
            </a:lvl1pPr>
          </a:lstStyle>
          <a:p>
            <a:r>
              <a:rPr lang="en-IN"/>
              <a:t>©2020 Koninklijke Philips N.V. All rights reserved. Approved for external distribution. DXXXXXX-XX MMYYYY</a:t>
            </a:r>
            <a:endParaRPr lang="en-IN" dirty="0"/>
          </a:p>
        </p:txBody>
      </p:sp>
      <p:sp>
        <p:nvSpPr>
          <p:cNvPr id="4" name="Slide Number Placeholder 3">
            <a:extLst>
              <a:ext uri="{FF2B5EF4-FFF2-40B4-BE49-F238E27FC236}">
                <a16:creationId xmlns:a16="http://schemas.microsoft.com/office/drawing/2014/main" id="{AB40AF94-0F58-B74F-AB0C-2973EBDB0BE2}"/>
              </a:ext>
            </a:extLst>
          </p:cNvPr>
          <p:cNvSpPr>
            <a:spLocks noGrp="1"/>
          </p:cNvSpPr>
          <p:nvPr>
            <p:ph type="sldNum" sz="quarter" idx="18"/>
          </p:nvPr>
        </p:nvSpPr>
        <p:spPr/>
        <p:txBody>
          <a:bodyPr/>
          <a:lstStyle>
            <a:lvl1pPr>
              <a:defRPr>
                <a:solidFill>
                  <a:schemeClr val="bg1"/>
                </a:solidFill>
              </a:defRPr>
            </a:lvl1pPr>
          </a:lstStyle>
          <a:p>
            <a:fld id="{A5163908-529D-4A49-892F-D37C4044DFD8}" type="slidenum">
              <a:rPr lang="en-IN" smtClean="0"/>
              <a:pPr/>
              <a:t>‹#›</a:t>
            </a:fld>
            <a:endParaRPr lang="en-IN"/>
          </a:p>
        </p:txBody>
      </p:sp>
    </p:spTree>
    <p:custDataLst>
      <p:tags r:id="rId2"/>
    </p:custDataLst>
    <p:extLst>
      <p:ext uri="{BB962C8B-B14F-4D97-AF65-F5344CB8AC3E}">
        <p14:creationId xmlns:p14="http://schemas.microsoft.com/office/powerpoint/2010/main" val="1645977471"/>
      </p:ext>
    </p:extLst>
  </p:cSld>
  <p:clrMapOvr>
    <a:masterClrMapping/>
  </p:clrMapOvr>
  <p:extLst>
    <p:ext uri="{DCECCB84-F9BA-43D5-87BE-67443E8EF086}">
      <p15:sldGuideLst xmlns:p15="http://schemas.microsoft.com/office/powerpoint/2012/main">
        <p15:guide id="1" pos="521"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andard tex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AB97E9A9-1E1C-4B5E-8AF4-C1C99BF6287F}"/>
              </a:ext>
            </a:extLst>
          </p:cNvPr>
          <p:cNvGraphicFramePr>
            <a:graphicFrameLocks noChangeAspect="1"/>
          </p:cNvGraphicFramePr>
          <p:nvPr userDrawn="1">
            <p:custDataLst>
              <p:tags r:id="rId3"/>
            </p:custDataLst>
            <p:extLst>
              <p:ext uri="{D42A27DB-BD31-4B8C-83A1-F6EECF244321}">
                <p14:modId xmlns:p14="http://schemas.microsoft.com/office/powerpoint/2010/main" val="1188046561"/>
              </p:ext>
            </p:extLst>
          </p:nvPr>
        </p:nvGraphicFramePr>
        <p:xfrm>
          <a:off x="1589" y="2118"/>
          <a:ext cx="1588" cy="2117"/>
        </p:xfrm>
        <a:graphic>
          <a:graphicData uri="http://schemas.openxmlformats.org/presentationml/2006/ole">
            <mc:AlternateContent xmlns:mc="http://schemas.openxmlformats.org/markup-compatibility/2006">
              <mc:Choice xmlns:v="urn:schemas-microsoft-com:vml" Requires="v">
                <p:oleObj spid="_x0000_s136316" name="think-cell Slide" r:id="rId6" imgW="479" imgH="478" progId="TCLayout.ActiveDocument.1">
                  <p:embed/>
                </p:oleObj>
              </mc:Choice>
              <mc:Fallback>
                <p:oleObj name="think-cell Slide" r:id="rId6" imgW="479" imgH="478" progId="TCLayout.ActiveDocument.1">
                  <p:embed/>
                  <p:pic>
                    <p:nvPicPr>
                      <p:cNvPr id="0" name=""/>
                      <p:cNvPicPr/>
                      <p:nvPr/>
                    </p:nvPicPr>
                    <p:blipFill>
                      <a:blip r:embed="rId7"/>
                      <a:stretch>
                        <a:fillRect/>
                      </a:stretch>
                    </p:blipFill>
                    <p:spPr>
                      <a:xfrm>
                        <a:off x="1589" y="2118"/>
                        <a:ext cx="1588" cy="2117"/>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E061105F-C847-40F9-BFC8-77D41F952978}"/>
              </a:ext>
            </a:extLst>
          </p:cNvPr>
          <p:cNvSpPr/>
          <p:nvPr userDrawn="1">
            <p:custDataLst>
              <p:tags r:id="rId4"/>
            </p:custDataLst>
          </p:nvPr>
        </p:nvSpPr>
        <p:spPr>
          <a:xfrm>
            <a:off x="1" y="0"/>
            <a:ext cx="158751" cy="211667"/>
          </a:xfrm>
          <a:prstGeom prst="rect">
            <a:avLst/>
          </a:prstGeom>
          <a:solidFill>
            <a:srgbClr val="0089C4"/>
          </a:solidFill>
          <a:ln w="25400" cap="flat" cmpd="sng" algn="ctr">
            <a:solidFill>
              <a:srgbClr val="0089C4"/>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3200" b="0" i="0" baseline="0" dirty="0">
              <a:latin typeface="Calibri Light" panose="020F0302020204030204" pitchFamily="34" charset="0"/>
              <a:ea typeface="+mj-ea"/>
              <a:cs typeface="+mj-cs"/>
              <a:sym typeface="Calibri Light" panose="020F0302020204030204" pitchFamily="34" charset="0"/>
            </a:endParaRPr>
          </a:p>
        </p:txBody>
      </p:sp>
      <p:sp>
        <p:nvSpPr>
          <p:cNvPr id="7" name="Slide Number Placeholder 6">
            <a:extLst>
              <a:ext uri="{FF2B5EF4-FFF2-40B4-BE49-F238E27FC236}">
                <a16:creationId xmlns:a16="http://schemas.microsoft.com/office/drawing/2014/main" id="{9636BD1A-AF4B-4287-A902-BC02DA082019}"/>
              </a:ext>
            </a:extLst>
          </p:cNvPr>
          <p:cNvSpPr>
            <a:spLocks noGrp="1"/>
          </p:cNvSpPr>
          <p:nvPr>
            <p:ph type="sldNum" sz="quarter" idx="13"/>
          </p:nvPr>
        </p:nvSpPr>
        <p:spPr/>
        <p:txBody>
          <a:bodyPr/>
          <a:lstStyle/>
          <a:p>
            <a:fld id="{A5163908-529D-4A49-892F-D37C4044DFD8}" type="slidenum">
              <a:rPr lang="en-IN" smtClean="0"/>
              <a:pPr/>
              <a:t>‹#›</a:t>
            </a:fld>
            <a:endParaRPr lang="en-IN"/>
          </a:p>
        </p:txBody>
      </p:sp>
      <p:sp>
        <p:nvSpPr>
          <p:cNvPr id="10" name="Text Placeholder 9">
            <a:extLst>
              <a:ext uri="{FF2B5EF4-FFF2-40B4-BE49-F238E27FC236}">
                <a16:creationId xmlns:a16="http://schemas.microsoft.com/office/drawing/2014/main" id="{BDBA78F2-A9DE-4AB8-A4E1-761EACDB9FCC}"/>
              </a:ext>
            </a:extLst>
          </p:cNvPr>
          <p:cNvSpPr>
            <a:spLocks noGrp="1"/>
          </p:cNvSpPr>
          <p:nvPr>
            <p:ph type="body" sz="quarter" idx="14"/>
          </p:nvPr>
        </p:nvSpPr>
        <p:spPr>
          <a:xfrm>
            <a:off x="539552" y="1548000"/>
            <a:ext cx="8064896" cy="4617303"/>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p:txBody>
      </p:sp>
      <p:sp>
        <p:nvSpPr>
          <p:cNvPr id="8" name="Title 7">
            <a:extLst>
              <a:ext uri="{FF2B5EF4-FFF2-40B4-BE49-F238E27FC236}">
                <a16:creationId xmlns:a16="http://schemas.microsoft.com/office/drawing/2014/main" id="{B5F9301F-221F-44B2-8F12-C2FBAAF44EB7}"/>
              </a:ext>
            </a:extLst>
          </p:cNvPr>
          <p:cNvSpPr>
            <a:spLocks noGrp="1"/>
          </p:cNvSpPr>
          <p:nvPr>
            <p:ph type="title"/>
          </p:nvPr>
        </p:nvSpPr>
        <p:spPr/>
        <p:txBody>
          <a:bodyPr/>
          <a:lstStyle/>
          <a:p>
            <a:r>
              <a:rPr lang="en-US"/>
              <a:t>Click to edit Master title style</a:t>
            </a:r>
            <a:endParaRPr lang="en-IN" dirty="0"/>
          </a:p>
        </p:txBody>
      </p:sp>
    </p:spTree>
    <p:custDataLst>
      <p:tags r:id="rId2"/>
    </p:custDataLst>
    <p:extLst>
      <p:ext uri="{BB962C8B-B14F-4D97-AF65-F5344CB8AC3E}">
        <p14:creationId xmlns:p14="http://schemas.microsoft.com/office/powerpoint/2010/main" val="40036979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lue Standard text">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AB97E9A9-1E1C-4B5E-8AF4-C1C99BF6287F}"/>
              </a:ext>
            </a:extLst>
          </p:cNvPr>
          <p:cNvGraphicFramePr>
            <a:graphicFrameLocks noChangeAspect="1"/>
          </p:cNvGraphicFramePr>
          <p:nvPr userDrawn="1">
            <p:custDataLst>
              <p:tags r:id="rId3"/>
            </p:custDataLst>
            <p:extLst>
              <p:ext uri="{D42A27DB-BD31-4B8C-83A1-F6EECF244321}">
                <p14:modId xmlns:p14="http://schemas.microsoft.com/office/powerpoint/2010/main" val="1145212986"/>
              </p:ext>
            </p:extLst>
          </p:nvPr>
        </p:nvGraphicFramePr>
        <p:xfrm>
          <a:off x="1589" y="2118"/>
          <a:ext cx="1588" cy="2117"/>
        </p:xfrm>
        <a:graphic>
          <a:graphicData uri="http://schemas.openxmlformats.org/presentationml/2006/ole">
            <mc:AlternateContent xmlns:mc="http://schemas.openxmlformats.org/markup-compatibility/2006">
              <mc:Choice xmlns:v="urn:schemas-microsoft-com:vml" Requires="v">
                <p:oleObj spid="_x0000_s155717" name="think-cell Slide" r:id="rId7" imgW="479" imgH="478" progId="TCLayout.ActiveDocument.1">
                  <p:embed/>
                </p:oleObj>
              </mc:Choice>
              <mc:Fallback>
                <p:oleObj name="think-cell Slide" r:id="rId7" imgW="479" imgH="478" progId="TCLayout.ActiveDocument.1">
                  <p:embed/>
                  <p:pic>
                    <p:nvPicPr>
                      <p:cNvPr id="4" name="Object 3" hidden="1">
                        <a:extLst>
                          <a:ext uri="{FF2B5EF4-FFF2-40B4-BE49-F238E27FC236}">
                            <a16:creationId xmlns:a16="http://schemas.microsoft.com/office/drawing/2014/main" id="{AB97E9A9-1E1C-4B5E-8AF4-C1C99BF6287F}"/>
                          </a:ext>
                        </a:extLst>
                      </p:cNvPr>
                      <p:cNvPicPr/>
                      <p:nvPr/>
                    </p:nvPicPr>
                    <p:blipFill>
                      <a:blip r:embed="rId8"/>
                      <a:stretch>
                        <a:fillRect/>
                      </a:stretch>
                    </p:blipFill>
                    <p:spPr>
                      <a:xfrm>
                        <a:off x="1589" y="2118"/>
                        <a:ext cx="1588" cy="2117"/>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E061105F-C847-40F9-BFC8-77D41F952978}"/>
              </a:ext>
            </a:extLst>
          </p:cNvPr>
          <p:cNvSpPr/>
          <p:nvPr userDrawn="1">
            <p:custDataLst>
              <p:tags r:id="rId4"/>
            </p:custDataLst>
          </p:nvPr>
        </p:nvSpPr>
        <p:spPr>
          <a:xfrm>
            <a:off x="1" y="0"/>
            <a:ext cx="158751" cy="211667"/>
          </a:xfrm>
          <a:prstGeom prst="rect">
            <a:avLst/>
          </a:prstGeom>
          <a:solidFill>
            <a:srgbClr val="0089C4"/>
          </a:solidFill>
          <a:ln w="25400" cap="flat" cmpd="sng" algn="ctr">
            <a:solidFill>
              <a:srgbClr val="0089C4"/>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3200" b="0" i="0" baseline="0" dirty="0">
              <a:latin typeface="Calibri Light" panose="020F0302020204030204" pitchFamily="34" charset="0"/>
              <a:ea typeface="+mj-ea"/>
              <a:cs typeface="+mj-cs"/>
              <a:sym typeface="Calibri Light" panose="020F0302020204030204" pitchFamily="34" charset="0"/>
            </a:endParaRPr>
          </a:p>
        </p:txBody>
      </p:sp>
      <p:sp>
        <p:nvSpPr>
          <p:cNvPr id="7" name="Slide Number Placeholder 6">
            <a:extLst>
              <a:ext uri="{FF2B5EF4-FFF2-40B4-BE49-F238E27FC236}">
                <a16:creationId xmlns:a16="http://schemas.microsoft.com/office/drawing/2014/main" id="{9636BD1A-AF4B-4287-A902-BC02DA082019}"/>
              </a:ext>
            </a:extLst>
          </p:cNvPr>
          <p:cNvSpPr>
            <a:spLocks noGrp="1"/>
          </p:cNvSpPr>
          <p:nvPr>
            <p:ph type="sldNum" sz="quarter" idx="13"/>
          </p:nvPr>
        </p:nvSpPr>
        <p:spPr/>
        <p:txBody>
          <a:bodyPr/>
          <a:lstStyle>
            <a:lvl1pPr>
              <a:defRPr>
                <a:solidFill>
                  <a:schemeClr val="bg1"/>
                </a:solidFill>
              </a:defRPr>
            </a:lvl1pPr>
          </a:lstStyle>
          <a:p>
            <a:fld id="{A5163908-529D-4A49-892F-D37C4044DFD8}" type="slidenum">
              <a:rPr lang="en-IN" smtClean="0"/>
              <a:pPr/>
              <a:t>‹#›</a:t>
            </a:fld>
            <a:endParaRPr lang="en-IN"/>
          </a:p>
        </p:txBody>
      </p:sp>
      <p:sp>
        <p:nvSpPr>
          <p:cNvPr id="10" name="Text Placeholder 9">
            <a:extLst>
              <a:ext uri="{FF2B5EF4-FFF2-40B4-BE49-F238E27FC236}">
                <a16:creationId xmlns:a16="http://schemas.microsoft.com/office/drawing/2014/main" id="{BDBA78F2-A9DE-4AB8-A4E1-761EACDB9FCC}"/>
              </a:ext>
            </a:extLst>
          </p:cNvPr>
          <p:cNvSpPr>
            <a:spLocks noGrp="1"/>
          </p:cNvSpPr>
          <p:nvPr>
            <p:ph type="body" sz="quarter" idx="14"/>
          </p:nvPr>
        </p:nvSpPr>
        <p:spPr>
          <a:xfrm>
            <a:off x="539552" y="1548000"/>
            <a:ext cx="8064896" cy="4617303"/>
          </a:xfrm>
        </p:spPr>
        <p:txBody>
          <a:bodyPr>
            <a:noAutofit/>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8" name="Title 7">
            <a:extLst>
              <a:ext uri="{FF2B5EF4-FFF2-40B4-BE49-F238E27FC236}">
                <a16:creationId xmlns:a16="http://schemas.microsoft.com/office/drawing/2014/main" id="{B5F9301F-221F-44B2-8F12-C2FBAAF44EB7}"/>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IN" dirty="0"/>
          </a:p>
        </p:txBody>
      </p:sp>
      <p:pic>
        <p:nvPicPr>
          <p:cNvPr id="11" name="Picture 10">
            <a:extLst>
              <a:ext uri="{FF2B5EF4-FFF2-40B4-BE49-F238E27FC236}">
                <a16:creationId xmlns:a16="http://schemas.microsoft.com/office/drawing/2014/main" id="{831267DD-31FE-499F-97DE-24FA21ED9369}"/>
              </a:ext>
            </a:extLst>
          </p:cNvPr>
          <p:cNvPicPr>
            <a:picLocks/>
          </p:cNvPicPr>
          <p:nvPr userDrawn="1">
            <p:custDataLst>
              <p:tags r:id="rId5"/>
            </p:custDataLst>
          </p:nvPr>
        </p:nvPicPr>
        <p:blipFill>
          <a:blip r:embed="rId9" cstate="print">
            <a:extLst>
              <a:ext uri="{28A0092B-C50C-407E-A947-70E740481C1C}">
                <a14:useLocalDpi xmlns:a14="http://schemas.microsoft.com/office/drawing/2010/main" val="0"/>
              </a:ext>
            </a:extLst>
          </a:blip>
          <a:stretch>
            <a:fillRect/>
          </a:stretch>
        </p:blipFill>
        <p:spPr>
          <a:xfrm>
            <a:off x="8128000" y="371475"/>
            <a:ext cx="484188" cy="61753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Tree>
    <p:custDataLst>
      <p:tags r:id="rId2"/>
    </p:custDataLst>
    <p:extLst>
      <p:ext uri="{BB962C8B-B14F-4D97-AF65-F5344CB8AC3E}">
        <p14:creationId xmlns:p14="http://schemas.microsoft.com/office/powerpoint/2010/main" val="33251649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qua Standard text">
    <p:bg>
      <p:bgPr>
        <a:solidFill>
          <a:schemeClr val="accent2"/>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AB97E9A9-1E1C-4B5E-8AF4-C1C99BF6287F}"/>
              </a:ext>
            </a:extLst>
          </p:cNvPr>
          <p:cNvGraphicFramePr>
            <a:graphicFrameLocks noChangeAspect="1"/>
          </p:cNvGraphicFramePr>
          <p:nvPr userDrawn="1">
            <p:custDataLst>
              <p:tags r:id="rId3"/>
            </p:custDataLst>
            <p:extLst>
              <p:ext uri="{D42A27DB-BD31-4B8C-83A1-F6EECF244321}">
                <p14:modId xmlns:p14="http://schemas.microsoft.com/office/powerpoint/2010/main" val="1378564652"/>
              </p:ext>
            </p:extLst>
          </p:nvPr>
        </p:nvGraphicFramePr>
        <p:xfrm>
          <a:off x="1589" y="2118"/>
          <a:ext cx="1588" cy="2117"/>
        </p:xfrm>
        <a:graphic>
          <a:graphicData uri="http://schemas.openxmlformats.org/presentationml/2006/ole">
            <mc:AlternateContent xmlns:mc="http://schemas.openxmlformats.org/markup-compatibility/2006">
              <mc:Choice xmlns:v="urn:schemas-microsoft-com:vml" Requires="v">
                <p:oleObj spid="_x0000_s156737" name="think-cell Slide" r:id="rId7" imgW="479" imgH="478" progId="TCLayout.ActiveDocument.1">
                  <p:embed/>
                </p:oleObj>
              </mc:Choice>
              <mc:Fallback>
                <p:oleObj name="think-cell Slide" r:id="rId7" imgW="479" imgH="478" progId="TCLayout.ActiveDocument.1">
                  <p:embed/>
                  <p:pic>
                    <p:nvPicPr>
                      <p:cNvPr id="4" name="Object 3" hidden="1">
                        <a:extLst>
                          <a:ext uri="{FF2B5EF4-FFF2-40B4-BE49-F238E27FC236}">
                            <a16:creationId xmlns:a16="http://schemas.microsoft.com/office/drawing/2014/main" id="{AB97E9A9-1E1C-4B5E-8AF4-C1C99BF6287F}"/>
                          </a:ext>
                        </a:extLst>
                      </p:cNvPr>
                      <p:cNvPicPr/>
                      <p:nvPr/>
                    </p:nvPicPr>
                    <p:blipFill>
                      <a:blip r:embed="rId8"/>
                      <a:stretch>
                        <a:fillRect/>
                      </a:stretch>
                    </p:blipFill>
                    <p:spPr>
                      <a:xfrm>
                        <a:off x="1589" y="2118"/>
                        <a:ext cx="1588" cy="2117"/>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E061105F-C847-40F9-BFC8-77D41F952978}"/>
              </a:ext>
            </a:extLst>
          </p:cNvPr>
          <p:cNvSpPr/>
          <p:nvPr userDrawn="1">
            <p:custDataLst>
              <p:tags r:id="rId4"/>
            </p:custDataLst>
          </p:nvPr>
        </p:nvSpPr>
        <p:spPr>
          <a:xfrm>
            <a:off x="1" y="0"/>
            <a:ext cx="158751" cy="211667"/>
          </a:xfrm>
          <a:prstGeom prst="rect">
            <a:avLst/>
          </a:prstGeom>
          <a:solidFill>
            <a:srgbClr val="0089C4"/>
          </a:solidFill>
          <a:ln w="25400" cap="flat" cmpd="sng" algn="ctr">
            <a:solidFill>
              <a:srgbClr val="0089C4"/>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3200" b="0" i="0" baseline="0" dirty="0">
              <a:latin typeface="Calibri Light" panose="020F0302020204030204" pitchFamily="34" charset="0"/>
              <a:ea typeface="+mj-ea"/>
              <a:cs typeface="+mj-cs"/>
              <a:sym typeface="Calibri Light" panose="020F0302020204030204" pitchFamily="34" charset="0"/>
            </a:endParaRPr>
          </a:p>
        </p:txBody>
      </p:sp>
      <p:sp>
        <p:nvSpPr>
          <p:cNvPr id="5" name="Date Placeholder 4">
            <a:extLst>
              <a:ext uri="{FF2B5EF4-FFF2-40B4-BE49-F238E27FC236}">
                <a16:creationId xmlns:a16="http://schemas.microsoft.com/office/drawing/2014/main" id="{8684C236-880D-410B-8E54-B173207AFE17}"/>
              </a:ext>
            </a:extLst>
          </p:cNvPr>
          <p:cNvSpPr>
            <a:spLocks noGrp="1"/>
          </p:cNvSpPr>
          <p:nvPr>
            <p:ph type="dt" sz="half" idx="11"/>
          </p:nvPr>
        </p:nvSpPr>
        <p:spPr>
          <a:xfrm>
            <a:off x="540000" y="6512607"/>
            <a:ext cx="718767" cy="143967"/>
          </a:xfrm>
          <a:prstGeom prst="rect">
            <a:avLst/>
          </a:prstGeom>
        </p:spPr>
        <p:txBody>
          <a:bodyPr/>
          <a:lstStyle>
            <a:lvl1pPr>
              <a:defRPr>
                <a:solidFill>
                  <a:schemeClr val="bg1"/>
                </a:solidFill>
              </a:defRPr>
            </a:lvl1pPr>
          </a:lstStyle>
          <a:p>
            <a:fld id="{0827A0C9-1ED4-4EFB-9C66-3BE465243D00}" type="datetime1">
              <a:rPr lang="en-US" smtClean="0"/>
              <a:t>5/29/2020</a:t>
            </a:fld>
            <a:endParaRPr lang="en-IN" dirty="0"/>
          </a:p>
        </p:txBody>
      </p:sp>
      <p:sp>
        <p:nvSpPr>
          <p:cNvPr id="6" name="Footer Placeholder 5">
            <a:extLst>
              <a:ext uri="{FF2B5EF4-FFF2-40B4-BE49-F238E27FC236}">
                <a16:creationId xmlns:a16="http://schemas.microsoft.com/office/drawing/2014/main" id="{1BE0DDD1-E8FF-476A-B624-711BB78C5337}"/>
              </a:ext>
            </a:extLst>
          </p:cNvPr>
          <p:cNvSpPr>
            <a:spLocks noGrp="1"/>
          </p:cNvSpPr>
          <p:nvPr>
            <p:ph type="ftr" sz="quarter" idx="12"/>
          </p:nvPr>
        </p:nvSpPr>
        <p:spPr>
          <a:xfrm>
            <a:off x="2469600" y="6512607"/>
            <a:ext cx="4191259" cy="274087"/>
          </a:xfrm>
          <a:prstGeom prst="rect">
            <a:avLst/>
          </a:prstGeom>
        </p:spPr>
        <p:txBody>
          <a:bodyPr/>
          <a:lstStyle>
            <a:lvl1pPr>
              <a:defRPr>
                <a:solidFill>
                  <a:schemeClr val="bg1"/>
                </a:solidFill>
              </a:defRPr>
            </a:lvl1pPr>
          </a:lstStyle>
          <a:p>
            <a:r>
              <a:rPr lang="en-IN"/>
              <a:t>©2020 Koninklijke Philips N.V. All rights reserved. Approved for external distribution. DXXXXXX-XX MMYYYY</a:t>
            </a:r>
            <a:endParaRPr lang="en-IN" dirty="0"/>
          </a:p>
        </p:txBody>
      </p:sp>
      <p:sp>
        <p:nvSpPr>
          <p:cNvPr id="7" name="Slide Number Placeholder 6">
            <a:extLst>
              <a:ext uri="{FF2B5EF4-FFF2-40B4-BE49-F238E27FC236}">
                <a16:creationId xmlns:a16="http://schemas.microsoft.com/office/drawing/2014/main" id="{9636BD1A-AF4B-4287-A902-BC02DA082019}"/>
              </a:ext>
            </a:extLst>
          </p:cNvPr>
          <p:cNvSpPr>
            <a:spLocks noGrp="1"/>
          </p:cNvSpPr>
          <p:nvPr>
            <p:ph type="sldNum" sz="quarter" idx="13"/>
          </p:nvPr>
        </p:nvSpPr>
        <p:spPr/>
        <p:txBody>
          <a:bodyPr/>
          <a:lstStyle>
            <a:lvl1pPr>
              <a:defRPr>
                <a:solidFill>
                  <a:schemeClr val="bg1"/>
                </a:solidFill>
              </a:defRPr>
            </a:lvl1pPr>
          </a:lstStyle>
          <a:p>
            <a:fld id="{A5163908-529D-4A49-892F-D37C4044DFD8}" type="slidenum">
              <a:rPr lang="en-IN" smtClean="0"/>
              <a:pPr/>
              <a:t>‹#›</a:t>
            </a:fld>
            <a:endParaRPr lang="en-IN"/>
          </a:p>
        </p:txBody>
      </p:sp>
      <p:sp>
        <p:nvSpPr>
          <p:cNvPr id="10" name="Text Placeholder 9">
            <a:extLst>
              <a:ext uri="{FF2B5EF4-FFF2-40B4-BE49-F238E27FC236}">
                <a16:creationId xmlns:a16="http://schemas.microsoft.com/office/drawing/2014/main" id="{BDBA78F2-A9DE-4AB8-A4E1-761EACDB9FCC}"/>
              </a:ext>
            </a:extLst>
          </p:cNvPr>
          <p:cNvSpPr>
            <a:spLocks noGrp="1"/>
          </p:cNvSpPr>
          <p:nvPr>
            <p:ph type="body" sz="quarter" idx="14"/>
          </p:nvPr>
        </p:nvSpPr>
        <p:spPr>
          <a:xfrm>
            <a:off x="539552" y="1548000"/>
            <a:ext cx="8064896" cy="4617303"/>
          </a:xfrm>
        </p:spPr>
        <p:txBody>
          <a:bodyPr>
            <a:noAutofit/>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8" name="Title 7">
            <a:extLst>
              <a:ext uri="{FF2B5EF4-FFF2-40B4-BE49-F238E27FC236}">
                <a16:creationId xmlns:a16="http://schemas.microsoft.com/office/drawing/2014/main" id="{B5F9301F-221F-44B2-8F12-C2FBAAF44EB7}"/>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IN" dirty="0"/>
          </a:p>
        </p:txBody>
      </p:sp>
      <p:pic>
        <p:nvPicPr>
          <p:cNvPr id="12" name="Picture 11">
            <a:extLst>
              <a:ext uri="{FF2B5EF4-FFF2-40B4-BE49-F238E27FC236}">
                <a16:creationId xmlns:a16="http://schemas.microsoft.com/office/drawing/2014/main" id="{D6DC105E-39E1-4869-BC2C-4432D48DC8C5}"/>
              </a:ext>
            </a:extLst>
          </p:cNvPr>
          <p:cNvPicPr>
            <a:picLocks/>
          </p:cNvPicPr>
          <p:nvPr userDrawn="1">
            <p:custDataLst>
              <p:tags r:id="rId5"/>
            </p:custDataLst>
          </p:nvPr>
        </p:nvPicPr>
        <p:blipFill>
          <a:blip r:embed="rId9" cstate="print">
            <a:extLst>
              <a:ext uri="{28A0092B-C50C-407E-A947-70E740481C1C}">
                <a14:useLocalDpi xmlns:a14="http://schemas.microsoft.com/office/drawing/2010/main" val="0"/>
              </a:ext>
            </a:extLst>
          </a:blip>
          <a:stretch>
            <a:fillRect/>
          </a:stretch>
        </p:blipFill>
        <p:spPr>
          <a:xfrm>
            <a:off x="8128000" y="371475"/>
            <a:ext cx="484188" cy="61753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Tree>
    <p:custDataLst>
      <p:tags r:id="rId2"/>
    </p:custDataLst>
    <p:extLst>
      <p:ext uri="{BB962C8B-B14F-4D97-AF65-F5344CB8AC3E}">
        <p14:creationId xmlns:p14="http://schemas.microsoft.com/office/powerpoint/2010/main" val="40395435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Green Standard text">
    <p:bg>
      <p:bgPr>
        <a:solidFill>
          <a:schemeClr val="accent3"/>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AB97E9A9-1E1C-4B5E-8AF4-C1C99BF6287F}"/>
              </a:ext>
            </a:extLst>
          </p:cNvPr>
          <p:cNvGraphicFramePr>
            <a:graphicFrameLocks noChangeAspect="1"/>
          </p:cNvGraphicFramePr>
          <p:nvPr userDrawn="1">
            <p:custDataLst>
              <p:tags r:id="rId3"/>
            </p:custDataLst>
            <p:extLst>
              <p:ext uri="{D42A27DB-BD31-4B8C-83A1-F6EECF244321}">
                <p14:modId xmlns:p14="http://schemas.microsoft.com/office/powerpoint/2010/main" val="1037762655"/>
              </p:ext>
            </p:extLst>
          </p:nvPr>
        </p:nvGraphicFramePr>
        <p:xfrm>
          <a:off x="1589" y="2118"/>
          <a:ext cx="1588" cy="2117"/>
        </p:xfrm>
        <a:graphic>
          <a:graphicData uri="http://schemas.openxmlformats.org/presentationml/2006/ole">
            <mc:AlternateContent xmlns:mc="http://schemas.openxmlformats.org/markup-compatibility/2006">
              <mc:Choice xmlns:v="urn:schemas-microsoft-com:vml" Requires="v">
                <p:oleObj spid="_x0000_s157761" name="think-cell Slide" r:id="rId7" imgW="479" imgH="478" progId="TCLayout.ActiveDocument.1">
                  <p:embed/>
                </p:oleObj>
              </mc:Choice>
              <mc:Fallback>
                <p:oleObj name="think-cell Slide" r:id="rId7" imgW="479" imgH="478" progId="TCLayout.ActiveDocument.1">
                  <p:embed/>
                  <p:pic>
                    <p:nvPicPr>
                      <p:cNvPr id="4" name="Object 3" hidden="1">
                        <a:extLst>
                          <a:ext uri="{FF2B5EF4-FFF2-40B4-BE49-F238E27FC236}">
                            <a16:creationId xmlns:a16="http://schemas.microsoft.com/office/drawing/2014/main" id="{AB97E9A9-1E1C-4B5E-8AF4-C1C99BF6287F}"/>
                          </a:ext>
                        </a:extLst>
                      </p:cNvPr>
                      <p:cNvPicPr/>
                      <p:nvPr/>
                    </p:nvPicPr>
                    <p:blipFill>
                      <a:blip r:embed="rId8"/>
                      <a:stretch>
                        <a:fillRect/>
                      </a:stretch>
                    </p:blipFill>
                    <p:spPr>
                      <a:xfrm>
                        <a:off x="1589" y="2118"/>
                        <a:ext cx="1588" cy="2117"/>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E061105F-C847-40F9-BFC8-77D41F952978}"/>
              </a:ext>
            </a:extLst>
          </p:cNvPr>
          <p:cNvSpPr/>
          <p:nvPr userDrawn="1">
            <p:custDataLst>
              <p:tags r:id="rId4"/>
            </p:custDataLst>
          </p:nvPr>
        </p:nvSpPr>
        <p:spPr>
          <a:xfrm>
            <a:off x="1" y="0"/>
            <a:ext cx="158751" cy="211667"/>
          </a:xfrm>
          <a:prstGeom prst="rect">
            <a:avLst/>
          </a:prstGeom>
          <a:solidFill>
            <a:srgbClr val="0089C4"/>
          </a:solidFill>
          <a:ln w="25400" cap="flat" cmpd="sng" algn="ctr">
            <a:solidFill>
              <a:srgbClr val="0089C4"/>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3200" b="0" i="0" baseline="0" dirty="0">
              <a:latin typeface="Calibri Light" panose="020F0302020204030204" pitchFamily="34" charset="0"/>
              <a:ea typeface="+mj-ea"/>
              <a:cs typeface="+mj-cs"/>
              <a:sym typeface="Calibri Light" panose="020F0302020204030204" pitchFamily="34" charset="0"/>
            </a:endParaRPr>
          </a:p>
        </p:txBody>
      </p:sp>
      <p:sp>
        <p:nvSpPr>
          <p:cNvPr id="5" name="Date Placeholder 4">
            <a:extLst>
              <a:ext uri="{FF2B5EF4-FFF2-40B4-BE49-F238E27FC236}">
                <a16:creationId xmlns:a16="http://schemas.microsoft.com/office/drawing/2014/main" id="{8684C236-880D-410B-8E54-B173207AFE17}"/>
              </a:ext>
            </a:extLst>
          </p:cNvPr>
          <p:cNvSpPr>
            <a:spLocks noGrp="1"/>
          </p:cNvSpPr>
          <p:nvPr>
            <p:ph type="dt" sz="half" idx="11"/>
          </p:nvPr>
        </p:nvSpPr>
        <p:spPr>
          <a:xfrm>
            <a:off x="540000" y="6512607"/>
            <a:ext cx="718767" cy="143967"/>
          </a:xfrm>
          <a:prstGeom prst="rect">
            <a:avLst/>
          </a:prstGeom>
        </p:spPr>
        <p:txBody>
          <a:bodyPr/>
          <a:lstStyle>
            <a:lvl1pPr>
              <a:defRPr>
                <a:solidFill>
                  <a:schemeClr val="bg1"/>
                </a:solidFill>
              </a:defRPr>
            </a:lvl1pPr>
          </a:lstStyle>
          <a:p>
            <a:fld id="{DD59AD65-32CF-4020-ACF1-07CDB3F43067}" type="datetime1">
              <a:rPr lang="en-US" smtClean="0"/>
              <a:t>5/29/2020</a:t>
            </a:fld>
            <a:endParaRPr lang="en-IN" dirty="0"/>
          </a:p>
        </p:txBody>
      </p:sp>
      <p:sp>
        <p:nvSpPr>
          <p:cNvPr id="6" name="Footer Placeholder 5">
            <a:extLst>
              <a:ext uri="{FF2B5EF4-FFF2-40B4-BE49-F238E27FC236}">
                <a16:creationId xmlns:a16="http://schemas.microsoft.com/office/drawing/2014/main" id="{1BE0DDD1-E8FF-476A-B624-711BB78C5337}"/>
              </a:ext>
            </a:extLst>
          </p:cNvPr>
          <p:cNvSpPr>
            <a:spLocks noGrp="1"/>
          </p:cNvSpPr>
          <p:nvPr>
            <p:ph type="ftr" sz="quarter" idx="12"/>
          </p:nvPr>
        </p:nvSpPr>
        <p:spPr>
          <a:xfrm>
            <a:off x="2469600" y="6512607"/>
            <a:ext cx="4191259" cy="274087"/>
          </a:xfrm>
          <a:prstGeom prst="rect">
            <a:avLst/>
          </a:prstGeom>
        </p:spPr>
        <p:txBody>
          <a:bodyPr/>
          <a:lstStyle>
            <a:lvl1pPr>
              <a:defRPr>
                <a:solidFill>
                  <a:schemeClr val="bg1"/>
                </a:solidFill>
              </a:defRPr>
            </a:lvl1pPr>
          </a:lstStyle>
          <a:p>
            <a:r>
              <a:rPr lang="en-IN"/>
              <a:t>©2020 Koninklijke Philips N.V. All rights reserved. Approved for external distribution. DXXXXXX-XX MMYYYY</a:t>
            </a:r>
            <a:endParaRPr lang="en-IN" dirty="0"/>
          </a:p>
        </p:txBody>
      </p:sp>
      <p:sp>
        <p:nvSpPr>
          <p:cNvPr id="7" name="Slide Number Placeholder 6">
            <a:extLst>
              <a:ext uri="{FF2B5EF4-FFF2-40B4-BE49-F238E27FC236}">
                <a16:creationId xmlns:a16="http://schemas.microsoft.com/office/drawing/2014/main" id="{9636BD1A-AF4B-4287-A902-BC02DA082019}"/>
              </a:ext>
            </a:extLst>
          </p:cNvPr>
          <p:cNvSpPr>
            <a:spLocks noGrp="1"/>
          </p:cNvSpPr>
          <p:nvPr>
            <p:ph type="sldNum" sz="quarter" idx="13"/>
          </p:nvPr>
        </p:nvSpPr>
        <p:spPr/>
        <p:txBody>
          <a:bodyPr/>
          <a:lstStyle>
            <a:lvl1pPr>
              <a:defRPr>
                <a:solidFill>
                  <a:schemeClr val="bg1"/>
                </a:solidFill>
              </a:defRPr>
            </a:lvl1pPr>
          </a:lstStyle>
          <a:p>
            <a:fld id="{A5163908-529D-4A49-892F-D37C4044DFD8}" type="slidenum">
              <a:rPr lang="en-IN" smtClean="0"/>
              <a:pPr/>
              <a:t>‹#›</a:t>
            </a:fld>
            <a:endParaRPr lang="en-IN"/>
          </a:p>
        </p:txBody>
      </p:sp>
      <p:sp>
        <p:nvSpPr>
          <p:cNvPr id="10" name="Text Placeholder 9">
            <a:extLst>
              <a:ext uri="{FF2B5EF4-FFF2-40B4-BE49-F238E27FC236}">
                <a16:creationId xmlns:a16="http://schemas.microsoft.com/office/drawing/2014/main" id="{BDBA78F2-A9DE-4AB8-A4E1-761EACDB9FCC}"/>
              </a:ext>
            </a:extLst>
          </p:cNvPr>
          <p:cNvSpPr>
            <a:spLocks noGrp="1"/>
          </p:cNvSpPr>
          <p:nvPr>
            <p:ph type="body" sz="quarter" idx="14"/>
          </p:nvPr>
        </p:nvSpPr>
        <p:spPr>
          <a:xfrm>
            <a:off x="539552" y="1548000"/>
            <a:ext cx="8064896" cy="4617303"/>
          </a:xfrm>
        </p:spPr>
        <p:txBody>
          <a:bodyPr>
            <a:noAutofit/>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8" name="Title 7">
            <a:extLst>
              <a:ext uri="{FF2B5EF4-FFF2-40B4-BE49-F238E27FC236}">
                <a16:creationId xmlns:a16="http://schemas.microsoft.com/office/drawing/2014/main" id="{B5F9301F-221F-44B2-8F12-C2FBAAF44EB7}"/>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IN" dirty="0"/>
          </a:p>
        </p:txBody>
      </p:sp>
      <p:pic>
        <p:nvPicPr>
          <p:cNvPr id="13" name="Picture 12">
            <a:extLst>
              <a:ext uri="{FF2B5EF4-FFF2-40B4-BE49-F238E27FC236}">
                <a16:creationId xmlns:a16="http://schemas.microsoft.com/office/drawing/2014/main" id="{0B6F18EB-6476-450E-A185-ADD517C6B2E8}"/>
              </a:ext>
            </a:extLst>
          </p:cNvPr>
          <p:cNvPicPr>
            <a:picLocks/>
          </p:cNvPicPr>
          <p:nvPr userDrawn="1">
            <p:custDataLst>
              <p:tags r:id="rId5"/>
            </p:custDataLst>
          </p:nvPr>
        </p:nvPicPr>
        <p:blipFill>
          <a:blip r:embed="rId9" cstate="print">
            <a:extLst>
              <a:ext uri="{28A0092B-C50C-407E-A947-70E740481C1C}">
                <a14:useLocalDpi xmlns:a14="http://schemas.microsoft.com/office/drawing/2010/main" val="0"/>
              </a:ext>
            </a:extLst>
          </a:blip>
          <a:stretch>
            <a:fillRect/>
          </a:stretch>
        </p:blipFill>
        <p:spPr>
          <a:xfrm>
            <a:off x="8128000" y="371475"/>
            <a:ext cx="484188" cy="61753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Tree>
    <p:custDataLst>
      <p:tags r:id="rId2"/>
    </p:custDataLst>
    <p:extLst>
      <p:ext uri="{BB962C8B-B14F-4D97-AF65-F5344CB8AC3E}">
        <p14:creationId xmlns:p14="http://schemas.microsoft.com/office/powerpoint/2010/main" val="42294426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Orange Standard text">
    <p:bg>
      <p:bgPr>
        <a:solidFill>
          <a:schemeClr val="accent4"/>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AB97E9A9-1E1C-4B5E-8AF4-C1C99BF6287F}"/>
              </a:ext>
            </a:extLst>
          </p:cNvPr>
          <p:cNvGraphicFramePr>
            <a:graphicFrameLocks noChangeAspect="1"/>
          </p:cNvGraphicFramePr>
          <p:nvPr userDrawn="1">
            <p:custDataLst>
              <p:tags r:id="rId3"/>
            </p:custDataLst>
            <p:extLst>
              <p:ext uri="{D42A27DB-BD31-4B8C-83A1-F6EECF244321}">
                <p14:modId xmlns:p14="http://schemas.microsoft.com/office/powerpoint/2010/main" val="2770344849"/>
              </p:ext>
            </p:extLst>
          </p:nvPr>
        </p:nvGraphicFramePr>
        <p:xfrm>
          <a:off x="1589" y="2118"/>
          <a:ext cx="1588" cy="2117"/>
        </p:xfrm>
        <a:graphic>
          <a:graphicData uri="http://schemas.openxmlformats.org/presentationml/2006/ole">
            <mc:AlternateContent xmlns:mc="http://schemas.openxmlformats.org/markup-compatibility/2006">
              <mc:Choice xmlns:v="urn:schemas-microsoft-com:vml" Requires="v">
                <p:oleObj spid="_x0000_s158785" name="think-cell Slide" r:id="rId7" imgW="479" imgH="478" progId="TCLayout.ActiveDocument.1">
                  <p:embed/>
                </p:oleObj>
              </mc:Choice>
              <mc:Fallback>
                <p:oleObj name="think-cell Slide" r:id="rId7" imgW="479" imgH="478" progId="TCLayout.ActiveDocument.1">
                  <p:embed/>
                  <p:pic>
                    <p:nvPicPr>
                      <p:cNvPr id="4" name="Object 3" hidden="1">
                        <a:extLst>
                          <a:ext uri="{FF2B5EF4-FFF2-40B4-BE49-F238E27FC236}">
                            <a16:creationId xmlns:a16="http://schemas.microsoft.com/office/drawing/2014/main" id="{AB97E9A9-1E1C-4B5E-8AF4-C1C99BF6287F}"/>
                          </a:ext>
                        </a:extLst>
                      </p:cNvPr>
                      <p:cNvPicPr/>
                      <p:nvPr/>
                    </p:nvPicPr>
                    <p:blipFill>
                      <a:blip r:embed="rId8"/>
                      <a:stretch>
                        <a:fillRect/>
                      </a:stretch>
                    </p:blipFill>
                    <p:spPr>
                      <a:xfrm>
                        <a:off x="1589" y="2118"/>
                        <a:ext cx="1588" cy="2117"/>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E061105F-C847-40F9-BFC8-77D41F952978}"/>
              </a:ext>
            </a:extLst>
          </p:cNvPr>
          <p:cNvSpPr/>
          <p:nvPr userDrawn="1">
            <p:custDataLst>
              <p:tags r:id="rId4"/>
            </p:custDataLst>
          </p:nvPr>
        </p:nvSpPr>
        <p:spPr>
          <a:xfrm>
            <a:off x="1" y="0"/>
            <a:ext cx="158751" cy="211667"/>
          </a:xfrm>
          <a:prstGeom prst="rect">
            <a:avLst/>
          </a:prstGeom>
          <a:solidFill>
            <a:srgbClr val="0089C4"/>
          </a:solidFill>
          <a:ln w="25400" cap="flat" cmpd="sng" algn="ctr">
            <a:solidFill>
              <a:srgbClr val="0089C4"/>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3200" b="0" i="0" baseline="0" dirty="0">
              <a:latin typeface="Calibri Light" panose="020F0302020204030204" pitchFamily="34" charset="0"/>
              <a:ea typeface="+mj-ea"/>
              <a:cs typeface="+mj-cs"/>
              <a:sym typeface="Calibri Light" panose="020F0302020204030204" pitchFamily="34" charset="0"/>
            </a:endParaRPr>
          </a:p>
        </p:txBody>
      </p:sp>
      <p:sp>
        <p:nvSpPr>
          <p:cNvPr id="5" name="Date Placeholder 4">
            <a:extLst>
              <a:ext uri="{FF2B5EF4-FFF2-40B4-BE49-F238E27FC236}">
                <a16:creationId xmlns:a16="http://schemas.microsoft.com/office/drawing/2014/main" id="{8684C236-880D-410B-8E54-B173207AFE17}"/>
              </a:ext>
            </a:extLst>
          </p:cNvPr>
          <p:cNvSpPr>
            <a:spLocks noGrp="1"/>
          </p:cNvSpPr>
          <p:nvPr>
            <p:ph type="dt" sz="half" idx="11"/>
          </p:nvPr>
        </p:nvSpPr>
        <p:spPr>
          <a:xfrm>
            <a:off x="540000" y="6512607"/>
            <a:ext cx="718767" cy="143967"/>
          </a:xfrm>
          <a:prstGeom prst="rect">
            <a:avLst/>
          </a:prstGeom>
        </p:spPr>
        <p:txBody>
          <a:bodyPr/>
          <a:lstStyle>
            <a:lvl1pPr>
              <a:defRPr>
                <a:solidFill>
                  <a:schemeClr val="bg1"/>
                </a:solidFill>
              </a:defRPr>
            </a:lvl1pPr>
          </a:lstStyle>
          <a:p>
            <a:fld id="{929F4009-C7C3-496D-8922-2116918A8A14}" type="datetime1">
              <a:rPr lang="en-US" smtClean="0"/>
              <a:t>5/29/2020</a:t>
            </a:fld>
            <a:endParaRPr lang="en-IN" dirty="0"/>
          </a:p>
        </p:txBody>
      </p:sp>
      <p:sp>
        <p:nvSpPr>
          <p:cNvPr id="6" name="Footer Placeholder 5">
            <a:extLst>
              <a:ext uri="{FF2B5EF4-FFF2-40B4-BE49-F238E27FC236}">
                <a16:creationId xmlns:a16="http://schemas.microsoft.com/office/drawing/2014/main" id="{1BE0DDD1-E8FF-476A-B624-711BB78C5337}"/>
              </a:ext>
            </a:extLst>
          </p:cNvPr>
          <p:cNvSpPr>
            <a:spLocks noGrp="1"/>
          </p:cNvSpPr>
          <p:nvPr>
            <p:ph type="ftr" sz="quarter" idx="12"/>
          </p:nvPr>
        </p:nvSpPr>
        <p:spPr>
          <a:xfrm>
            <a:off x="2469600" y="6512607"/>
            <a:ext cx="4191259" cy="274087"/>
          </a:xfrm>
          <a:prstGeom prst="rect">
            <a:avLst/>
          </a:prstGeom>
        </p:spPr>
        <p:txBody>
          <a:bodyPr/>
          <a:lstStyle>
            <a:lvl1pPr>
              <a:defRPr>
                <a:solidFill>
                  <a:schemeClr val="bg1"/>
                </a:solidFill>
              </a:defRPr>
            </a:lvl1pPr>
          </a:lstStyle>
          <a:p>
            <a:r>
              <a:rPr lang="en-IN"/>
              <a:t>©2020 Koninklijke Philips N.V. All rights reserved. Approved for external distribution. DXXXXXX-XX MMYYYY</a:t>
            </a:r>
            <a:endParaRPr lang="en-IN" dirty="0"/>
          </a:p>
        </p:txBody>
      </p:sp>
      <p:sp>
        <p:nvSpPr>
          <p:cNvPr id="7" name="Slide Number Placeholder 6">
            <a:extLst>
              <a:ext uri="{FF2B5EF4-FFF2-40B4-BE49-F238E27FC236}">
                <a16:creationId xmlns:a16="http://schemas.microsoft.com/office/drawing/2014/main" id="{9636BD1A-AF4B-4287-A902-BC02DA082019}"/>
              </a:ext>
            </a:extLst>
          </p:cNvPr>
          <p:cNvSpPr>
            <a:spLocks noGrp="1"/>
          </p:cNvSpPr>
          <p:nvPr>
            <p:ph type="sldNum" sz="quarter" idx="13"/>
          </p:nvPr>
        </p:nvSpPr>
        <p:spPr/>
        <p:txBody>
          <a:bodyPr/>
          <a:lstStyle>
            <a:lvl1pPr>
              <a:defRPr>
                <a:solidFill>
                  <a:schemeClr val="bg1"/>
                </a:solidFill>
              </a:defRPr>
            </a:lvl1pPr>
          </a:lstStyle>
          <a:p>
            <a:fld id="{A5163908-529D-4A49-892F-D37C4044DFD8}" type="slidenum">
              <a:rPr lang="en-IN" smtClean="0"/>
              <a:pPr/>
              <a:t>‹#›</a:t>
            </a:fld>
            <a:endParaRPr lang="en-IN"/>
          </a:p>
        </p:txBody>
      </p:sp>
      <p:sp>
        <p:nvSpPr>
          <p:cNvPr id="10" name="Text Placeholder 9">
            <a:extLst>
              <a:ext uri="{FF2B5EF4-FFF2-40B4-BE49-F238E27FC236}">
                <a16:creationId xmlns:a16="http://schemas.microsoft.com/office/drawing/2014/main" id="{BDBA78F2-A9DE-4AB8-A4E1-761EACDB9FCC}"/>
              </a:ext>
            </a:extLst>
          </p:cNvPr>
          <p:cNvSpPr>
            <a:spLocks noGrp="1"/>
          </p:cNvSpPr>
          <p:nvPr>
            <p:ph type="body" sz="quarter" idx="14"/>
          </p:nvPr>
        </p:nvSpPr>
        <p:spPr>
          <a:xfrm>
            <a:off x="539552" y="1548000"/>
            <a:ext cx="8064896" cy="4617303"/>
          </a:xfrm>
        </p:spPr>
        <p:txBody>
          <a:bodyPr>
            <a:noAutofit/>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8" name="Title 7">
            <a:extLst>
              <a:ext uri="{FF2B5EF4-FFF2-40B4-BE49-F238E27FC236}">
                <a16:creationId xmlns:a16="http://schemas.microsoft.com/office/drawing/2014/main" id="{B5F9301F-221F-44B2-8F12-C2FBAAF44EB7}"/>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IN" dirty="0"/>
          </a:p>
        </p:txBody>
      </p:sp>
      <p:pic>
        <p:nvPicPr>
          <p:cNvPr id="12" name="Picture 11">
            <a:extLst>
              <a:ext uri="{FF2B5EF4-FFF2-40B4-BE49-F238E27FC236}">
                <a16:creationId xmlns:a16="http://schemas.microsoft.com/office/drawing/2014/main" id="{AA4C7358-19B6-424A-A534-9FEA5F817564}"/>
              </a:ext>
            </a:extLst>
          </p:cNvPr>
          <p:cNvPicPr>
            <a:picLocks/>
          </p:cNvPicPr>
          <p:nvPr userDrawn="1">
            <p:custDataLst>
              <p:tags r:id="rId5"/>
            </p:custDataLst>
          </p:nvPr>
        </p:nvPicPr>
        <p:blipFill>
          <a:blip r:embed="rId9" cstate="print">
            <a:extLst>
              <a:ext uri="{28A0092B-C50C-407E-A947-70E740481C1C}">
                <a14:useLocalDpi xmlns:a14="http://schemas.microsoft.com/office/drawing/2010/main" val="0"/>
              </a:ext>
            </a:extLst>
          </a:blip>
          <a:stretch>
            <a:fillRect/>
          </a:stretch>
        </p:blipFill>
        <p:spPr>
          <a:xfrm>
            <a:off x="8128000" y="371475"/>
            <a:ext cx="484188" cy="61753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Tree>
    <p:custDataLst>
      <p:tags r:id="rId2"/>
    </p:custDataLst>
    <p:extLst>
      <p:ext uri="{BB962C8B-B14F-4D97-AF65-F5344CB8AC3E}">
        <p14:creationId xmlns:p14="http://schemas.microsoft.com/office/powerpoint/2010/main" val="37556915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Pink Standard text">
    <p:bg>
      <p:bgPr>
        <a:solidFill>
          <a:schemeClr val="accent5"/>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AB97E9A9-1E1C-4B5E-8AF4-C1C99BF6287F}"/>
              </a:ext>
            </a:extLst>
          </p:cNvPr>
          <p:cNvGraphicFramePr>
            <a:graphicFrameLocks noChangeAspect="1"/>
          </p:cNvGraphicFramePr>
          <p:nvPr userDrawn="1">
            <p:custDataLst>
              <p:tags r:id="rId3"/>
            </p:custDataLst>
            <p:extLst>
              <p:ext uri="{D42A27DB-BD31-4B8C-83A1-F6EECF244321}">
                <p14:modId xmlns:p14="http://schemas.microsoft.com/office/powerpoint/2010/main" val="3814855401"/>
              </p:ext>
            </p:extLst>
          </p:nvPr>
        </p:nvGraphicFramePr>
        <p:xfrm>
          <a:off x="1589" y="2118"/>
          <a:ext cx="1588" cy="2117"/>
        </p:xfrm>
        <a:graphic>
          <a:graphicData uri="http://schemas.openxmlformats.org/presentationml/2006/ole">
            <mc:AlternateContent xmlns:mc="http://schemas.openxmlformats.org/markup-compatibility/2006">
              <mc:Choice xmlns:v="urn:schemas-microsoft-com:vml" Requires="v">
                <p:oleObj spid="_x0000_s159809" name="think-cell Slide" r:id="rId7" imgW="479" imgH="478" progId="TCLayout.ActiveDocument.1">
                  <p:embed/>
                </p:oleObj>
              </mc:Choice>
              <mc:Fallback>
                <p:oleObj name="think-cell Slide" r:id="rId7" imgW="479" imgH="478" progId="TCLayout.ActiveDocument.1">
                  <p:embed/>
                  <p:pic>
                    <p:nvPicPr>
                      <p:cNvPr id="4" name="Object 3" hidden="1">
                        <a:extLst>
                          <a:ext uri="{FF2B5EF4-FFF2-40B4-BE49-F238E27FC236}">
                            <a16:creationId xmlns:a16="http://schemas.microsoft.com/office/drawing/2014/main" id="{AB97E9A9-1E1C-4B5E-8AF4-C1C99BF6287F}"/>
                          </a:ext>
                        </a:extLst>
                      </p:cNvPr>
                      <p:cNvPicPr/>
                      <p:nvPr/>
                    </p:nvPicPr>
                    <p:blipFill>
                      <a:blip r:embed="rId8"/>
                      <a:stretch>
                        <a:fillRect/>
                      </a:stretch>
                    </p:blipFill>
                    <p:spPr>
                      <a:xfrm>
                        <a:off x="1589" y="2118"/>
                        <a:ext cx="1588" cy="2117"/>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E061105F-C847-40F9-BFC8-77D41F952978}"/>
              </a:ext>
            </a:extLst>
          </p:cNvPr>
          <p:cNvSpPr/>
          <p:nvPr userDrawn="1">
            <p:custDataLst>
              <p:tags r:id="rId4"/>
            </p:custDataLst>
          </p:nvPr>
        </p:nvSpPr>
        <p:spPr>
          <a:xfrm>
            <a:off x="1" y="0"/>
            <a:ext cx="158751" cy="211667"/>
          </a:xfrm>
          <a:prstGeom prst="rect">
            <a:avLst/>
          </a:prstGeom>
          <a:solidFill>
            <a:srgbClr val="0089C4"/>
          </a:solidFill>
          <a:ln w="25400" cap="flat" cmpd="sng" algn="ctr">
            <a:solidFill>
              <a:srgbClr val="0089C4"/>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3200" b="0" i="0" baseline="0" dirty="0">
              <a:latin typeface="Calibri Light" panose="020F0302020204030204" pitchFamily="34" charset="0"/>
              <a:ea typeface="+mj-ea"/>
              <a:cs typeface="+mj-cs"/>
              <a:sym typeface="Calibri Light" panose="020F0302020204030204" pitchFamily="34" charset="0"/>
            </a:endParaRPr>
          </a:p>
        </p:txBody>
      </p:sp>
      <p:sp>
        <p:nvSpPr>
          <p:cNvPr id="5" name="Date Placeholder 4">
            <a:extLst>
              <a:ext uri="{FF2B5EF4-FFF2-40B4-BE49-F238E27FC236}">
                <a16:creationId xmlns:a16="http://schemas.microsoft.com/office/drawing/2014/main" id="{8684C236-880D-410B-8E54-B173207AFE17}"/>
              </a:ext>
            </a:extLst>
          </p:cNvPr>
          <p:cNvSpPr>
            <a:spLocks noGrp="1"/>
          </p:cNvSpPr>
          <p:nvPr>
            <p:ph type="dt" sz="half" idx="11"/>
          </p:nvPr>
        </p:nvSpPr>
        <p:spPr>
          <a:xfrm>
            <a:off x="540000" y="6512607"/>
            <a:ext cx="718767" cy="143967"/>
          </a:xfrm>
          <a:prstGeom prst="rect">
            <a:avLst/>
          </a:prstGeom>
        </p:spPr>
        <p:txBody>
          <a:bodyPr/>
          <a:lstStyle>
            <a:lvl1pPr>
              <a:defRPr>
                <a:solidFill>
                  <a:schemeClr val="bg1"/>
                </a:solidFill>
              </a:defRPr>
            </a:lvl1pPr>
          </a:lstStyle>
          <a:p>
            <a:fld id="{8282C7F6-2A40-4677-A64C-58A750BE18E4}" type="datetime1">
              <a:rPr lang="en-US" smtClean="0"/>
              <a:t>5/29/2020</a:t>
            </a:fld>
            <a:endParaRPr lang="en-IN" dirty="0"/>
          </a:p>
        </p:txBody>
      </p:sp>
      <p:sp>
        <p:nvSpPr>
          <p:cNvPr id="6" name="Footer Placeholder 5">
            <a:extLst>
              <a:ext uri="{FF2B5EF4-FFF2-40B4-BE49-F238E27FC236}">
                <a16:creationId xmlns:a16="http://schemas.microsoft.com/office/drawing/2014/main" id="{1BE0DDD1-E8FF-476A-B624-711BB78C5337}"/>
              </a:ext>
            </a:extLst>
          </p:cNvPr>
          <p:cNvSpPr>
            <a:spLocks noGrp="1"/>
          </p:cNvSpPr>
          <p:nvPr>
            <p:ph type="ftr" sz="quarter" idx="12"/>
          </p:nvPr>
        </p:nvSpPr>
        <p:spPr>
          <a:xfrm>
            <a:off x="2469600" y="6512607"/>
            <a:ext cx="4191259" cy="274087"/>
          </a:xfrm>
          <a:prstGeom prst="rect">
            <a:avLst/>
          </a:prstGeom>
        </p:spPr>
        <p:txBody>
          <a:bodyPr/>
          <a:lstStyle>
            <a:lvl1pPr>
              <a:defRPr>
                <a:solidFill>
                  <a:schemeClr val="bg1"/>
                </a:solidFill>
              </a:defRPr>
            </a:lvl1pPr>
          </a:lstStyle>
          <a:p>
            <a:r>
              <a:rPr lang="en-IN"/>
              <a:t>©2020 Koninklijke Philips N.V. All rights reserved. Approved for external distribution. DXXXXXX-XX MMYYYY</a:t>
            </a:r>
            <a:endParaRPr lang="en-IN" dirty="0"/>
          </a:p>
        </p:txBody>
      </p:sp>
      <p:sp>
        <p:nvSpPr>
          <p:cNvPr id="7" name="Slide Number Placeholder 6">
            <a:extLst>
              <a:ext uri="{FF2B5EF4-FFF2-40B4-BE49-F238E27FC236}">
                <a16:creationId xmlns:a16="http://schemas.microsoft.com/office/drawing/2014/main" id="{9636BD1A-AF4B-4287-A902-BC02DA082019}"/>
              </a:ext>
            </a:extLst>
          </p:cNvPr>
          <p:cNvSpPr>
            <a:spLocks noGrp="1"/>
          </p:cNvSpPr>
          <p:nvPr>
            <p:ph type="sldNum" sz="quarter" idx="13"/>
          </p:nvPr>
        </p:nvSpPr>
        <p:spPr/>
        <p:txBody>
          <a:bodyPr/>
          <a:lstStyle>
            <a:lvl1pPr>
              <a:defRPr>
                <a:solidFill>
                  <a:schemeClr val="bg1"/>
                </a:solidFill>
              </a:defRPr>
            </a:lvl1pPr>
          </a:lstStyle>
          <a:p>
            <a:fld id="{A5163908-529D-4A49-892F-D37C4044DFD8}" type="slidenum">
              <a:rPr lang="en-IN" smtClean="0"/>
              <a:pPr/>
              <a:t>‹#›</a:t>
            </a:fld>
            <a:endParaRPr lang="en-IN"/>
          </a:p>
        </p:txBody>
      </p:sp>
      <p:sp>
        <p:nvSpPr>
          <p:cNvPr id="10" name="Text Placeholder 9">
            <a:extLst>
              <a:ext uri="{FF2B5EF4-FFF2-40B4-BE49-F238E27FC236}">
                <a16:creationId xmlns:a16="http://schemas.microsoft.com/office/drawing/2014/main" id="{BDBA78F2-A9DE-4AB8-A4E1-761EACDB9FCC}"/>
              </a:ext>
            </a:extLst>
          </p:cNvPr>
          <p:cNvSpPr>
            <a:spLocks noGrp="1"/>
          </p:cNvSpPr>
          <p:nvPr>
            <p:ph type="body" sz="quarter" idx="14"/>
          </p:nvPr>
        </p:nvSpPr>
        <p:spPr>
          <a:xfrm>
            <a:off x="539552" y="1548000"/>
            <a:ext cx="8064896" cy="4617303"/>
          </a:xfrm>
        </p:spPr>
        <p:txBody>
          <a:bodyPr>
            <a:noAutofit/>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8" name="Title 7">
            <a:extLst>
              <a:ext uri="{FF2B5EF4-FFF2-40B4-BE49-F238E27FC236}">
                <a16:creationId xmlns:a16="http://schemas.microsoft.com/office/drawing/2014/main" id="{B5F9301F-221F-44B2-8F12-C2FBAAF44EB7}"/>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IN" dirty="0"/>
          </a:p>
        </p:txBody>
      </p:sp>
      <p:pic>
        <p:nvPicPr>
          <p:cNvPr id="12" name="Picture 11">
            <a:extLst>
              <a:ext uri="{FF2B5EF4-FFF2-40B4-BE49-F238E27FC236}">
                <a16:creationId xmlns:a16="http://schemas.microsoft.com/office/drawing/2014/main" id="{48163E7E-1954-44EB-B02C-0E5E30DF80C7}"/>
              </a:ext>
            </a:extLst>
          </p:cNvPr>
          <p:cNvPicPr>
            <a:picLocks/>
          </p:cNvPicPr>
          <p:nvPr userDrawn="1">
            <p:custDataLst>
              <p:tags r:id="rId5"/>
            </p:custDataLst>
          </p:nvPr>
        </p:nvPicPr>
        <p:blipFill>
          <a:blip r:embed="rId9" cstate="print">
            <a:extLst>
              <a:ext uri="{28A0092B-C50C-407E-A947-70E740481C1C}">
                <a14:useLocalDpi xmlns:a14="http://schemas.microsoft.com/office/drawing/2010/main" val="0"/>
              </a:ext>
            </a:extLst>
          </a:blip>
          <a:stretch>
            <a:fillRect/>
          </a:stretch>
        </p:blipFill>
        <p:spPr>
          <a:xfrm>
            <a:off x="8128000" y="371475"/>
            <a:ext cx="484188" cy="61753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Tree>
    <p:custDataLst>
      <p:tags r:id="rId2"/>
    </p:custDataLst>
    <p:extLst>
      <p:ext uri="{BB962C8B-B14F-4D97-AF65-F5344CB8AC3E}">
        <p14:creationId xmlns:p14="http://schemas.microsoft.com/office/powerpoint/2010/main" val="29225312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Purple Standard text">
    <p:bg>
      <p:bgPr>
        <a:solidFill>
          <a:schemeClr val="accent6"/>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AB97E9A9-1E1C-4B5E-8AF4-C1C99BF6287F}"/>
              </a:ext>
            </a:extLst>
          </p:cNvPr>
          <p:cNvGraphicFramePr>
            <a:graphicFrameLocks noChangeAspect="1"/>
          </p:cNvGraphicFramePr>
          <p:nvPr userDrawn="1">
            <p:custDataLst>
              <p:tags r:id="rId3"/>
            </p:custDataLst>
            <p:extLst>
              <p:ext uri="{D42A27DB-BD31-4B8C-83A1-F6EECF244321}">
                <p14:modId xmlns:p14="http://schemas.microsoft.com/office/powerpoint/2010/main" val="2347823531"/>
              </p:ext>
            </p:extLst>
          </p:nvPr>
        </p:nvGraphicFramePr>
        <p:xfrm>
          <a:off x="1589" y="2118"/>
          <a:ext cx="1588" cy="2117"/>
        </p:xfrm>
        <a:graphic>
          <a:graphicData uri="http://schemas.openxmlformats.org/presentationml/2006/ole">
            <mc:AlternateContent xmlns:mc="http://schemas.openxmlformats.org/markup-compatibility/2006">
              <mc:Choice xmlns:v="urn:schemas-microsoft-com:vml" Requires="v">
                <p:oleObj spid="_x0000_s160834" name="think-cell Slide" r:id="rId7" imgW="479" imgH="478" progId="TCLayout.ActiveDocument.1">
                  <p:embed/>
                </p:oleObj>
              </mc:Choice>
              <mc:Fallback>
                <p:oleObj name="think-cell Slide" r:id="rId7" imgW="479" imgH="478" progId="TCLayout.ActiveDocument.1">
                  <p:embed/>
                  <p:pic>
                    <p:nvPicPr>
                      <p:cNvPr id="4" name="Object 3" hidden="1">
                        <a:extLst>
                          <a:ext uri="{FF2B5EF4-FFF2-40B4-BE49-F238E27FC236}">
                            <a16:creationId xmlns:a16="http://schemas.microsoft.com/office/drawing/2014/main" id="{AB97E9A9-1E1C-4B5E-8AF4-C1C99BF6287F}"/>
                          </a:ext>
                        </a:extLst>
                      </p:cNvPr>
                      <p:cNvPicPr/>
                      <p:nvPr/>
                    </p:nvPicPr>
                    <p:blipFill>
                      <a:blip r:embed="rId8"/>
                      <a:stretch>
                        <a:fillRect/>
                      </a:stretch>
                    </p:blipFill>
                    <p:spPr>
                      <a:xfrm>
                        <a:off x="1589" y="2118"/>
                        <a:ext cx="1588" cy="2117"/>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E061105F-C847-40F9-BFC8-77D41F952978}"/>
              </a:ext>
            </a:extLst>
          </p:cNvPr>
          <p:cNvSpPr/>
          <p:nvPr userDrawn="1">
            <p:custDataLst>
              <p:tags r:id="rId4"/>
            </p:custDataLst>
          </p:nvPr>
        </p:nvSpPr>
        <p:spPr>
          <a:xfrm>
            <a:off x="1" y="0"/>
            <a:ext cx="158751" cy="211667"/>
          </a:xfrm>
          <a:prstGeom prst="rect">
            <a:avLst/>
          </a:prstGeom>
          <a:solidFill>
            <a:srgbClr val="0089C4"/>
          </a:solidFill>
          <a:ln w="25400" cap="flat" cmpd="sng" algn="ctr">
            <a:solidFill>
              <a:srgbClr val="0089C4"/>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3200" b="0" i="0" baseline="0" dirty="0">
              <a:latin typeface="Calibri Light" panose="020F0302020204030204" pitchFamily="34" charset="0"/>
              <a:ea typeface="+mj-ea"/>
              <a:cs typeface="+mj-cs"/>
              <a:sym typeface="Calibri Light" panose="020F0302020204030204" pitchFamily="34" charset="0"/>
            </a:endParaRPr>
          </a:p>
        </p:txBody>
      </p:sp>
      <p:sp>
        <p:nvSpPr>
          <p:cNvPr id="5" name="Date Placeholder 4">
            <a:extLst>
              <a:ext uri="{FF2B5EF4-FFF2-40B4-BE49-F238E27FC236}">
                <a16:creationId xmlns:a16="http://schemas.microsoft.com/office/drawing/2014/main" id="{8684C236-880D-410B-8E54-B173207AFE17}"/>
              </a:ext>
            </a:extLst>
          </p:cNvPr>
          <p:cNvSpPr>
            <a:spLocks noGrp="1"/>
          </p:cNvSpPr>
          <p:nvPr>
            <p:ph type="dt" sz="half" idx="11"/>
          </p:nvPr>
        </p:nvSpPr>
        <p:spPr>
          <a:xfrm>
            <a:off x="540000" y="6512607"/>
            <a:ext cx="718767" cy="143967"/>
          </a:xfrm>
          <a:prstGeom prst="rect">
            <a:avLst/>
          </a:prstGeom>
        </p:spPr>
        <p:txBody>
          <a:bodyPr/>
          <a:lstStyle>
            <a:lvl1pPr>
              <a:defRPr>
                <a:solidFill>
                  <a:schemeClr val="bg1"/>
                </a:solidFill>
              </a:defRPr>
            </a:lvl1pPr>
          </a:lstStyle>
          <a:p>
            <a:fld id="{7D9CB214-03FF-4EBC-B635-725190BDBE3C}" type="datetime1">
              <a:rPr lang="en-US" smtClean="0"/>
              <a:t>5/29/2020</a:t>
            </a:fld>
            <a:endParaRPr lang="en-IN" dirty="0"/>
          </a:p>
        </p:txBody>
      </p:sp>
      <p:sp>
        <p:nvSpPr>
          <p:cNvPr id="6" name="Footer Placeholder 5">
            <a:extLst>
              <a:ext uri="{FF2B5EF4-FFF2-40B4-BE49-F238E27FC236}">
                <a16:creationId xmlns:a16="http://schemas.microsoft.com/office/drawing/2014/main" id="{1BE0DDD1-E8FF-476A-B624-711BB78C5337}"/>
              </a:ext>
            </a:extLst>
          </p:cNvPr>
          <p:cNvSpPr>
            <a:spLocks noGrp="1"/>
          </p:cNvSpPr>
          <p:nvPr>
            <p:ph type="ftr" sz="quarter" idx="12"/>
          </p:nvPr>
        </p:nvSpPr>
        <p:spPr>
          <a:xfrm>
            <a:off x="2469600" y="6512607"/>
            <a:ext cx="4191259" cy="274087"/>
          </a:xfrm>
          <a:prstGeom prst="rect">
            <a:avLst/>
          </a:prstGeom>
        </p:spPr>
        <p:txBody>
          <a:bodyPr/>
          <a:lstStyle>
            <a:lvl1pPr>
              <a:defRPr>
                <a:solidFill>
                  <a:schemeClr val="bg1"/>
                </a:solidFill>
              </a:defRPr>
            </a:lvl1pPr>
          </a:lstStyle>
          <a:p>
            <a:r>
              <a:rPr lang="en-IN"/>
              <a:t>©2020 Koninklijke Philips N.V. All rights reserved. Approved for external distribution. DXXXXXX-XX MMYYYY</a:t>
            </a:r>
            <a:endParaRPr lang="en-IN" dirty="0"/>
          </a:p>
        </p:txBody>
      </p:sp>
      <p:sp>
        <p:nvSpPr>
          <p:cNvPr id="7" name="Slide Number Placeholder 6">
            <a:extLst>
              <a:ext uri="{FF2B5EF4-FFF2-40B4-BE49-F238E27FC236}">
                <a16:creationId xmlns:a16="http://schemas.microsoft.com/office/drawing/2014/main" id="{9636BD1A-AF4B-4287-A902-BC02DA082019}"/>
              </a:ext>
            </a:extLst>
          </p:cNvPr>
          <p:cNvSpPr>
            <a:spLocks noGrp="1"/>
          </p:cNvSpPr>
          <p:nvPr>
            <p:ph type="sldNum" sz="quarter" idx="13"/>
          </p:nvPr>
        </p:nvSpPr>
        <p:spPr/>
        <p:txBody>
          <a:bodyPr/>
          <a:lstStyle>
            <a:lvl1pPr>
              <a:defRPr>
                <a:solidFill>
                  <a:schemeClr val="bg1"/>
                </a:solidFill>
              </a:defRPr>
            </a:lvl1pPr>
          </a:lstStyle>
          <a:p>
            <a:fld id="{A5163908-529D-4A49-892F-D37C4044DFD8}" type="slidenum">
              <a:rPr lang="en-IN" smtClean="0"/>
              <a:pPr/>
              <a:t>‹#›</a:t>
            </a:fld>
            <a:endParaRPr lang="en-IN"/>
          </a:p>
        </p:txBody>
      </p:sp>
      <p:sp>
        <p:nvSpPr>
          <p:cNvPr id="10" name="Text Placeholder 9">
            <a:extLst>
              <a:ext uri="{FF2B5EF4-FFF2-40B4-BE49-F238E27FC236}">
                <a16:creationId xmlns:a16="http://schemas.microsoft.com/office/drawing/2014/main" id="{BDBA78F2-A9DE-4AB8-A4E1-761EACDB9FCC}"/>
              </a:ext>
            </a:extLst>
          </p:cNvPr>
          <p:cNvSpPr>
            <a:spLocks noGrp="1"/>
          </p:cNvSpPr>
          <p:nvPr>
            <p:ph type="body" sz="quarter" idx="14"/>
          </p:nvPr>
        </p:nvSpPr>
        <p:spPr>
          <a:xfrm>
            <a:off x="539552" y="1548000"/>
            <a:ext cx="8064896" cy="4617303"/>
          </a:xfrm>
        </p:spPr>
        <p:txBody>
          <a:bodyPr>
            <a:noAutofit/>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8" name="Title 7">
            <a:extLst>
              <a:ext uri="{FF2B5EF4-FFF2-40B4-BE49-F238E27FC236}">
                <a16:creationId xmlns:a16="http://schemas.microsoft.com/office/drawing/2014/main" id="{B5F9301F-221F-44B2-8F12-C2FBAAF44EB7}"/>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IN" dirty="0"/>
          </a:p>
        </p:txBody>
      </p:sp>
      <p:pic>
        <p:nvPicPr>
          <p:cNvPr id="12" name="Picture 11">
            <a:extLst>
              <a:ext uri="{FF2B5EF4-FFF2-40B4-BE49-F238E27FC236}">
                <a16:creationId xmlns:a16="http://schemas.microsoft.com/office/drawing/2014/main" id="{EB62CECC-FE09-4BDF-A141-08EB54B974A1}"/>
              </a:ext>
            </a:extLst>
          </p:cNvPr>
          <p:cNvPicPr>
            <a:picLocks/>
          </p:cNvPicPr>
          <p:nvPr userDrawn="1">
            <p:custDataLst>
              <p:tags r:id="rId5"/>
            </p:custDataLst>
          </p:nvPr>
        </p:nvPicPr>
        <p:blipFill>
          <a:blip r:embed="rId9" cstate="print">
            <a:extLst>
              <a:ext uri="{28A0092B-C50C-407E-A947-70E740481C1C}">
                <a14:useLocalDpi xmlns:a14="http://schemas.microsoft.com/office/drawing/2010/main" val="0"/>
              </a:ext>
            </a:extLst>
          </a:blip>
          <a:stretch>
            <a:fillRect/>
          </a:stretch>
        </p:blipFill>
        <p:spPr>
          <a:xfrm>
            <a:off x="8128000" y="371475"/>
            <a:ext cx="484188" cy="61753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Tree>
    <p:custDataLst>
      <p:tags r:id="rId2"/>
    </p:custDataLst>
    <p:extLst>
      <p:ext uri="{BB962C8B-B14F-4D97-AF65-F5344CB8AC3E}">
        <p14:creationId xmlns:p14="http://schemas.microsoft.com/office/powerpoint/2010/main" val="21157792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F961335A-8C71-4906-B035-4841327EAB24}"/>
              </a:ext>
            </a:extLst>
          </p:cNvPr>
          <p:cNvGraphicFramePr>
            <a:graphicFrameLocks noChangeAspect="1"/>
          </p:cNvGraphicFramePr>
          <p:nvPr userDrawn="1">
            <p:custDataLst>
              <p:tags r:id="rId3"/>
            </p:custDataLst>
            <p:extLst>
              <p:ext uri="{D42A27DB-BD31-4B8C-83A1-F6EECF244321}">
                <p14:modId xmlns:p14="http://schemas.microsoft.com/office/powerpoint/2010/main" val="1578901794"/>
              </p:ext>
            </p:extLst>
          </p:nvPr>
        </p:nvGraphicFramePr>
        <p:xfrm>
          <a:off x="1589" y="2118"/>
          <a:ext cx="1588" cy="2117"/>
        </p:xfrm>
        <a:graphic>
          <a:graphicData uri="http://schemas.openxmlformats.org/presentationml/2006/ole">
            <mc:AlternateContent xmlns:mc="http://schemas.openxmlformats.org/markup-compatibility/2006">
              <mc:Choice xmlns:v="urn:schemas-microsoft-com:vml" Requires="v">
                <p:oleObj spid="_x0000_s139383" name="think-cell Slide" r:id="rId6" imgW="479" imgH="478" progId="TCLayout.ActiveDocument.1">
                  <p:embed/>
                </p:oleObj>
              </mc:Choice>
              <mc:Fallback>
                <p:oleObj name="think-cell Slide" r:id="rId6" imgW="479" imgH="478" progId="TCLayout.ActiveDocument.1">
                  <p:embed/>
                  <p:pic>
                    <p:nvPicPr>
                      <p:cNvPr id="0" name=""/>
                      <p:cNvPicPr/>
                      <p:nvPr/>
                    </p:nvPicPr>
                    <p:blipFill>
                      <a:blip r:embed="rId7"/>
                      <a:stretch>
                        <a:fillRect/>
                      </a:stretch>
                    </p:blipFill>
                    <p:spPr>
                      <a:xfrm>
                        <a:off x="1589" y="2118"/>
                        <a:ext cx="1588" cy="2117"/>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4E7BB393-155A-4310-8B8C-54BB9A9AEEAC}"/>
              </a:ext>
            </a:extLst>
          </p:cNvPr>
          <p:cNvSpPr/>
          <p:nvPr userDrawn="1">
            <p:custDataLst>
              <p:tags r:id="rId4"/>
            </p:custDataLst>
          </p:nvPr>
        </p:nvSpPr>
        <p:spPr>
          <a:xfrm>
            <a:off x="1" y="0"/>
            <a:ext cx="158751" cy="211667"/>
          </a:xfrm>
          <a:prstGeom prst="rect">
            <a:avLst/>
          </a:prstGeom>
          <a:solidFill>
            <a:srgbClr val="0089C4"/>
          </a:solidFill>
          <a:ln w="25400" cap="flat" cmpd="sng" algn="ctr">
            <a:solidFill>
              <a:srgbClr val="0089C4"/>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3200" b="0" i="0" baseline="0" dirty="0">
              <a:latin typeface="Calibri Light" panose="020F0302020204030204" pitchFamily="34" charset="0"/>
              <a:ea typeface="+mj-ea"/>
              <a:cs typeface="+mj-cs"/>
              <a:sym typeface="Calibri Light" panose="020F0302020204030204" pitchFamily="34" charset="0"/>
            </a:endParaRPr>
          </a:p>
        </p:txBody>
      </p:sp>
      <p:sp>
        <p:nvSpPr>
          <p:cNvPr id="2" name="Title 1">
            <a:extLst>
              <a:ext uri="{FF2B5EF4-FFF2-40B4-BE49-F238E27FC236}">
                <a16:creationId xmlns:a16="http://schemas.microsoft.com/office/drawing/2014/main" id="{BFF479DA-8DD6-4320-946F-6447CE9AABD1}"/>
              </a:ext>
            </a:extLst>
          </p:cNvPr>
          <p:cNvSpPr>
            <a:spLocks noGrp="1"/>
          </p:cNvSpPr>
          <p:nvPr>
            <p:ph type="title"/>
          </p:nvPr>
        </p:nvSpPr>
        <p:spPr/>
        <p:txBody>
          <a:bodyPr/>
          <a:lstStyle/>
          <a:p>
            <a:r>
              <a:rPr lang="en-US"/>
              <a:t>Click to edit Master title style</a:t>
            </a:r>
            <a:endParaRPr lang="en-IN" dirty="0"/>
          </a:p>
        </p:txBody>
      </p:sp>
      <p:sp>
        <p:nvSpPr>
          <p:cNvPr id="5" name="Date Placeholder 4">
            <a:extLst>
              <a:ext uri="{FF2B5EF4-FFF2-40B4-BE49-F238E27FC236}">
                <a16:creationId xmlns:a16="http://schemas.microsoft.com/office/drawing/2014/main" id="{F7C6C201-4266-412C-8AC9-E9BCA52E5053}"/>
              </a:ext>
            </a:extLst>
          </p:cNvPr>
          <p:cNvSpPr>
            <a:spLocks noGrp="1"/>
          </p:cNvSpPr>
          <p:nvPr>
            <p:ph type="dt" sz="half" idx="10"/>
          </p:nvPr>
        </p:nvSpPr>
        <p:spPr>
          <a:xfrm>
            <a:off x="540000" y="6512607"/>
            <a:ext cx="718767" cy="143967"/>
          </a:xfrm>
          <a:prstGeom prst="rect">
            <a:avLst/>
          </a:prstGeom>
        </p:spPr>
        <p:txBody>
          <a:bodyPr/>
          <a:lstStyle/>
          <a:p>
            <a:fld id="{BBCA0718-8ADF-419D-9BEC-AE54BBD6FE1E}" type="datetime1">
              <a:rPr lang="en-US" smtClean="0"/>
              <a:t>5/29/2020</a:t>
            </a:fld>
            <a:endParaRPr lang="en-IN" dirty="0"/>
          </a:p>
        </p:txBody>
      </p:sp>
      <p:sp>
        <p:nvSpPr>
          <p:cNvPr id="6" name="Footer Placeholder 5">
            <a:extLst>
              <a:ext uri="{FF2B5EF4-FFF2-40B4-BE49-F238E27FC236}">
                <a16:creationId xmlns:a16="http://schemas.microsoft.com/office/drawing/2014/main" id="{8B847EA0-0639-4962-AADA-DCC10C6CED96}"/>
              </a:ext>
            </a:extLst>
          </p:cNvPr>
          <p:cNvSpPr>
            <a:spLocks noGrp="1"/>
          </p:cNvSpPr>
          <p:nvPr>
            <p:ph type="ftr" sz="quarter" idx="11"/>
          </p:nvPr>
        </p:nvSpPr>
        <p:spPr>
          <a:xfrm>
            <a:off x="2469600" y="6512607"/>
            <a:ext cx="4191259" cy="274087"/>
          </a:xfrm>
          <a:prstGeom prst="rect">
            <a:avLst/>
          </a:prstGeom>
        </p:spPr>
        <p:txBody>
          <a:bodyPr/>
          <a:lstStyle/>
          <a:p>
            <a:r>
              <a:rPr lang="en-IN"/>
              <a:t>©2020 Koninklijke Philips N.V. All rights reserved. Approved for external distribution. DXXXXXX-XX MMYYYY</a:t>
            </a:r>
            <a:endParaRPr lang="en-IN" dirty="0"/>
          </a:p>
        </p:txBody>
      </p:sp>
      <p:sp>
        <p:nvSpPr>
          <p:cNvPr id="7" name="Slide Number Placeholder 6">
            <a:extLst>
              <a:ext uri="{FF2B5EF4-FFF2-40B4-BE49-F238E27FC236}">
                <a16:creationId xmlns:a16="http://schemas.microsoft.com/office/drawing/2014/main" id="{D24ACDF8-C435-48D3-BF23-1B763DEDD9DB}"/>
              </a:ext>
            </a:extLst>
          </p:cNvPr>
          <p:cNvSpPr>
            <a:spLocks noGrp="1"/>
          </p:cNvSpPr>
          <p:nvPr>
            <p:ph type="sldNum" sz="quarter" idx="12"/>
          </p:nvPr>
        </p:nvSpPr>
        <p:spPr/>
        <p:txBody>
          <a:bodyPr/>
          <a:lstStyle/>
          <a:p>
            <a:fld id="{A5163908-529D-4A49-892F-D37C4044DFD8}" type="slidenum">
              <a:rPr lang="en-IN" smtClean="0"/>
              <a:pPr/>
              <a:t>‹#›</a:t>
            </a:fld>
            <a:endParaRPr lang="en-IN"/>
          </a:p>
        </p:txBody>
      </p:sp>
    </p:spTree>
    <p:custDataLst>
      <p:tags r:id="rId2"/>
    </p:custDataLst>
    <p:extLst>
      <p:ext uri="{BB962C8B-B14F-4D97-AF65-F5344CB8AC3E}">
        <p14:creationId xmlns:p14="http://schemas.microsoft.com/office/powerpoint/2010/main" val="36134254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Blue Title Only">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F961335A-8C71-4906-B035-4841327EAB24}"/>
              </a:ext>
            </a:extLst>
          </p:cNvPr>
          <p:cNvGraphicFramePr>
            <a:graphicFrameLocks noChangeAspect="1"/>
          </p:cNvGraphicFramePr>
          <p:nvPr userDrawn="1">
            <p:custDataLst>
              <p:tags r:id="rId3"/>
            </p:custDataLst>
            <p:extLst>
              <p:ext uri="{D42A27DB-BD31-4B8C-83A1-F6EECF244321}">
                <p14:modId xmlns:p14="http://schemas.microsoft.com/office/powerpoint/2010/main" val="800691728"/>
              </p:ext>
            </p:extLst>
          </p:nvPr>
        </p:nvGraphicFramePr>
        <p:xfrm>
          <a:off x="1589" y="2118"/>
          <a:ext cx="1588" cy="2117"/>
        </p:xfrm>
        <a:graphic>
          <a:graphicData uri="http://schemas.openxmlformats.org/presentationml/2006/ole">
            <mc:AlternateContent xmlns:mc="http://schemas.openxmlformats.org/markup-compatibility/2006">
              <mc:Choice xmlns:v="urn:schemas-microsoft-com:vml" Requires="v">
                <p:oleObj spid="_x0000_s180290" name="think-cell Slide" r:id="rId7" imgW="479" imgH="478" progId="TCLayout.ActiveDocument.1">
                  <p:embed/>
                </p:oleObj>
              </mc:Choice>
              <mc:Fallback>
                <p:oleObj name="think-cell Slide" r:id="rId7" imgW="479" imgH="478" progId="TCLayout.ActiveDocument.1">
                  <p:embed/>
                  <p:pic>
                    <p:nvPicPr>
                      <p:cNvPr id="4" name="Object 3" hidden="1">
                        <a:extLst>
                          <a:ext uri="{FF2B5EF4-FFF2-40B4-BE49-F238E27FC236}">
                            <a16:creationId xmlns:a16="http://schemas.microsoft.com/office/drawing/2014/main" id="{F961335A-8C71-4906-B035-4841327EAB24}"/>
                          </a:ext>
                        </a:extLst>
                      </p:cNvPr>
                      <p:cNvPicPr/>
                      <p:nvPr/>
                    </p:nvPicPr>
                    <p:blipFill>
                      <a:blip r:embed="rId8"/>
                      <a:stretch>
                        <a:fillRect/>
                      </a:stretch>
                    </p:blipFill>
                    <p:spPr>
                      <a:xfrm>
                        <a:off x="1589" y="2118"/>
                        <a:ext cx="1588" cy="2117"/>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4E7BB393-155A-4310-8B8C-54BB9A9AEEAC}"/>
              </a:ext>
            </a:extLst>
          </p:cNvPr>
          <p:cNvSpPr/>
          <p:nvPr userDrawn="1">
            <p:custDataLst>
              <p:tags r:id="rId4"/>
            </p:custDataLst>
          </p:nvPr>
        </p:nvSpPr>
        <p:spPr>
          <a:xfrm>
            <a:off x="1" y="0"/>
            <a:ext cx="158751" cy="211667"/>
          </a:xfrm>
          <a:prstGeom prst="rect">
            <a:avLst/>
          </a:prstGeom>
          <a:solidFill>
            <a:srgbClr val="0089C4"/>
          </a:solidFill>
          <a:ln w="25400" cap="flat" cmpd="sng" algn="ctr">
            <a:solidFill>
              <a:srgbClr val="0089C4"/>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3200" b="0" i="0" baseline="0" dirty="0">
              <a:latin typeface="Calibri Light" panose="020F0302020204030204" pitchFamily="34" charset="0"/>
              <a:ea typeface="+mj-ea"/>
              <a:cs typeface="+mj-cs"/>
              <a:sym typeface="Calibri Light" panose="020F0302020204030204" pitchFamily="34" charset="0"/>
            </a:endParaRPr>
          </a:p>
        </p:txBody>
      </p:sp>
      <p:sp>
        <p:nvSpPr>
          <p:cNvPr id="2" name="Title 1">
            <a:extLst>
              <a:ext uri="{FF2B5EF4-FFF2-40B4-BE49-F238E27FC236}">
                <a16:creationId xmlns:a16="http://schemas.microsoft.com/office/drawing/2014/main" id="{BFF479DA-8DD6-4320-946F-6447CE9AABD1}"/>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IN" dirty="0"/>
          </a:p>
        </p:txBody>
      </p:sp>
      <p:sp>
        <p:nvSpPr>
          <p:cNvPr id="7" name="Slide Number Placeholder 6">
            <a:extLst>
              <a:ext uri="{FF2B5EF4-FFF2-40B4-BE49-F238E27FC236}">
                <a16:creationId xmlns:a16="http://schemas.microsoft.com/office/drawing/2014/main" id="{D24ACDF8-C435-48D3-BF23-1B763DEDD9DB}"/>
              </a:ext>
            </a:extLst>
          </p:cNvPr>
          <p:cNvSpPr>
            <a:spLocks noGrp="1"/>
          </p:cNvSpPr>
          <p:nvPr>
            <p:ph type="sldNum" sz="quarter" idx="12"/>
          </p:nvPr>
        </p:nvSpPr>
        <p:spPr/>
        <p:txBody>
          <a:bodyPr/>
          <a:lstStyle>
            <a:lvl1pPr>
              <a:defRPr>
                <a:solidFill>
                  <a:schemeClr val="bg1"/>
                </a:solidFill>
              </a:defRPr>
            </a:lvl1pPr>
          </a:lstStyle>
          <a:p>
            <a:fld id="{A5163908-529D-4A49-892F-D37C4044DFD8}" type="slidenum">
              <a:rPr lang="en-IN" smtClean="0"/>
              <a:pPr/>
              <a:t>‹#›</a:t>
            </a:fld>
            <a:endParaRPr lang="en-IN"/>
          </a:p>
        </p:txBody>
      </p:sp>
      <p:pic>
        <p:nvPicPr>
          <p:cNvPr id="10" name="Picture 9">
            <a:extLst>
              <a:ext uri="{FF2B5EF4-FFF2-40B4-BE49-F238E27FC236}">
                <a16:creationId xmlns:a16="http://schemas.microsoft.com/office/drawing/2014/main" id="{CFB9E3C1-5657-4AFC-873B-FDCEF5C82656}"/>
              </a:ext>
            </a:extLst>
          </p:cNvPr>
          <p:cNvPicPr>
            <a:picLocks/>
          </p:cNvPicPr>
          <p:nvPr userDrawn="1">
            <p:custDataLst>
              <p:tags r:id="rId5"/>
            </p:custDataLst>
          </p:nvPr>
        </p:nvPicPr>
        <p:blipFill>
          <a:blip r:embed="rId9" cstate="print">
            <a:extLst>
              <a:ext uri="{28A0092B-C50C-407E-A947-70E740481C1C}">
                <a14:useLocalDpi xmlns:a14="http://schemas.microsoft.com/office/drawing/2010/main" val="0"/>
              </a:ext>
            </a:extLst>
          </a:blip>
          <a:stretch>
            <a:fillRect/>
          </a:stretch>
        </p:blipFill>
        <p:spPr>
          <a:xfrm>
            <a:off x="8128000" y="371475"/>
            <a:ext cx="484188" cy="61753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Tree>
    <p:custDataLst>
      <p:tags r:id="rId2"/>
    </p:custDataLst>
    <p:extLst>
      <p:ext uri="{BB962C8B-B14F-4D97-AF65-F5344CB8AC3E}">
        <p14:creationId xmlns:p14="http://schemas.microsoft.com/office/powerpoint/2010/main" val="2720267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blue">
    <p:bg>
      <p:bgPr>
        <a:gradFill>
          <a:gsLst>
            <a:gs pos="18000">
              <a:srgbClr val="0089C4"/>
            </a:gs>
            <a:gs pos="100000">
              <a:srgbClr val="629FD5"/>
            </a:gs>
          </a:gsLst>
          <a:lin ang="2100000" scaled="1"/>
        </a:gra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05F3BA2-B27F-4D6D-85C6-0EB92E2D65FF}"/>
              </a:ext>
            </a:extLst>
          </p:cNvPr>
          <p:cNvGraphicFramePr>
            <a:graphicFrameLocks noChangeAspect="1"/>
          </p:cNvGraphicFramePr>
          <p:nvPr userDrawn="1">
            <p:custDataLst>
              <p:tags r:id="rId3"/>
            </p:custDataLst>
          </p:nvPr>
        </p:nvGraphicFramePr>
        <p:xfrm>
          <a:off x="1591" y="1589"/>
          <a:ext cx="1587" cy="1587"/>
        </p:xfrm>
        <a:graphic>
          <a:graphicData uri="http://schemas.openxmlformats.org/presentationml/2006/ole">
            <mc:AlternateContent xmlns:mc="http://schemas.openxmlformats.org/markup-compatibility/2006">
              <mc:Choice xmlns:v="urn:schemas-microsoft-com:vml" Requires="v">
                <p:oleObj spid="_x0000_s208924" name="think-cell Slide" r:id="rId5" imgW="479" imgH="478" progId="TCLayout.ActiveDocument.1">
                  <p:embed/>
                </p:oleObj>
              </mc:Choice>
              <mc:Fallback>
                <p:oleObj name="think-cell Slide" r:id="rId5" imgW="479" imgH="478" progId="TCLayout.ActiveDocument.1">
                  <p:embed/>
                  <p:pic>
                    <p:nvPicPr>
                      <p:cNvPr id="5" name="Object 4" hidden="1">
                        <a:extLst>
                          <a:ext uri="{FF2B5EF4-FFF2-40B4-BE49-F238E27FC236}">
                            <a16:creationId xmlns:a16="http://schemas.microsoft.com/office/drawing/2014/main" id="{305F3BA2-B27F-4D6D-85C6-0EB92E2D65FF}"/>
                          </a:ext>
                        </a:extLst>
                      </p:cNvPr>
                      <p:cNvPicPr/>
                      <p:nvPr/>
                    </p:nvPicPr>
                    <p:blipFill>
                      <a:blip r:embed="rId6"/>
                      <a:stretch>
                        <a:fillRect/>
                      </a:stretch>
                    </p:blipFill>
                    <p:spPr>
                      <a:xfrm>
                        <a:off x="1591" y="1589"/>
                        <a:ext cx="1587" cy="1587"/>
                      </a:xfrm>
                      <a:prstGeom prst="rect">
                        <a:avLst/>
                      </a:prstGeom>
                    </p:spPr>
                  </p:pic>
                </p:oleObj>
              </mc:Fallback>
            </mc:AlternateContent>
          </a:graphicData>
        </a:graphic>
      </p:graphicFrame>
      <p:sp>
        <p:nvSpPr>
          <p:cNvPr id="13" name="Text Placeholder 3">
            <a:extLst>
              <a:ext uri="{FF2B5EF4-FFF2-40B4-BE49-F238E27FC236}">
                <a16:creationId xmlns:a16="http://schemas.microsoft.com/office/drawing/2014/main" id="{C3653E61-8455-43DD-85E1-3EFD32553394}"/>
              </a:ext>
            </a:extLst>
          </p:cNvPr>
          <p:cNvSpPr>
            <a:spLocks noGrp="1"/>
          </p:cNvSpPr>
          <p:nvPr>
            <p:ph type="body" sz="quarter" idx="11" hasCustomPrompt="1"/>
          </p:nvPr>
        </p:nvSpPr>
        <p:spPr bwMode="white">
          <a:xfrm>
            <a:off x="828000" y="4608001"/>
            <a:ext cx="4320000" cy="252000"/>
          </a:xfrm>
          <a:prstGeom prst="rect">
            <a:avLst/>
          </a:prstGeom>
        </p:spPr>
        <p:txBody>
          <a:bodyPr lIns="0" tIns="0" rIns="0" bIns="0" anchor="ctr">
            <a:noAutofit/>
          </a:bodyPr>
          <a:lstStyle>
            <a:lvl1pPr marL="0" indent="0">
              <a:spcBef>
                <a:spcPts val="0"/>
              </a:spcBef>
              <a:buFontTx/>
              <a:buNone/>
              <a:defRPr sz="1800" b="1">
                <a:solidFill>
                  <a:schemeClr val="bg1"/>
                </a:solidFill>
              </a:defRPr>
            </a:lvl1pPr>
          </a:lstStyle>
          <a:p>
            <a:pPr lvl="0"/>
            <a:r>
              <a:rPr lang="en-US" noProof="0" dirty="0"/>
              <a:t>_Author</a:t>
            </a:r>
          </a:p>
        </p:txBody>
      </p:sp>
      <p:sp>
        <p:nvSpPr>
          <p:cNvPr id="14" name="Text Placeholder 3">
            <a:extLst>
              <a:ext uri="{FF2B5EF4-FFF2-40B4-BE49-F238E27FC236}">
                <a16:creationId xmlns:a16="http://schemas.microsoft.com/office/drawing/2014/main" id="{4D300ACA-1DDA-445B-9241-4ACC24CFD5AE}"/>
              </a:ext>
            </a:extLst>
          </p:cNvPr>
          <p:cNvSpPr>
            <a:spLocks noGrp="1"/>
          </p:cNvSpPr>
          <p:nvPr>
            <p:ph type="body" sz="quarter" idx="12" hasCustomPrompt="1"/>
          </p:nvPr>
        </p:nvSpPr>
        <p:spPr bwMode="white">
          <a:xfrm>
            <a:off x="828000" y="4884350"/>
            <a:ext cx="4320000" cy="252000"/>
          </a:xfrm>
          <a:prstGeom prst="rect">
            <a:avLst/>
          </a:prstGeom>
        </p:spPr>
        <p:txBody>
          <a:bodyPr lIns="0" tIns="0" rIns="0" bIns="0" anchor="ctr">
            <a:noAutofit/>
          </a:bodyPr>
          <a:lstStyle>
            <a:lvl1pPr marL="0" indent="0">
              <a:spcBef>
                <a:spcPts val="0"/>
              </a:spcBef>
              <a:buFontTx/>
              <a:buNone/>
              <a:defRPr sz="1600" b="0">
                <a:solidFill>
                  <a:schemeClr val="bg1"/>
                </a:solidFill>
              </a:defRPr>
            </a:lvl1pPr>
          </a:lstStyle>
          <a:p>
            <a:pPr lvl="0"/>
            <a:r>
              <a:rPr lang="en-US" noProof="0" dirty="0"/>
              <a:t>_Business</a:t>
            </a:r>
          </a:p>
        </p:txBody>
      </p:sp>
      <p:sp>
        <p:nvSpPr>
          <p:cNvPr id="15" name="Text Placeholder 3">
            <a:extLst>
              <a:ext uri="{FF2B5EF4-FFF2-40B4-BE49-F238E27FC236}">
                <a16:creationId xmlns:a16="http://schemas.microsoft.com/office/drawing/2014/main" id="{3DFCA62A-CA79-426E-B592-49ABCC31F8A8}"/>
              </a:ext>
            </a:extLst>
          </p:cNvPr>
          <p:cNvSpPr>
            <a:spLocks noGrp="1"/>
          </p:cNvSpPr>
          <p:nvPr>
            <p:ph type="body" sz="quarter" idx="15" hasCustomPrompt="1"/>
          </p:nvPr>
        </p:nvSpPr>
        <p:spPr bwMode="white">
          <a:xfrm>
            <a:off x="828000" y="5148000"/>
            <a:ext cx="4320000" cy="252000"/>
          </a:xfrm>
          <a:prstGeom prst="rect">
            <a:avLst/>
          </a:prstGeom>
        </p:spPr>
        <p:txBody>
          <a:bodyPr lIns="0" tIns="0" rIns="0" bIns="0" anchor="ctr">
            <a:noAutofit/>
          </a:bodyPr>
          <a:lstStyle>
            <a:lvl1pPr marL="0" indent="0">
              <a:spcBef>
                <a:spcPts val="0"/>
              </a:spcBef>
              <a:buFontTx/>
              <a:buNone/>
              <a:defRPr sz="1600" b="0">
                <a:solidFill>
                  <a:schemeClr val="bg1"/>
                </a:solidFill>
              </a:defRPr>
            </a:lvl1pPr>
          </a:lstStyle>
          <a:p>
            <a:pPr lvl="0"/>
            <a:r>
              <a:rPr lang="en-US" noProof="0" dirty="0"/>
              <a:t>_Date</a:t>
            </a:r>
          </a:p>
        </p:txBody>
      </p:sp>
      <p:sp>
        <p:nvSpPr>
          <p:cNvPr id="16" name="Text Placeholder 3">
            <a:extLst>
              <a:ext uri="{FF2B5EF4-FFF2-40B4-BE49-F238E27FC236}">
                <a16:creationId xmlns:a16="http://schemas.microsoft.com/office/drawing/2014/main" id="{B26F3FA1-170D-4773-936E-E5E7447A5872}"/>
              </a:ext>
            </a:extLst>
          </p:cNvPr>
          <p:cNvSpPr>
            <a:spLocks noGrp="1"/>
          </p:cNvSpPr>
          <p:nvPr>
            <p:ph type="body" sz="quarter" idx="10" hasCustomPrompt="1"/>
          </p:nvPr>
        </p:nvSpPr>
        <p:spPr bwMode="white">
          <a:xfrm>
            <a:off x="828673" y="2052000"/>
            <a:ext cx="7488000" cy="1620001"/>
          </a:xfrm>
          <a:prstGeom prst="rect">
            <a:avLst/>
          </a:prstGeom>
        </p:spPr>
        <p:txBody>
          <a:bodyPr lIns="0" tIns="0" rIns="0" bIns="0">
            <a:noAutofit/>
          </a:bodyPr>
          <a:lstStyle>
            <a:lvl1pPr marL="0" indent="0" algn="l">
              <a:lnSpc>
                <a:spcPct val="100000"/>
              </a:lnSpc>
              <a:spcBef>
                <a:spcPts val="0"/>
              </a:spcBef>
              <a:buFontTx/>
              <a:buNone/>
              <a:defRPr sz="4800">
                <a:solidFill>
                  <a:schemeClr val="bg1"/>
                </a:solidFill>
                <a:latin typeface="+mj-lt"/>
              </a:defRPr>
            </a:lvl1pPr>
            <a:lvl2pPr>
              <a:defRPr sz="4800"/>
            </a:lvl2pPr>
            <a:lvl3pPr>
              <a:defRPr sz="4800"/>
            </a:lvl3pPr>
            <a:lvl4pPr>
              <a:defRPr sz="4800"/>
            </a:lvl4pPr>
            <a:lvl5pPr>
              <a:defRPr sz="4800"/>
            </a:lvl5pPr>
          </a:lstStyle>
          <a:p>
            <a:pPr lvl="0"/>
            <a:r>
              <a:rPr lang="en-US" noProof="0" dirty="0"/>
              <a:t>Presentation title 48pt</a:t>
            </a:r>
          </a:p>
        </p:txBody>
      </p:sp>
      <p:pic>
        <p:nvPicPr>
          <p:cNvPr id="9" name="Picture 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380"/>
            <a:ext cx="9141969" cy="6857238"/>
          </a:xfrm>
          <a:prstGeom prst="rect">
            <a:avLst/>
          </a:prstGeom>
        </p:spPr>
      </p:pic>
      <p:sp>
        <p:nvSpPr>
          <p:cNvPr id="6" name="Date Placeholder 5">
            <a:extLst>
              <a:ext uri="{FF2B5EF4-FFF2-40B4-BE49-F238E27FC236}">
                <a16:creationId xmlns:a16="http://schemas.microsoft.com/office/drawing/2014/main" id="{2DF4C401-A693-9C4F-85C0-5F9E242776E7}"/>
              </a:ext>
            </a:extLst>
          </p:cNvPr>
          <p:cNvSpPr>
            <a:spLocks noGrp="1"/>
          </p:cNvSpPr>
          <p:nvPr>
            <p:ph type="dt" sz="half" idx="16"/>
          </p:nvPr>
        </p:nvSpPr>
        <p:spPr>
          <a:xfrm>
            <a:off x="540000" y="6512607"/>
            <a:ext cx="718767" cy="143967"/>
          </a:xfrm>
          <a:prstGeom prst="rect">
            <a:avLst/>
          </a:prstGeom>
        </p:spPr>
        <p:txBody>
          <a:bodyPr/>
          <a:lstStyle>
            <a:lvl1pPr>
              <a:defRPr>
                <a:solidFill>
                  <a:schemeClr val="bg1"/>
                </a:solidFill>
              </a:defRPr>
            </a:lvl1pPr>
          </a:lstStyle>
          <a:p>
            <a:fld id="{B03CB1A0-992E-41C6-9E02-4C8A4EB15083}" type="datetime1">
              <a:rPr lang="en-US" smtClean="0"/>
              <a:t>5/29/2020</a:t>
            </a:fld>
            <a:endParaRPr lang="en-IN" dirty="0"/>
          </a:p>
        </p:txBody>
      </p:sp>
      <p:sp>
        <p:nvSpPr>
          <p:cNvPr id="8" name="Slide Number Placeholder 7">
            <a:extLst>
              <a:ext uri="{FF2B5EF4-FFF2-40B4-BE49-F238E27FC236}">
                <a16:creationId xmlns:a16="http://schemas.microsoft.com/office/drawing/2014/main" id="{7D283F09-6466-5E41-B0BE-F3363B0B9B2B}"/>
              </a:ext>
            </a:extLst>
          </p:cNvPr>
          <p:cNvSpPr>
            <a:spLocks noGrp="1"/>
          </p:cNvSpPr>
          <p:nvPr>
            <p:ph type="sldNum" sz="quarter" idx="18"/>
          </p:nvPr>
        </p:nvSpPr>
        <p:spPr/>
        <p:txBody>
          <a:bodyPr/>
          <a:lstStyle>
            <a:lvl1pPr>
              <a:defRPr>
                <a:solidFill>
                  <a:schemeClr val="bg1"/>
                </a:solidFill>
              </a:defRPr>
            </a:lvl1pPr>
          </a:lstStyle>
          <a:p>
            <a:fld id="{A5163908-529D-4A49-892F-D37C4044DFD8}" type="slidenum">
              <a:rPr lang="en-IN" smtClean="0"/>
              <a:pPr/>
              <a:t>‹#›</a:t>
            </a:fld>
            <a:endParaRPr lang="en-IN"/>
          </a:p>
        </p:txBody>
      </p:sp>
    </p:spTree>
    <p:custDataLst>
      <p:tags r:id="rId2"/>
    </p:custDataLst>
    <p:extLst>
      <p:ext uri="{BB962C8B-B14F-4D97-AF65-F5344CB8AC3E}">
        <p14:creationId xmlns:p14="http://schemas.microsoft.com/office/powerpoint/2010/main" val="1212536429"/>
      </p:ext>
    </p:extLst>
  </p:cSld>
  <p:clrMapOvr>
    <a:masterClrMapping/>
  </p:clrMapOvr>
  <p:extLst>
    <p:ext uri="{DCECCB84-F9BA-43D5-87BE-67443E8EF086}">
      <p15:sldGuideLst xmlns:p15="http://schemas.microsoft.com/office/powerpoint/2012/main">
        <p15:guide id="1" pos="521"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Aqua Title Only">
    <p:bg>
      <p:bgPr>
        <a:solidFill>
          <a:schemeClr val="accent2"/>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F961335A-8C71-4906-B035-4841327EAB24}"/>
              </a:ext>
            </a:extLst>
          </p:cNvPr>
          <p:cNvGraphicFramePr>
            <a:graphicFrameLocks noChangeAspect="1"/>
          </p:cNvGraphicFramePr>
          <p:nvPr userDrawn="1">
            <p:custDataLst>
              <p:tags r:id="rId3"/>
            </p:custDataLst>
            <p:extLst>
              <p:ext uri="{D42A27DB-BD31-4B8C-83A1-F6EECF244321}">
                <p14:modId xmlns:p14="http://schemas.microsoft.com/office/powerpoint/2010/main" val="2784232820"/>
              </p:ext>
            </p:extLst>
          </p:nvPr>
        </p:nvGraphicFramePr>
        <p:xfrm>
          <a:off x="1589" y="2118"/>
          <a:ext cx="1588" cy="2117"/>
        </p:xfrm>
        <a:graphic>
          <a:graphicData uri="http://schemas.openxmlformats.org/presentationml/2006/ole">
            <mc:AlternateContent xmlns:mc="http://schemas.openxmlformats.org/markup-compatibility/2006">
              <mc:Choice xmlns:v="urn:schemas-microsoft-com:vml" Requires="v">
                <p:oleObj spid="_x0000_s181313" name="think-cell Slide" r:id="rId7" imgW="479" imgH="478" progId="TCLayout.ActiveDocument.1">
                  <p:embed/>
                </p:oleObj>
              </mc:Choice>
              <mc:Fallback>
                <p:oleObj name="think-cell Slide" r:id="rId7" imgW="479" imgH="478" progId="TCLayout.ActiveDocument.1">
                  <p:embed/>
                  <p:pic>
                    <p:nvPicPr>
                      <p:cNvPr id="4" name="Object 3" hidden="1">
                        <a:extLst>
                          <a:ext uri="{FF2B5EF4-FFF2-40B4-BE49-F238E27FC236}">
                            <a16:creationId xmlns:a16="http://schemas.microsoft.com/office/drawing/2014/main" id="{F961335A-8C71-4906-B035-4841327EAB24}"/>
                          </a:ext>
                        </a:extLst>
                      </p:cNvPr>
                      <p:cNvPicPr/>
                      <p:nvPr/>
                    </p:nvPicPr>
                    <p:blipFill>
                      <a:blip r:embed="rId8"/>
                      <a:stretch>
                        <a:fillRect/>
                      </a:stretch>
                    </p:blipFill>
                    <p:spPr>
                      <a:xfrm>
                        <a:off x="1589" y="2118"/>
                        <a:ext cx="1588" cy="2117"/>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4E7BB393-155A-4310-8B8C-54BB9A9AEEAC}"/>
              </a:ext>
            </a:extLst>
          </p:cNvPr>
          <p:cNvSpPr/>
          <p:nvPr userDrawn="1">
            <p:custDataLst>
              <p:tags r:id="rId4"/>
            </p:custDataLst>
          </p:nvPr>
        </p:nvSpPr>
        <p:spPr>
          <a:xfrm>
            <a:off x="1" y="0"/>
            <a:ext cx="158751" cy="211667"/>
          </a:xfrm>
          <a:prstGeom prst="rect">
            <a:avLst/>
          </a:prstGeom>
          <a:solidFill>
            <a:srgbClr val="0089C4"/>
          </a:solidFill>
          <a:ln w="25400" cap="flat" cmpd="sng" algn="ctr">
            <a:solidFill>
              <a:srgbClr val="0089C4"/>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3200" b="0" i="0" baseline="0" dirty="0">
              <a:latin typeface="Calibri Light" panose="020F0302020204030204" pitchFamily="34" charset="0"/>
              <a:ea typeface="+mj-ea"/>
              <a:cs typeface="+mj-cs"/>
              <a:sym typeface="Calibri Light" panose="020F0302020204030204" pitchFamily="34" charset="0"/>
            </a:endParaRPr>
          </a:p>
        </p:txBody>
      </p:sp>
      <p:sp>
        <p:nvSpPr>
          <p:cNvPr id="2" name="Title 1">
            <a:extLst>
              <a:ext uri="{FF2B5EF4-FFF2-40B4-BE49-F238E27FC236}">
                <a16:creationId xmlns:a16="http://schemas.microsoft.com/office/drawing/2014/main" id="{BFF479DA-8DD6-4320-946F-6447CE9AABD1}"/>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IN" dirty="0"/>
          </a:p>
        </p:txBody>
      </p:sp>
      <p:sp>
        <p:nvSpPr>
          <p:cNvPr id="5" name="Date Placeholder 4">
            <a:extLst>
              <a:ext uri="{FF2B5EF4-FFF2-40B4-BE49-F238E27FC236}">
                <a16:creationId xmlns:a16="http://schemas.microsoft.com/office/drawing/2014/main" id="{F7C6C201-4266-412C-8AC9-E9BCA52E5053}"/>
              </a:ext>
            </a:extLst>
          </p:cNvPr>
          <p:cNvSpPr>
            <a:spLocks noGrp="1"/>
          </p:cNvSpPr>
          <p:nvPr>
            <p:ph type="dt" sz="half" idx="10"/>
          </p:nvPr>
        </p:nvSpPr>
        <p:spPr>
          <a:xfrm>
            <a:off x="540000" y="6512607"/>
            <a:ext cx="718767" cy="143967"/>
          </a:xfrm>
          <a:prstGeom prst="rect">
            <a:avLst/>
          </a:prstGeom>
        </p:spPr>
        <p:txBody>
          <a:bodyPr/>
          <a:lstStyle>
            <a:lvl1pPr>
              <a:defRPr>
                <a:solidFill>
                  <a:schemeClr val="bg1"/>
                </a:solidFill>
              </a:defRPr>
            </a:lvl1pPr>
          </a:lstStyle>
          <a:p>
            <a:fld id="{A7577043-5E59-4C64-B6AB-0630E1C7A51D}" type="datetime1">
              <a:rPr lang="en-US" smtClean="0"/>
              <a:t>5/29/2020</a:t>
            </a:fld>
            <a:endParaRPr lang="en-IN" dirty="0"/>
          </a:p>
        </p:txBody>
      </p:sp>
      <p:sp>
        <p:nvSpPr>
          <p:cNvPr id="6" name="Footer Placeholder 5">
            <a:extLst>
              <a:ext uri="{FF2B5EF4-FFF2-40B4-BE49-F238E27FC236}">
                <a16:creationId xmlns:a16="http://schemas.microsoft.com/office/drawing/2014/main" id="{8B847EA0-0639-4962-AADA-DCC10C6CED96}"/>
              </a:ext>
            </a:extLst>
          </p:cNvPr>
          <p:cNvSpPr>
            <a:spLocks noGrp="1"/>
          </p:cNvSpPr>
          <p:nvPr>
            <p:ph type="ftr" sz="quarter" idx="11"/>
          </p:nvPr>
        </p:nvSpPr>
        <p:spPr>
          <a:xfrm>
            <a:off x="2469600" y="6512607"/>
            <a:ext cx="4191259" cy="274087"/>
          </a:xfrm>
          <a:prstGeom prst="rect">
            <a:avLst/>
          </a:prstGeom>
        </p:spPr>
        <p:txBody>
          <a:bodyPr/>
          <a:lstStyle>
            <a:lvl1pPr>
              <a:defRPr>
                <a:solidFill>
                  <a:schemeClr val="bg1"/>
                </a:solidFill>
              </a:defRPr>
            </a:lvl1pPr>
          </a:lstStyle>
          <a:p>
            <a:r>
              <a:rPr lang="en-IN"/>
              <a:t>©2020 Koninklijke Philips N.V. All rights reserved. Approved for external distribution. DXXXXXX-XX MMYYYY</a:t>
            </a:r>
            <a:endParaRPr lang="en-IN" dirty="0"/>
          </a:p>
        </p:txBody>
      </p:sp>
      <p:sp>
        <p:nvSpPr>
          <p:cNvPr id="7" name="Slide Number Placeholder 6">
            <a:extLst>
              <a:ext uri="{FF2B5EF4-FFF2-40B4-BE49-F238E27FC236}">
                <a16:creationId xmlns:a16="http://schemas.microsoft.com/office/drawing/2014/main" id="{D24ACDF8-C435-48D3-BF23-1B763DEDD9DB}"/>
              </a:ext>
            </a:extLst>
          </p:cNvPr>
          <p:cNvSpPr>
            <a:spLocks noGrp="1"/>
          </p:cNvSpPr>
          <p:nvPr>
            <p:ph type="sldNum" sz="quarter" idx="12"/>
          </p:nvPr>
        </p:nvSpPr>
        <p:spPr/>
        <p:txBody>
          <a:bodyPr/>
          <a:lstStyle>
            <a:lvl1pPr>
              <a:defRPr>
                <a:solidFill>
                  <a:schemeClr val="bg1"/>
                </a:solidFill>
              </a:defRPr>
            </a:lvl1pPr>
          </a:lstStyle>
          <a:p>
            <a:fld id="{A5163908-529D-4A49-892F-D37C4044DFD8}" type="slidenum">
              <a:rPr lang="en-IN" smtClean="0"/>
              <a:pPr/>
              <a:t>‹#›</a:t>
            </a:fld>
            <a:endParaRPr lang="en-IN"/>
          </a:p>
        </p:txBody>
      </p:sp>
      <p:pic>
        <p:nvPicPr>
          <p:cNvPr id="10" name="Picture 9">
            <a:extLst>
              <a:ext uri="{FF2B5EF4-FFF2-40B4-BE49-F238E27FC236}">
                <a16:creationId xmlns:a16="http://schemas.microsoft.com/office/drawing/2014/main" id="{D868189D-7746-4F44-903A-FDC1C2B9C835}"/>
              </a:ext>
            </a:extLst>
          </p:cNvPr>
          <p:cNvPicPr>
            <a:picLocks/>
          </p:cNvPicPr>
          <p:nvPr userDrawn="1">
            <p:custDataLst>
              <p:tags r:id="rId5"/>
            </p:custDataLst>
          </p:nvPr>
        </p:nvPicPr>
        <p:blipFill>
          <a:blip r:embed="rId9" cstate="print">
            <a:extLst>
              <a:ext uri="{28A0092B-C50C-407E-A947-70E740481C1C}">
                <a14:useLocalDpi xmlns:a14="http://schemas.microsoft.com/office/drawing/2010/main" val="0"/>
              </a:ext>
            </a:extLst>
          </a:blip>
          <a:stretch>
            <a:fillRect/>
          </a:stretch>
        </p:blipFill>
        <p:spPr>
          <a:xfrm>
            <a:off x="8128000" y="371475"/>
            <a:ext cx="484188" cy="61753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Tree>
    <p:custDataLst>
      <p:tags r:id="rId2"/>
    </p:custDataLst>
    <p:extLst>
      <p:ext uri="{BB962C8B-B14F-4D97-AF65-F5344CB8AC3E}">
        <p14:creationId xmlns:p14="http://schemas.microsoft.com/office/powerpoint/2010/main" val="23026694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Green Title Only">
    <p:bg>
      <p:bgPr>
        <a:solidFill>
          <a:schemeClr val="accent3"/>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F961335A-8C71-4906-B035-4841327EAB24}"/>
              </a:ext>
            </a:extLst>
          </p:cNvPr>
          <p:cNvGraphicFramePr>
            <a:graphicFrameLocks noChangeAspect="1"/>
          </p:cNvGraphicFramePr>
          <p:nvPr userDrawn="1">
            <p:custDataLst>
              <p:tags r:id="rId3"/>
            </p:custDataLst>
            <p:extLst>
              <p:ext uri="{D42A27DB-BD31-4B8C-83A1-F6EECF244321}">
                <p14:modId xmlns:p14="http://schemas.microsoft.com/office/powerpoint/2010/main" val="3536706845"/>
              </p:ext>
            </p:extLst>
          </p:nvPr>
        </p:nvGraphicFramePr>
        <p:xfrm>
          <a:off x="1589" y="2118"/>
          <a:ext cx="1588" cy="2117"/>
        </p:xfrm>
        <a:graphic>
          <a:graphicData uri="http://schemas.openxmlformats.org/presentationml/2006/ole">
            <mc:AlternateContent xmlns:mc="http://schemas.openxmlformats.org/markup-compatibility/2006">
              <mc:Choice xmlns:v="urn:schemas-microsoft-com:vml" Requires="v">
                <p:oleObj spid="_x0000_s182337" name="think-cell Slide" r:id="rId7" imgW="479" imgH="478" progId="TCLayout.ActiveDocument.1">
                  <p:embed/>
                </p:oleObj>
              </mc:Choice>
              <mc:Fallback>
                <p:oleObj name="think-cell Slide" r:id="rId7" imgW="479" imgH="478" progId="TCLayout.ActiveDocument.1">
                  <p:embed/>
                  <p:pic>
                    <p:nvPicPr>
                      <p:cNvPr id="4" name="Object 3" hidden="1">
                        <a:extLst>
                          <a:ext uri="{FF2B5EF4-FFF2-40B4-BE49-F238E27FC236}">
                            <a16:creationId xmlns:a16="http://schemas.microsoft.com/office/drawing/2014/main" id="{F961335A-8C71-4906-B035-4841327EAB24}"/>
                          </a:ext>
                        </a:extLst>
                      </p:cNvPr>
                      <p:cNvPicPr/>
                      <p:nvPr/>
                    </p:nvPicPr>
                    <p:blipFill>
                      <a:blip r:embed="rId8"/>
                      <a:stretch>
                        <a:fillRect/>
                      </a:stretch>
                    </p:blipFill>
                    <p:spPr>
                      <a:xfrm>
                        <a:off x="1589" y="2118"/>
                        <a:ext cx="1588" cy="2117"/>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4E7BB393-155A-4310-8B8C-54BB9A9AEEAC}"/>
              </a:ext>
            </a:extLst>
          </p:cNvPr>
          <p:cNvSpPr/>
          <p:nvPr userDrawn="1">
            <p:custDataLst>
              <p:tags r:id="rId4"/>
            </p:custDataLst>
          </p:nvPr>
        </p:nvSpPr>
        <p:spPr>
          <a:xfrm>
            <a:off x="1" y="0"/>
            <a:ext cx="158751" cy="211667"/>
          </a:xfrm>
          <a:prstGeom prst="rect">
            <a:avLst/>
          </a:prstGeom>
          <a:solidFill>
            <a:srgbClr val="0089C4"/>
          </a:solidFill>
          <a:ln w="25400" cap="flat" cmpd="sng" algn="ctr">
            <a:solidFill>
              <a:srgbClr val="0089C4"/>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3200" b="0" i="0" baseline="0" dirty="0">
              <a:latin typeface="Calibri Light" panose="020F0302020204030204" pitchFamily="34" charset="0"/>
              <a:ea typeface="+mj-ea"/>
              <a:cs typeface="+mj-cs"/>
              <a:sym typeface="Calibri Light" panose="020F0302020204030204" pitchFamily="34" charset="0"/>
            </a:endParaRPr>
          </a:p>
        </p:txBody>
      </p:sp>
      <p:sp>
        <p:nvSpPr>
          <p:cNvPr id="2" name="Title 1">
            <a:extLst>
              <a:ext uri="{FF2B5EF4-FFF2-40B4-BE49-F238E27FC236}">
                <a16:creationId xmlns:a16="http://schemas.microsoft.com/office/drawing/2014/main" id="{BFF479DA-8DD6-4320-946F-6447CE9AABD1}"/>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IN" dirty="0"/>
          </a:p>
        </p:txBody>
      </p:sp>
      <p:sp>
        <p:nvSpPr>
          <p:cNvPr id="5" name="Date Placeholder 4">
            <a:extLst>
              <a:ext uri="{FF2B5EF4-FFF2-40B4-BE49-F238E27FC236}">
                <a16:creationId xmlns:a16="http://schemas.microsoft.com/office/drawing/2014/main" id="{F7C6C201-4266-412C-8AC9-E9BCA52E5053}"/>
              </a:ext>
            </a:extLst>
          </p:cNvPr>
          <p:cNvSpPr>
            <a:spLocks noGrp="1"/>
          </p:cNvSpPr>
          <p:nvPr>
            <p:ph type="dt" sz="half" idx="10"/>
          </p:nvPr>
        </p:nvSpPr>
        <p:spPr>
          <a:xfrm>
            <a:off x="540000" y="6512607"/>
            <a:ext cx="718767" cy="143967"/>
          </a:xfrm>
          <a:prstGeom prst="rect">
            <a:avLst/>
          </a:prstGeom>
        </p:spPr>
        <p:txBody>
          <a:bodyPr/>
          <a:lstStyle>
            <a:lvl1pPr>
              <a:defRPr>
                <a:solidFill>
                  <a:schemeClr val="bg1"/>
                </a:solidFill>
              </a:defRPr>
            </a:lvl1pPr>
          </a:lstStyle>
          <a:p>
            <a:fld id="{C51B4088-119C-41F7-B568-4224F2B6B0A4}" type="datetime1">
              <a:rPr lang="en-US" smtClean="0"/>
              <a:t>5/29/2020</a:t>
            </a:fld>
            <a:endParaRPr lang="en-IN" dirty="0"/>
          </a:p>
        </p:txBody>
      </p:sp>
      <p:sp>
        <p:nvSpPr>
          <p:cNvPr id="6" name="Footer Placeholder 5">
            <a:extLst>
              <a:ext uri="{FF2B5EF4-FFF2-40B4-BE49-F238E27FC236}">
                <a16:creationId xmlns:a16="http://schemas.microsoft.com/office/drawing/2014/main" id="{8B847EA0-0639-4962-AADA-DCC10C6CED96}"/>
              </a:ext>
            </a:extLst>
          </p:cNvPr>
          <p:cNvSpPr>
            <a:spLocks noGrp="1"/>
          </p:cNvSpPr>
          <p:nvPr>
            <p:ph type="ftr" sz="quarter" idx="11"/>
          </p:nvPr>
        </p:nvSpPr>
        <p:spPr>
          <a:xfrm>
            <a:off x="2469600" y="6512607"/>
            <a:ext cx="4191259" cy="274087"/>
          </a:xfrm>
          <a:prstGeom prst="rect">
            <a:avLst/>
          </a:prstGeom>
        </p:spPr>
        <p:txBody>
          <a:bodyPr/>
          <a:lstStyle>
            <a:lvl1pPr>
              <a:defRPr>
                <a:solidFill>
                  <a:schemeClr val="bg1"/>
                </a:solidFill>
              </a:defRPr>
            </a:lvl1pPr>
          </a:lstStyle>
          <a:p>
            <a:r>
              <a:rPr lang="en-IN"/>
              <a:t>©2020 Koninklijke Philips N.V. All rights reserved. Approved for external distribution. DXXXXXX-XX MMYYYY</a:t>
            </a:r>
            <a:endParaRPr lang="en-IN" dirty="0"/>
          </a:p>
        </p:txBody>
      </p:sp>
      <p:sp>
        <p:nvSpPr>
          <p:cNvPr id="7" name="Slide Number Placeholder 6">
            <a:extLst>
              <a:ext uri="{FF2B5EF4-FFF2-40B4-BE49-F238E27FC236}">
                <a16:creationId xmlns:a16="http://schemas.microsoft.com/office/drawing/2014/main" id="{D24ACDF8-C435-48D3-BF23-1B763DEDD9DB}"/>
              </a:ext>
            </a:extLst>
          </p:cNvPr>
          <p:cNvSpPr>
            <a:spLocks noGrp="1"/>
          </p:cNvSpPr>
          <p:nvPr>
            <p:ph type="sldNum" sz="quarter" idx="12"/>
          </p:nvPr>
        </p:nvSpPr>
        <p:spPr/>
        <p:txBody>
          <a:bodyPr/>
          <a:lstStyle>
            <a:lvl1pPr>
              <a:defRPr>
                <a:solidFill>
                  <a:schemeClr val="bg1"/>
                </a:solidFill>
              </a:defRPr>
            </a:lvl1pPr>
          </a:lstStyle>
          <a:p>
            <a:fld id="{A5163908-529D-4A49-892F-D37C4044DFD8}" type="slidenum">
              <a:rPr lang="en-IN" smtClean="0"/>
              <a:pPr/>
              <a:t>‹#›</a:t>
            </a:fld>
            <a:endParaRPr lang="en-IN"/>
          </a:p>
        </p:txBody>
      </p:sp>
      <p:pic>
        <p:nvPicPr>
          <p:cNvPr id="10" name="Picture 9">
            <a:extLst>
              <a:ext uri="{FF2B5EF4-FFF2-40B4-BE49-F238E27FC236}">
                <a16:creationId xmlns:a16="http://schemas.microsoft.com/office/drawing/2014/main" id="{D4F6ED2C-CED9-44DC-B8F3-6AE54BF84424}"/>
              </a:ext>
            </a:extLst>
          </p:cNvPr>
          <p:cNvPicPr>
            <a:picLocks/>
          </p:cNvPicPr>
          <p:nvPr userDrawn="1">
            <p:custDataLst>
              <p:tags r:id="rId5"/>
            </p:custDataLst>
          </p:nvPr>
        </p:nvPicPr>
        <p:blipFill>
          <a:blip r:embed="rId9" cstate="print">
            <a:extLst>
              <a:ext uri="{28A0092B-C50C-407E-A947-70E740481C1C}">
                <a14:useLocalDpi xmlns:a14="http://schemas.microsoft.com/office/drawing/2010/main" val="0"/>
              </a:ext>
            </a:extLst>
          </a:blip>
          <a:stretch>
            <a:fillRect/>
          </a:stretch>
        </p:blipFill>
        <p:spPr>
          <a:xfrm>
            <a:off x="8128000" y="371475"/>
            <a:ext cx="484188" cy="61753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Tree>
    <p:custDataLst>
      <p:tags r:id="rId2"/>
    </p:custDataLst>
    <p:extLst>
      <p:ext uri="{BB962C8B-B14F-4D97-AF65-F5344CB8AC3E}">
        <p14:creationId xmlns:p14="http://schemas.microsoft.com/office/powerpoint/2010/main" val="13529322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Dark Orange_Title Only">
    <p:bg>
      <p:bgPr>
        <a:solidFill>
          <a:schemeClr val="accent4"/>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F961335A-8C71-4906-B035-4841327EAB24}"/>
              </a:ext>
            </a:extLst>
          </p:cNvPr>
          <p:cNvGraphicFramePr>
            <a:graphicFrameLocks noChangeAspect="1"/>
          </p:cNvGraphicFramePr>
          <p:nvPr userDrawn="1">
            <p:custDataLst>
              <p:tags r:id="rId3"/>
            </p:custDataLst>
            <p:extLst>
              <p:ext uri="{D42A27DB-BD31-4B8C-83A1-F6EECF244321}">
                <p14:modId xmlns:p14="http://schemas.microsoft.com/office/powerpoint/2010/main" val="4101605963"/>
              </p:ext>
            </p:extLst>
          </p:nvPr>
        </p:nvGraphicFramePr>
        <p:xfrm>
          <a:off x="1589" y="2118"/>
          <a:ext cx="1588" cy="2117"/>
        </p:xfrm>
        <a:graphic>
          <a:graphicData uri="http://schemas.openxmlformats.org/presentationml/2006/ole">
            <mc:AlternateContent xmlns:mc="http://schemas.openxmlformats.org/markup-compatibility/2006">
              <mc:Choice xmlns:v="urn:schemas-microsoft-com:vml" Requires="v">
                <p:oleObj spid="_x0000_s183361" name="think-cell Slide" r:id="rId7" imgW="479" imgH="478" progId="TCLayout.ActiveDocument.1">
                  <p:embed/>
                </p:oleObj>
              </mc:Choice>
              <mc:Fallback>
                <p:oleObj name="think-cell Slide" r:id="rId7" imgW="479" imgH="478" progId="TCLayout.ActiveDocument.1">
                  <p:embed/>
                  <p:pic>
                    <p:nvPicPr>
                      <p:cNvPr id="4" name="Object 3" hidden="1">
                        <a:extLst>
                          <a:ext uri="{FF2B5EF4-FFF2-40B4-BE49-F238E27FC236}">
                            <a16:creationId xmlns:a16="http://schemas.microsoft.com/office/drawing/2014/main" id="{F961335A-8C71-4906-B035-4841327EAB24}"/>
                          </a:ext>
                        </a:extLst>
                      </p:cNvPr>
                      <p:cNvPicPr/>
                      <p:nvPr/>
                    </p:nvPicPr>
                    <p:blipFill>
                      <a:blip r:embed="rId8"/>
                      <a:stretch>
                        <a:fillRect/>
                      </a:stretch>
                    </p:blipFill>
                    <p:spPr>
                      <a:xfrm>
                        <a:off x="1589" y="2118"/>
                        <a:ext cx="1588" cy="2117"/>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4E7BB393-155A-4310-8B8C-54BB9A9AEEAC}"/>
              </a:ext>
            </a:extLst>
          </p:cNvPr>
          <p:cNvSpPr/>
          <p:nvPr userDrawn="1">
            <p:custDataLst>
              <p:tags r:id="rId4"/>
            </p:custDataLst>
          </p:nvPr>
        </p:nvSpPr>
        <p:spPr>
          <a:xfrm>
            <a:off x="1" y="0"/>
            <a:ext cx="158751" cy="211667"/>
          </a:xfrm>
          <a:prstGeom prst="rect">
            <a:avLst/>
          </a:prstGeom>
          <a:solidFill>
            <a:srgbClr val="0089C4"/>
          </a:solidFill>
          <a:ln w="25400" cap="flat" cmpd="sng" algn="ctr">
            <a:solidFill>
              <a:srgbClr val="0089C4"/>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3200" b="0" i="0" baseline="0" dirty="0">
              <a:latin typeface="Calibri Light" panose="020F0302020204030204" pitchFamily="34" charset="0"/>
              <a:ea typeface="+mj-ea"/>
              <a:cs typeface="+mj-cs"/>
              <a:sym typeface="Calibri Light" panose="020F0302020204030204" pitchFamily="34" charset="0"/>
            </a:endParaRPr>
          </a:p>
        </p:txBody>
      </p:sp>
      <p:sp>
        <p:nvSpPr>
          <p:cNvPr id="2" name="Title 1">
            <a:extLst>
              <a:ext uri="{FF2B5EF4-FFF2-40B4-BE49-F238E27FC236}">
                <a16:creationId xmlns:a16="http://schemas.microsoft.com/office/drawing/2014/main" id="{BFF479DA-8DD6-4320-946F-6447CE9AABD1}"/>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IN" dirty="0"/>
          </a:p>
        </p:txBody>
      </p:sp>
      <p:sp>
        <p:nvSpPr>
          <p:cNvPr id="5" name="Date Placeholder 4">
            <a:extLst>
              <a:ext uri="{FF2B5EF4-FFF2-40B4-BE49-F238E27FC236}">
                <a16:creationId xmlns:a16="http://schemas.microsoft.com/office/drawing/2014/main" id="{F7C6C201-4266-412C-8AC9-E9BCA52E5053}"/>
              </a:ext>
            </a:extLst>
          </p:cNvPr>
          <p:cNvSpPr>
            <a:spLocks noGrp="1"/>
          </p:cNvSpPr>
          <p:nvPr>
            <p:ph type="dt" sz="half" idx="10"/>
          </p:nvPr>
        </p:nvSpPr>
        <p:spPr>
          <a:xfrm>
            <a:off x="540000" y="6512607"/>
            <a:ext cx="718767" cy="143967"/>
          </a:xfrm>
          <a:prstGeom prst="rect">
            <a:avLst/>
          </a:prstGeom>
        </p:spPr>
        <p:txBody>
          <a:bodyPr/>
          <a:lstStyle>
            <a:lvl1pPr>
              <a:defRPr>
                <a:solidFill>
                  <a:schemeClr val="bg1"/>
                </a:solidFill>
              </a:defRPr>
            </a:lvl1pPr>
          </a:lstStyle>
          <a:p>
            <a:fld id="{8B8785F9-CD99-40BA-AD01-DD0688EFC7D8}" type="datetime1">
              <a:rPr lang="en-US" smtClean="0"/>
              <a:t>5/29/2020</a:t>
            </a:fld>
            <a:endParaRPr lang="en-IN" dirty="0"/>
          </a:p>
        </p:txBody>
      </p:sp>
      <p:sp>
        <p:nvSpPr>
          <p:cNvPr id="6" name="Footer Placeholder 5">
            <a:extLst>
              <a:ext uri="{FF2B5EF4-FFF2-40B4-BE49-F238E27FC236}">
                <a16:creationId xmlns:a16="http://schemas.microsoft.com/office/drawing/2014/main" id="{8B847EA0-0639-4962-AADA-DCC10C6CED96}"/>
              </a:ext>
            </a:extLst>
          </p:cNvPr>
          <p:cNvSpPr>
            <a:spLocks noGrp="1"/>
          </p:cNvSpPr>
          <p:nvPr>
            <p:ph type="ftr" sz="quarter" idx="11"/>
          </p:nvPr>
        </p:nvSpPr>
        <p:spPr>
          <a:xfrm>
            <a:off x="2469600" y="6512607"/>
            <a:ext cx="4191259" cy="274087"/>
          </a:xfrm>
          <a:prstGeom prst="rect">
            <a:avLst/>
          </a:prstGeom>
        </p:spPr>
        <p:txBody>
          <a:bodyPr/>
          <a:lstStyle>
            <a:lvl1pPr>
              <a:defRPr>
                <a:solidFill>
                  <a:schemeClr val="bg1"/>
                </a:solidFill>
              </a:defRPr>
            </a:lvl1pPr>
          </a:lstStyle>
          <a:p>
            <a:r>
              <a:rPr lang="en-IN"/>
              <a:t>©2020 Koninklijke Philips N.V. All rights reserved. Approved for external distribution. DXXXXXX-XX MMYYYY</a:t>
            </a:r>
            <a:endParaRPr lang="en-IN" dirty="0"/>
          </a:p>
        </p:txBody>
      </p:sp>
      <p:sp>
        <p:nvSpPr>
          <p:cNvPr id="7" name="Slide Number Placeholder 6">
            <a:extLst>
              <a:ext uri="{FF2B5EF4-FFF2-40B4-BE49-F238E27FC236}">
                <a16:creationId xmlns:a16="http://schemas.microsoft.com/office/drawing/2014/main" id="{D24ACDF8-C435-48D3-BF23-1B763DEDD9DB}"/>
              </a:ext>
            </a:extLst>
          </p:cNvPr>
          <p:cNvSpPr>
            <a:spLocks noGrp="1"/>
          </p:cNvSpPr>
          <p:nvPr>
            <p:ph type="sldNum" sz="quarter" idx="12"/>
          </p:nvPr>
        </p:nvSpPr>
        <p:spPr/>
        <p:txBody>
          <a:bodyPr/>
          <a:lstStyle>
            <a:lvl1pPr>
              <a:defRPr>
                <a:solidFill>
                  <a:schemeClr val="bg1"/>
                </a:solidFill>
              </a:defRPr>
            </a:lvl1pPr>
          </a:lstStyle>
          <a:p>
            <a:fld id="{A5163908-529D-4A49-892F-D37C4044DFD8}" type="slidenum">
              <a:rPr lang="en-IN" smtClean="0"/>
              <a:pPr/>
              <a:t>‹#›</a:t>
            </a:fld>
            <a:endParaRPr lang="en-IN"/>
          </a:p>
        </p:txBody>
      </p:sp>
      <p:pic>
        <p:nvPicPr>
          <p:cNvPr id="10" name="Picture 9">
            <a:extLst>
              <a:ext uri="{FF2B5EF4-FFF2-40B4-BE49-F238E27FC236}">
                <a16:creationId xmlns:a16="http://schemas.microsoft.com/office/drawing/2014/main" id="{2B40C016-BB7E-47EA-AF73-FA56031E8028}"/>
              </a:ext>
            </a:extLst>
          </p:cNvPr>
          <p:cNvPicPr>
            <a:picLocks/>
          </p:cNvPicPr>
          <p:nvPr userDrawn="1">
            <p:custDataLst>
              <p:tags r:id="rId5"/>
            </p:custDataLst>
          </p:nvPr>
        </p:nvPicPr>
        <p:blipFill>
          <a:blip r:embed="rId9" cstate="print">
            <a:extLst>
              <a:ext uri="{28A0092B-C50C-407E-A947-70E740481C1C}">
                <a14:useLocalDpi xmlns:a14="http://schemas.microsoft.com/office/drawing/2010/main" val="0"/>
              </a:ext>
            </a:extLst>
          </a:blip>
          <a:stretch>
            <a:fillRect/>
          </a:stretch>
        </p:blipFill>
        <p:spPr>
          <a:xfrm>
            <a:off x="8128000" y="371475"/>
            <a:ext cx="484188" cy="61753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Tree>
    <p:custDataLst>
      <p:tags r:id="rId2"/>
    </p:custDataLst>
    <p:extLst>
      <p:ext uri="{BB962C8B-B14F-4D97-AF65-F5344CB8AC3E}">
        <p14:creationId xmlns:p14="http://schemas.microsoft.com/office/powerpoint/2010/main" val="16324845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Pink Title Only">
    <p:bg>
      <p:bgPr>
        <a:solidFill>
          <a:schemeClr val="accent5"/>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F961335A-8C71-4906-B035-4841327EAB24}"/>
              </a:ext>
            </a:extLst>
          </p:cNvPr>
          <p:cNvGraphicFramePr>
            <a:graphicFrameLocks noChangeAspect="1"/>
          </p:cNvGraphicFramePr>
          <p:nvPr userDrawn="1">
            <p:custDataLst>
              <p:tags r:id="rId3"/>
            </p:custDataLst>
            <p:extLst>
              <p:ext uri="{D42A27DB-BD31-4B8C-83A1-F6EECF244321}">
                <p14:modId xmlns:p14="http://schemas.microsoft.com/office/powerpoint/2010/main" val="1595720327"/>
              </p:ext>
            </p:extLst>
          </p:nvPr>
        </p:nvGraphicFramePr>
        <p:xfrm>
          <a:off x="1589" y="2118"/>
          <a:ext cx="1588" cy="2117"/>
        </p:xfrm>
        <a:graphic>
          <a:graphicData uri="http://schemas.openxmlformats.org/presentationml/2006/ole">
            <mc:AlternateContent xmlns:mc="http://schemas.openxmlformats.org/markup-compatibility/2006">
              <mc:Choice xmlns:v="urn:schemas-microsoft-com:vml" Requires="v">
                <p:oleObj spid="_x0000_s184385" name="think-cell Slide" r:id="rId7" imgW="479" imgH="478" progId="TCLayout.ActiveDocument.1">
                  <p:embed/>
                </p:oleObj>
              </mc:Choice>
              <mc:Fallback>
                <p:oleObj name="think-cell Slide" r:id="rId7" imgW="479" imgH="478" progId="TCLayout.ActiveDocument.1">
                  <p:embed/>
                  <p:pic>
                    <p:nvPicPr>
                      <p:cNvPr id="4" name="Object 3" hidden="1">
                        <a:extLst>
                          <a:ext uri="{FF2B5EF4-FFF2-40B4-BE49-F238E27FC236}">
                            <a16:creationId xmlns:a16="http://schemas.microsoft.com/office/drawing/2014/main" id="{F961335A-8C71-4906-B035-4841327EAB24}"/>
                          </a:ext>
                        </a:extLst>
                      </p:cNvPr>
                      <p:cNvPicPr/>
                      <p:nvPr/>
                    </p:nvPicPr>
                    <p:blipFill>
                      <a:blip r:embed="rId8"/>
                      <a:stretch>
                        <a:fillRect/>
                      </a:stretch>
                    </p:blipFill>
                    <p:spPr>
                      <a:xfrm>
                        <a:off x="1589" y="2118"/>
                        <a:ext cx="1588" cy="2117"/>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4E7BB393-155A-4310-8B8C-54BB9A9AEEAC}"/>
              </a:ext>
            </a:extLst>
          </p:cNvPr>
          <p:cNvSpPr/>
          <p:nvPr userDrawn="1">
            <p:custDataLst>
              <p:tags r:id="rId4"/>
            </p:custDataLst>
          </p:nvPr>
        </p:nvSpPr>
        <p:spPr>
          <a:xfrm>
            <a:off x="1" y="0"/>
            <a:ext cx="158751" cy="211667"/>
          </a:xfrm>
          <a:prstGeom prst="rect">
            <a:avLst/>
          </a:prstGeom>
          <a:solidFill>
            <a:srgbClr val="0089C4"/>
          </a:solidFill>
          <a:ln w="25400" cap="flat" cmpd="sng" algn="ctr">
            <a:solidFill>
              <a:srgbClr val="0089C4"/>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3200" b="0" i="0" baseline="0" dirty="0">
              <a:latin typeface="Calibri Light" panose="020F0302020204030204" pitchFamily="34" charset="0"/>
              <a:ea typeface="+mj-ea"/>
              <a:cs typeface="+mj-cs"/>
              <a:sym typeface="Calibri Light" panose="020F0302020204030204" pitchFamily="34" charset="0"/>
            </a:endParaRPr>
          </a:p>
        </p:txBody>
      </p:sp>
      <p:sp>
        <p:nvSpPr>
          <p:cNvPr id="2" name="Title 1">
            <a:extLst>
              <a:ext uri="{FF2B5EF4-FFF2-40B4-BE49-F238E27FC236}">
                <a16:creationId xmlns:a16="http://schemas.microsoft.com/office/drawing/2014/main" id="{BFF479DA-8DD6-4320-946F-6447CE9AABD1}"/>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IN" dirty="0"/>
          </a:p>
        </p:txBody>
      </p:sp>
      <p:sp>
        <p:nvSpPr>
          <p:cNvPr id="5" name="Date Placeholder 4">
            <a:extLst>
              <a:ext uri="{FF2B5EF4-FFF2-40B4-BE49-F238E27FC236}">
                <a16:creationId xmlns:a16="http://schemas.microsoft.com/office/drawing/2014/main" id="{F7C6C201-4266-412C-8AC9-E9BCA52E5053}"/>
              </a:ext>
            </a:extLst>
          </p:cNvPr>
          <p:cNvSpPr>
            <a:spLocks noGrp="1"/>
          </p:cNvSpPr>
          <p:nvPr>
            <p:ph type="dt" sz="half" idx="10"/>
          </p:nvPr>
        </p:nvSpPr>
        <p:spPr>
          <a:xfrm>
            <a:off x="540000" y="6512607"/>
            <a:ext cx="718767" cy="143967"/>
          </a:xfrm>
          <a:prstGeom prst="rect">
            <a:avLst/>
          </a:prstGeom>
        </p:spPr>
        <p:txBody>
          <a:bodyPr/>
          <a:lstStyle>
            <a:lvl1pPr>
              <a:defRPr>
                <a:solidFill>
                  <a:schemeClr val="bg1"/>
                </a:solidFill>
              </a:defRPr>
            </a:lvl1pPr>
          </a:lstStyle>
          <a:p>
            <a:fld id="{50246B02-2907-4FBA-BF88-1A61FCCF38BA}" type="datetime1">
              <a:rPr lang="en-US" smtClean="0"/>
              <a:t>5/29/2020</a:t>
            </a:fld>
            <a:endParaRPr lang="en-IN" dirty="0"/>
          </a:p>
        </p:txBody>
      </p:sp>
      <p:sp>
        <p:nvSpPr>
          <p:cNvPr id="6" name="Footer Placeholder 5">
            <a:extLst>
              <a:ext uri="{FF2B5EF4-FFF2-40B4-BE49-F238E27FC236}">
                <a16:creationId xmlns:a16="http://schemas.microsoft.com/office/drawing/2014/main" id="{8B847EA0-0639-4962-AADA-DCC10C6CED96}"/>
              </a:ext>
            </a:extLst>
          </p:cNvPr>
          <p:cNvSpPr>
            <a:spLocks noGrp="1"/>
          </p:cNvSpPr>
          <p:nvPr>
            <p:ph type="ftr" sz="quarter" idx="11"/>
          </p:nvPr>
        </p:nvSpPr>
        <p:spPr>
          <a:xfrm>
            <a:off x="2469600" y="6512607"/>
            <a:ext cx="4191259" cy="274087"/>
          </a:xfrm>
          <a:prstGeom prst="rect">
            <a:avLst/>
          </a:prstGeom>
        </p:spPr>
        <p:txBody>
          <a:bodyPr/>
          <a:lstStyle>
            <a:lvl1pPr>
              <a:defRPr>
                <a:solidFill>
                  <a:schemeClr val="bg1"/>
                </a:solidFill>
              </a:defRPr>
            </a:lvl1pPr>
          </a:lstStyle>
          <a:p>
            <a:r>
              <a:rPr lang="en-IN"/>
              <a:t>©2020 Koninklijke Philips N.V. All rights reserved. Approved for external distribution. DXXXXXX-XX MMYYYY</a:t>
            </a:r>
            <a:endParaRPr lang="en-IN" dirty="0"/>
          </a:p>
        </p:txBody>
      </p:sp>
      <p:sp>
        <p:nvSpPr>
          <p:cNvPr id="7" name="Slide Number Placeholder 6">
            <a:extLst>
              <a:ext uri="{FF2B5EF4-FFF2-40B4-BE49-F238E27FC236}">
                <a16:creationId xmlns:a16="http://schemas.microsoft.com/office/drawing/2014/main" id="{D24ACDF8-C435-48D3-BF23-1B763DEDD9DB}"/>
              </a:ext>
            </a:extLst>
          </p:cNvPr>
          <p:cNvSpPr>
            <a:spLocks noGrp="1"/>
          </p:cNvSpPr>
          <p:nvPr>
            <p:ph type="sldNum" sz="quarter" idx="12"/>
          </p:nvPr>
        </p:nvSpPr>
        <p:spPr/>
        <p:txBody>
          <a:bodyPr/>
          <a:lstStyle>
            <a:lvl1pPr>
              <a:defRPr>
                <a:solidFill>
                  <a:schemeClr val="bg1"/>
                </a:solidFill>
              </a:defRPr>
            </a:lvl1pPr>
          </a:lstStyle>
          <a:p>
            <a:fld id="{A5163908-529D-4A49-892F-D37C4044DFD8}" type="slidenum">
              <a:rPr lang="en-IN" smtClean="0"/>
              <a:pPr/>
              <a:t>‹#›</a:t>
            </a:fld>
            <a:endParaRPr lang="en-IN"/>
          </a:p>
        </p:txBody>
      </p:sp>
      <p:pic>
        <p:nvPicPr>
          <p:cNvPr id="10" name="Picture 9">
            <a:extLst>
              <a:ext uri="{FF2B5EF4-FFF2-40B4-BE49-F238E27FC236}">
                <a16:creationId xmlns:a16="http://schemas.microsoft.com/office/drawing/2014/main" id="{773FB470-03AF-4AA7-91C7-E20A765B7663}"/>
              </a:ext>
            </a:extLst>
          </p:cNvPr>
          <p:cNvPicPr>
            <a:picLocks/>
          </p:cNvPicPr>
          <p:nvPr userDrawn="1">
            <p:custDataLst>
              <p:tags r:id="rId5"/>
            </p:custDataLst>
          </p:nvPr>
        </p:nvPicPr>
        <p:blipFill>
          <a:blip r:embed="rId9" cstate="print">
            <a:extLst>
              <a:ext uri="{28A0092B-C50C-407E-A947-70E740481C1C}">
                <a14:useLocalDpi xmlns:a14="http://schemas.microsoft.com/office/drawing/2010/main" val="0"/>
              </a:ext>
            </a:extLst>
          </a:blip>
          <a:stretch>
            <a:fillRect/>
          </a:stretch>
        </p:blipFill>
        <p:spPr>
          <a:xfrm>
            <a:off x="8128000" y="371475"/>
            <a:ext cx="484188" cy="61753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Tree>
    <p:custDataLst>
      <p:tags r:id="rId2"/>
    </p:custDataLst>
    <p:extLst>
      <p:ext uri="{BB962C8B-B14F-4D97-AF65-F5344CB8AC3E}">
        <p14:creationId xmlns:p14="http://schemas.microsoft.com/office/powerpoint/2010/main" val="33708952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Purple Title Only">
    <p:bg>
      <p:bgPr>
        <a:solidFill>
          <a:schemeClr val="accent6"/>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F961335A-8C71-4906-B035-4841327EAB24}"/>
              </a:ext>
            </a:extLst>
          </p:cNvPr>
          <p:cNvGraphicFramePr>
            <a:graphicFrameLocks noChangeAspect="1"/>
          </p:cNvGraphicFramePr>
          <p:nvPr userDrawn="1">
            <p:custDataLst>
              <p:tags r:id="rId3"/>
            </p:custDataLst>
            <p:extLst>
              <p:ext uri="{D42A27DB-BD31-4B8C-83A1-F6EECF244321}">
                <p14:modId xmlns:p14="http://schemas.microsoft.com/office/powerpoint/2010/main" val="3742056513"/>
              </p:ext>
            </p:extLst>
          </p:nvPr>
        </p:nvGraphicFramePr>
        <p:xfrm>
          <a:off x="1589" y="2118"/>
          <a:ext cx="1588" cy="2117"/>
        </p:xfrm>
        <a:graphic>
          <a:graphicData uri="http://schemas.openxmlformats.org/presentationml/2006/ole">
            <mc:AlternateContent xmlns:mc="http://schemas.openxmlformats.org/markup-compatibility/2006">
              <mc:Choice xmlns:v="urn:schemas-microsoft-com:vml" Requires="v">
                <p:oleObj spid="_x0000_s185410" name="think-cell Slide" r:id="rId7" imgW="479" imgH="478" progId="TCLayout.ActiveDocument.1">
                  <p:embed/>
                </p:oleObj>
              </mc:Choice>
              <mc:Fallback>
                <p:oleObj name="think-cell Slide" r:id="rId7" imgW="479" imgH="478" progId="TCLayout.ActiveDocument.1">
                  <p:embed/>
                  <p:pic>
                    <p:nvPicPr>
                      <p:cNvPr id="4" name="Object 3" hidden="1">
                        <a:extLst>
                          <a:ext uri="{FF2B5EF4-FFF2-40B4-BE49-F238E27FC236}">
                            <a16:creationId xmlns:a16="http://schemas.microsoft.com/office/drawing/2014/main" id="{F961335A-8C71-4906-B035-4841327EAB24}"/>
                          </a:ext>
                        </a:extLst>
                      </p:cNvPr>
                      <p:cNvPicPr/>
                      <p:nvPr/>
                    </p:nvPicPr>
                    <p:blipFill>
                      <a:blip r:embed="rId8"/>
                      <a:stretch>
                        <a:fillRect/>
                      </a:stretch>
                    </p:blipFill>
                    <p:spPr>
                      <a:xfrm>
                        <a:off x="1589" y="2118"/>
                        <a:ext cx="1588" cy="2117"/>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4E7BB393-155A-4310-8B8C-54BB9A9AEEAC}"/>
              </a:ext>
            </a:extLst>
          </p:cNvPr>
          <p:cNvSpPr/>
          <p:nvPr userDrawn="1">
            <p:custDataLst>
              <p:tags r:id="rId4"/>
            </p:custDataLst>
          </p:nvPr>
        </p:nvSpPr>
        <p:spPr>
          <a:xfrm>
            <a:off x="1" y="0"/>
            <a:ext cx="158751" cy="211667"/>
          </a:xfrm>
          <a:prstGeom prst="rect">
            <a:avLst/>
          </a:prstGeom>
          <a:solidFill>
            <a:srgbClr val="0089C4"/>
          </a:solidFill>
          <a:ln w="25400" cap="flat" cmpd="sng" algn="ctr">
            <a:solidFill>
              <a:srgbClr val="0089C4"/>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3200" b="0" i="0" baseline="0" dirty="0">
              <a:latin typeface="Calibri Light" panose="020F0302020204030204" pitchFamily="34" charset="0"/>
              <a:ea typeface="+mj-ea"/>
              <a:cs typeface="+mj-cs"/>
              <a:sym typeface="Calibri Light" panose="020F0302020204030204" pitchFamily="34" charset="0"/>
            </a:endParaRPr>
          </a:p>
        </p:txBody>
      </p:sp>
      <p:sp>
        <p:nvSpPr>
          <p:cNvPr id="2" name="Title 1">
            <a:extLst>
              <a:ext uri="{FF2B5EF4-FFF2-40B4-BE49-F238E27FC236}">
                <a16:creationId xmlns:a16="http://schemas.microsoft.com/office/drawing/2014/main" id="{BFF479DA-8DD6-4320-946F-6447CE9AABD1}"/>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IN" dirty="0"/>
          </a:p>
        </p:txBody>
      </p:sp>
      <p:sp>
        <p:nvSpPr>
          <p:cNvPr id="5" name="Date Placeholder 4">
            <a:extLst>
              <a:ext uri="{FF2B5EF4-FFF2-40B4-BE49-F238E27FC236}">
                <a16:creationId xmlns:a16="http://schemas.microsoft.com/office/drawing/2014/main" id="{F7C6C201-4266-412C-8AC9-E9BCA52E5053}"/>
              </a:ext>
            </a:extLst>
          </p:cNvPr>
          <p:cNvSpPr>
            <a:spLocks noGrp="1"/>
          </p:cNvSpPr>
          <p:nvPr>
            <p:ph type="dt" sz="half" idx="10"/>
          </p:nvPr>
        </p:nvSpPr>
        <p:spPr>
          <a:xfrm>
            <a:off x="540000" y="6512607"/>
            <a:ext cx="718767" cy="143967"/>
          </a:xfrm>
          <a:prstGeom prst="rect">
            <a:avLst/>
          </a:prstGeom>
        </p:spPr>
        <p:txBody>
          <a:bodyPr/>
          <a:lstStyle>
            <a:lvl1pPr>
              <a:defRPr>
                <a:solidFill>
                  <a:schemeClr val="bg1"/>
                </a:solidFill>
              </a:defRPr>
            </a:lvl1pPr>
          </a:lstStyle>
          <a:p>
            <a:fld id="{D7406289-6441-4100-97E1-45CC4DD8B00D}" type="datetime1">
              <a:rPr lang="en-US" smtClean="0"/>
              <a:t>5/29/2020</a:t>
            </a:fld>
            <a:endParaRPr lang="en-IN" dirty="0"/>
          </a:p>
        </p:txBody>
      </p:sp>
      <p:sp>
        <p:nvSpPr>
          <p:cNvPr id="6" name="Footer Placeholder 5">
            <a:extLst>
              <a:ext uri="{FF2B5EF4-FFF2-40B4-BE49-F238E27FC236}">
                <a16:creationId xmlns:a16="http://schemas.microsoft.com/office/drawing/2014/main" id="{8B847EA0-0639-4962-AADA-DCC10C6CED96}"/>
              </a:ext>
            </a:extLst>
          </p:cNvPr>
          <p:cNvSpPr>
            <a:spLocks noGrp="1"/>
          </p:cNvSpPr>
          <p:nvPr>
            <p:ph type="ftr" sz="quarter" idx="11"/>
          </p:nvPr>
        </p:nvSpPr>
        <p:spPr>
          <a:xfrm>
            <a:off x="2469600" y="6512607"/>
            <a:ext cx="4191259" cy="274087"/>
          </a:xfrm>
          <a:prstGeom prst="rect">
            <a:avLst/>
          </a:prstGeom>
        </p:spPr>
        <p:txBody>
          <a:bodyPr/>
          <a:lstStyle>
            <a:lvl1pPr>
              <a:defRPr>
                <a:solidFill>
                  <a:schemeClr val="bg1"/>
                </a:solidFill>
              </a:defRPr>
            </a:lvl1pPr>
          </a:lstStyle>
          <a:p>
            <a:r>
              <a:rPr lang="en-IN"/>
              <a:t>©2020 Koninklijke Philips N.V. All rights reserved. Approved for external distribution. DXXXXXX-XX MMYYYY</a:t>
            </a:r>
            <a:endParaRPr lang="en-IN" dirty="0"/>
          </a:p>
        </p:txBody>
      </p:sp>
      <p:sp>
        <p:nvSpPr>
          <p:cNvPr id="7" name="Slide Number Placeholder 6">
            <a:extLst>
              <a:ext uri="{FF2B5EF4-FFF2-40B4-BE49-F238E27FC236}">
                <a16:creationId xmlns:a16="http://schemas.microsoft.com/office/drawing/2014/main" id="{D24ACDF8-C435-48D3-BF23-1B763DEDD9DB}"/>
              </a:ext>
            </a:extLst>
          </p:cNvPr>
          <p:cNvSpPr>
            <a:spLocks noGrp="1"/>
          </p:cNvSpPr>
          <p:nvPr>
            <p:ph type="sldNum" sz="quarter" idx="12"/>
          </p:nvPr>
        </p:nvSpPr>
        <p:spPr/>
        <p:txBody>
          <a:bodyPr/>
          <a:lstStyle>
            <a:lvl1pPr>
              <a:defRPr>
                <a:solidFill>
                  <a:schemeClr val="bg1"/>
                </a:solidFill>
              </a:defRPr>
            </a:lvl1pPr>
          </a:lstStyle>
          <a:p>
            <a:fld id="{A5163908-529D-4A49-892F-D37C4044DFD8}" type="slidenum">
              <a:rPr lang="en-IN" smtClean="0"/>
              <a:pPr/>
              <a:t>‹#›</a:t>
            </a:fld>
            <a:endParaRPr lang="en-IN"/>
          </a:p>
        </p:txBody>
      </p:sp>
      <p:pic>
        <p:nvPicPr>
          <p:cNvPr id="10" name="Picture 9">
            <a:extLst>
              <a:ext uri="{FF2B5EF4-FFF2-40B4-BE49-F238E27FC236}">
                <a16:creationId xmlns:a16="http://schemas.microsoft.com/office/drawing/2014/main" id="{058C5A75-BEA1-4484-8777-39F1C8E2ED3C}"/>
              </a:ext>
            </a:extLst>
          </p:cNvPr>
          <p:cNvPicPr>
            <a:picLocks/>
          </p:cNvPicPr>
          <p:nvPr userDrawn="1">
            <p:custDataLst>
              <p:tags r:id="rId5"/>
            </p:custDataLst>
          </p:nvPr>
        </p:nvPicPr>
        <p:blipFill>
          <a:blip r:embed="rId9" cstate="print">
            <a:extLst>
              <a:ext uri="{28A0092B-C50C-407E-A947-70E740481C1C}">
                <a14:useLocalDpi xmlns:a14="http://schemas.microsoft.com/office/drawing/2010/main" val="0"/>
              </a:ext>
            </a:extLst>
          </a:blip>
          <a:stretch>
            <a:fillRect/>
          </a:stretch>
        </p:blipFill>
        <p:spPr>
          <a:xfrm>
            <a:off x="8128000" y="371475"/>
            <a:ext cx="484188" cy="61753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Tree>
    <p:custDataLst>
      <p:tags r:id="rId2"/>
    </p:custDataLst>
    <p:extLst>
      <p:ext uri="{BB962C8B-B14F-4D97-AF65-F5344CB8AC3E}">
        <p14:creationId xmlns:p14="http://schemas.microsoft.com/office/powerpoint/2010/main" val="26332973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A04ADFE-9A66-4402-ADB9-F737C99AC817}"/>
              </a:ext>
            </a:extLst>
          </p:cNvPr>
          <p:cNvGraphicFramePr>
            <a:graphicFrameLocks noChangeAspect="1"/>
          </p:cNvGraphicFramePr>
          <p:nvPr userDrawn="1">
            <p:custDataLst>
              <p:tags r:id="rId3"/>
            </p:custDataLst>
            <p:extLst>
              <p:ext uri="{D42A27DB-BD31-4B8C-83A1-F6EECF244321}">
                <p14:modId xmlns:p14="http://schemas.microsoft.com/office/powerpoint/2010/main" val="839380332"/>
              </p:ext>
            </p:extLst>
          </p:nvPr>
        </p:nvGraphicFramePr>
        <p:xfrm>
          <a:off x="1589" y="2118"/>
          <a:ext cx="1588" cy="2117"/>
        </p:xfrm>
        <a:graphic>
          <a:graphicData uri="http://schemas.openxmlformats.org/presentationml/2006/ole">
            <mc:AlternateContent xmlns:mc="http://schemas.openxmlformats.org/markup-compatibility/2006">
              <mc:Choice xmlns:v="urn:schemas-microsoft-com:vml" Requires="v">
                <p:oleObj spid="_x0000_s137342" name="think-cell Slide" r:id="rId6" imgW="479" imgH="478" progId="TCLayout.ActiveDocument.1">
                  <p:embed/>
                </p:oleObj>
              </mc:Choice>
              <mc:Fallback>
                <p:oleObj name="think-cell Slide" r:id="rId6" imgW="479" imgH="478" progId="TCLayout.ActiveDocument.1">
                  <p:embed/>
                  <p:pic>
                    <p:nvPicPr>
                      <p:cNvPr id="0" name=""/>
                      <p:cNvPicPr/>
                      <p:nvPr/>
                    </p:nvPicPr>
                    <p:blipFill>
                      <a:blip r:embed="rId7"/>
                      <a:stretch>
                        <a:fillRect/>
                      </a:stretch>
                    </p:blipFill>
                    <p:spPr>
                      <a:xfrm>
                        <a:off x="1589" y="2118"/>
                        <a:ext cx="1588" cy="211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FBC9F324-D96D-43C9-9F1D-74F1A749ED0A}"/>
              </a:ext>
            </a:extLst>
          </p:cNvPr>
          <p:cNvSpPr/>
          <p:nvPr userDrawn="1">
            <p:custDataLst>
              <p:tags r:id="rId4"/>
            </p:custDataLst>
          </p:nvPr>
        </p:nvSpPr>
        <p:spPr>
          <a:xfrm>
            <a:off x="1" y="0"/>
            <a:ext cx="158751" cy="211667"/>
          </a:xfrm>
          <a:prstGeom prst="rect">
            <a:avLst/>
          </a:prstGeom>
          <a:solidFill>
            <a:srgbClr val="0089C4"/>
          </a:solidFill>
          <a:ln w="25400" cap="flat" cmpd="sng" algn="ctr">
            <a:solidFill>
              <a:srgbClr val="0089C4"/>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3200" b="0" i="0" baseline="0" dirty="0">
              <a:latin typeface="Calibri Light" panose="020F0302020204030204" pitchFamily="34" charset="0"/>
              <a:ea typeface="+mj-ea"/>
              <a:cs typeface="+mj-cs"/>
              <a:sym typeface="Calibri Light" panose="020F0302020204030204" pitchFamily="34" charset="0"/>
            </a:endParaRPr>
          </a:p>
        </p:txBody>
      </p:sp>
      <p:sp>
        <p:nvSpPr>
          <p:cNvPr id="6" name="Date Placeholder 5">
            <a:extLst>
              <a:ext uri="{FF2B5EF4-FFF2-40B4-BE49-F238E27FC236}">
                <a16:creationId xmlns:a16="http://schemas.microsoft.com/office/drawing/2014/main" id="{8262478C-A2B9-4776-BE79-6136821C6D1B}"/>
              </a:ext>
            </a:extLst>
          </p:cNvPr>
          <p:cNvSpPr>
            <a:spLocks noGrp="1"/>
          </p:cNvSpPr>
          <p:nvPr>
            <p:ph type="dt" sz="half" idx="14"/>
          </p:nvPr>
        </p:nvSpPr>
        <p:spPr>
          <a:xfrm>
            <a:off x="540000" y="6512607"/>
            <a:ext cx="718767" cy="143967"/>
          </a:xfrm>
          <a:prstGeom prst="rect">
            <a:avLst/>
          </a:prstGeom>
        </p:spPr>
        <p:txBody>
          <a:bodyPr/>
          <a:lstStyle/>
          <a:p>
            <a:fld id="{D8E46107-3D54-4596-905E-D79008B4C744}" type="datetime1">
              <a:rPr lang="en-US" smtClean="0"/>
              <a:t>5/29/2020</a:t>
            </a:fld>
            <a:endParaRPr lang="en-IN" dirty="0"/>
          </a:p>
        </p:txBody>
      </p:sp>
      <p:sp>
        <p:nvSpPr>
          <p:cNvPr id="7" name="Footer Placeholder 6">
            <a:extLst>
              <a:ext uri="{FF2B5EF4-FFF2-40B4-BE49-F238E27FC236}">
                <a16:creationId xmlns:a16="http://schemas.microsoft.com/office/drawing/2014/main" id="{B446DDBD-3CF8-4852-AFCD-6916157B8301}"/>
              </a:ext>
            </a:extLst>
          </p:cNvPr>
          <p:cNvSpPr>
            <a:spLocks noGrp="1"/>
          </p:cNvSpPr>
          <p:nvPr>
            <p:ph type="ftr" sz="quarter" idx="15"/>
          </p:nvPr>
        </p:nvSpPr>
        <p:spPr>
          <a:xfrm>
            <a:off x="2469600" y="6512607"/>
            <a:ext cx="4191259" cy="274087"/>
          </a:xfrm>
          <a:prstGeom prst="rect">
            <a:avLst/>
          </a:prstGeom>
        </p:spPr>
        <p:txBody>
          <a:bodyPr/>
          <a:lstStyle/>
          <a:p>
            <a:r>
              <a:rPr lang="en-IN"/>
              <a:t>©2020 Koninklijke Philips N.V. All rights reserved. Approved for external distribution. DXXXXXX-XX MMYYYY</a:t>
            </a:r>
            <a:endParaRPr lang="en-IN" dirty="0"/>
          </a:p>
        </p:txBody>
      </p:sp>
      <p:sp>
        <p:nvSpPr>
          <p:cNvPr id="8" name="Slide Number Placeholder 7">
            <a:extLst>
              <a:ext uri="{FF2B5EF4-FFF2-40B4-BE49-F238E27FC236}">
                <a16:creationId xmlns:a16="http://schemas.microsoft.com/office/drawing/2014/main" id="{99191BF6-7645-4AA5-BBDA-A5098F6872EC}"/>
              </a:ext>
            </a:extLst>
          </p:cNvPr>
          <p:cNvSpPr>
            <a:spLocks noGrp="1"/>
          </p:cNvSpPr>
          <p:nvPr>
            <p:ph type="sldNum" sz="quarter" idx="16"/>
          </p:nvPr>
        </p:nvSpPr>
        <p:spPr/>
        <p:txBody>
          <a:bodyPr/>
          <a:lstStyle/>
          <a:p>
            <a:fld id="{A5163908-529D-4A49-892F-D37C4044DFD8}" type="slidenum">
              <a:rPr lang="en-IN" smtClean="0"/>
              <a:pPr/>
              <a:t>‹#›</a:t>
            </a:fld>
            <a:endParaRPr lang="en-IN"/>
          </a:p>
        </p:txBody>
      </p:sp>
      <p:sp>
        <p:nvSpPr>
          <p:cNvPr id="9" name="Text Placeholder 8">
            <a:extLst>
              <a:ext uri="{FF2B5EF4-FFF2-40B4-BE49-F238E27FC236}">
                <a16:creationId xmlns:a16="http://schemas.microsoft.com/office/drawing/2014/main" id="{C35C9F09-7021-4051-A9D1-030CD6FC330E}"/>
              </a:ext>
            </a:extLst>
          </p:cNvPr>
          <p:cNvSpPr>
            <a:spLocks noGrp="1"/>
          </p:cNvSpPr>
          <p:nvPr>
            <p:ph type="body" sz="quarter" idx="17"/>
          </p:nvPr>
        </p:nvSpPr>
        <p:spPr>
          <a:xfrm>
            <a:off x="539750" y="1548000"/>
            <a:ext cx="3806825" cy="4627563"/>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12" name="Text Placeholder 11">
            <a:extLst>
              <a:ext uri="{FF2B5EF4-FFF2-40B4-BE49-F238E27FC236}">
                <a16:creationId xmlns:a16="http://schemas.microsoft.com/office/drawing/2014/main" id="{4809A377-7525-43E7-B08A-D3AD27D17047}"/>
              </a:ext>
            </a:extLst>
          </p:cNvPr>
          <p:cNvSpPr>
            <a:spLocks noGrp="1"/>
          </p:cNvSpPr>
          <p:nvPr>
            <p:ph type="body" sz="quarter" idx="18"/>
          </p:nvPr>
        </p:nvSpPr>
        <p:spPr>
          <a:xfrm>
            <a:off x="4799013" y="1548000"/>
            <a:ext cx="3806825" cy="4627563"/>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4" name="Title 3">
            <a:extLst>
              <a:ext uri="{FF2B5EF4-FFF2-40B4-BE49-F238E27FC236}">
                <a16:creationId xmlns:a16="http://schemas.microsoft.com/office/drawing/2014/main" id="{744D451F-2D62-4021-A116-B785B44CA12E}"/>
              </a:ext>
            </a:extLst>
          </p:cNvPr>
          <p:cNvSpPr>
            <a:spLocks noGrp="1"/>
          </p:cNvSpPr>
          <p:nvPr>
            <p:ph type="title"/>
          </p:nvPr>
        </p:nvSpPr>
        <p:spPr/>
        <p:txBody>
          <a:bodyPr/>
          <a:lstStyle/>
          <a:p>
            <a:r>
              <a:rPr lang="en-US"/>
              <a:t>Click to edit Master title style</a:t>
            </a:r>
            <a:endParaRPr lang="en-IN"/>
          </a:p>
        </p:txBody>
      </p:sp>
    </p:spTree>
    <p:custDataLst>
      <p:tags r:id="rId2"/>
    </p:custDataLst>
    <p:extLst>
      <p:ext uri="{BB962C8B-B14F-4D97-AF65-F5344CB8AC3E}">
        <p14:creationId xmlns:p14="http://schemas.microsoft.com/office/powerpoint/2010/main" val="18627785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Blue Two Content">
    <p:bg>
      <p:bgPr>
        <a:solidFill>
          <a:schemeClr val="accent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A04ADFE-9A66-4402-ADB9-F737C99AC817}"/>
              </a:ext>
            </a:extLst>
          </p:cNvPr>
          <p:cNvGraphicFramePr>
            <a:graphicFrameLocks noChangeAspect="1"/>
          </p:cNvGraphicFramePr>
          <p:nvPr userDrawn="1">
            <p:custDataLst>
              <p:tags r:id="rId3"/>
            </p:custDataLst>
            <p:extLst>
              <p:ext uri="{D42A27DB-BD31-4B8C-83A1-F6EECF244321}">
                <p14:modId xmlns:p14="http://schemas.microsoft.com/office/powerpoint/2010/main" val="2559200107"/>
              </p:ext>
            </p:extLst>
          </p:nvPr>
        </p:nvGraphicFramePr>
        <p:xfrm>
          <a:off x="1589" y="2118"/>
          <a:ext cx="1588" cy="2117"/>
        </p:xfrm>
        <a:graphic>
          <a:graphicData uri="http://schemas.openxmlformats.org/presentationml/2006/ole">
            <mc:AlternateContent xmlns:mc="http://schemas.openxmlformats.org/markup-compatibility/2006">
              <mc:Choice xmlns:v="urn:schemas-microsoft-com:vml" Requires="v">
                <p:oleObj spid="_x0000_s161858" name="think-cell Slide" r:id="rId7" imgW="479" imgH="478" progId="TCLayout.ActiveDocument.1">
                  <p:embed/>
                </p:oleObj>
              </mc:Choice>
              <mc:Fallback>
                <p:oleObj name="think-cell Slide" r:id="rId7" imgW="479" imgH="478" progId="TCLayout.ActiveDocument.1">
                  <p:embed/>
                  <p:pic>
                    <p:nvPicPr>
                      <p:cNvPr id="3" name="Object 2" hidden="1">
                        <a:extLst>
                          <a:ext uri="{FF2B5EF4-FFF2-40B4-BE49-F238E27FC236}">
                            <a16:creationId xmlns:a16="http://schemas.microsoft.com/office/drawing/2014/main" id="{5A04ADFE-9A66-4402-ADB9-F737C99AC817}"/>
                          </a:ext>
                        </a:extLst>
                      </p:cNvPr>
                      <p:cNvPicPr/>
                      <p:nvPr/>
                    </p:nvPicPr>
                    <p:blipFill>
                      <a:blip r:embed="rId8"/>
                      <a:stretch>
                        <a:fillRect/>
                      </a:stretch>
                    </p:blipFill>
                    <p:spPr>
                      <a:xfrm>
                        <a:off x="1589" y="2118"/>
                        <a:ext cx="1588" cy="211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FBC9F324-D96D-43C9-9F1D-74F1A749ED0A}"/>
              </a:ext>
            </a:extLst>
          </p:cNvPr>
          <p:cNvSpPr/>
          <p:nvPr userDrawn="1">
            <p:custDataLst>
              <p:tags r:id="rId4"/>
            </p:custDataLst>
          </p:nvPr>
        </p:nvSpPr>
        <p:spPr>
          <a:xfrm>
            <a:off x="1" y="0"/>
            <a:ext cx="158751" cy="211667"/>
          </a:xfrm>
          <a:prstGeom prst="rect">
            <a:avLst/>
          </a:prstGeom>
          <a:solidFill>
            <a:srgbClr val="0089C4"/>
          </a:solidFill>
          <a:ln w="25400" cap="flat" cmpd="sng" algn="ctr">
            <a:solidFill>
              <a:srgbClr val="0089C4"/>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3200" b="0" i="0" baseline="0" dirty="0">
              <a:latin typeface="Calibri Light" panose="020F0302020204030204" pitchFamily="34" charset="0"/>
              <a:ea typeface="+mj-ea"/>
              <a:cs typeface="+mj-cs"/>
              <a:sym typeface="Calibri Light" panose="020F0302020204030204" pitchFamily="34" charset="0"/>
            </a:endParaRPr>
          </a:p>
        </p:txBody>
      </p:sp>
      <p:sp>
        <p:nvSpPr>
          <p:cNvPr id="5" name="Title 4">
            <a:extLst>
              <a:ext uri="{FF2B5EF4-FFF2-40B4-BE49-F238E27FC236}">
                <a16:creationId xmlns:a16="http://schemas.microsoft.com/office/drawing/2014/main" id="{AD6FF390-C074-41B4-BFDD-16F0AF26BAA5}"/>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IN"/>
          </a:p>
        </p:txBody>
      </p:sp>
      <p:sp>
        <p:nvSpPr>
          <p:cNvPr id="6" name="Date Placeholder 5">
            <a:extLst>
              <a:ext uri="{FF2B5EF4-FFF2-40B4-BE49-F238E27FC236}">
                <a16:creationId xmlns:a16="http://schemas.microsoft.com/office/drawing/2014/main" id="{8262478C-A2B9-4776-BE79-6136821C6D1B}"/>
              </a:ext>
            </a:extLst>
          </p:cNvPr>
          <p:cNvSpPr>
            <a:spLocks noGrp="1"/>
          </p:cNvSpPr>
          <p:nvPr>
            <p:ph type="dt" sz="half" idx="14"/>
          </p:nvPr>
        </p:nvSpPr>
        <p:spPr>
          <a:xfrm>
            <a:off x="540000" y="6512607"/>
            <a:ext cx="718767" cy="143967"/>
          </a:xfrm>
          <a:prstGeom prst="rect">
            <a:avLst/>
          </a:prstGeom>
        </p:spPr>
        <p:txBody>
          <a:bodyPr/>
          <a:lstStyle>
            <a:lvl1pPr>
              <a:defRPr>
                <a:solidFill>
                  <a:schemeClr val="bg1"/>
                </a:solidFill>
              </a:defRPr>
            </a:lvl1pPr>
          </a:lstStyle>
          <a:p>
            <a:fld id="{2773D086-6645-4D00-9189-335F06091A26}" type="datetime1">
              <a:rPr lang="en-US" smtClean="0"/>
              <a:t>5/29/2020</a:t>
            </a:fld>
            <a:endParaRPr lang="en-IN" dirty="0"/>
          </a:p>
        </p:txBody>
      </p:sp>
      <p:sp>
        <p:nvSpPr>
          <p:cNvPr id="7" name="Footer Placeholder 6">
            <a:extLst>
              <a:ext uri="{FF2B5EF4-FFF2-40B4-BE49-F238E27FC236}">
                <a16:creationId xmlns:a16="http://schemas.microsoft.com/office/drawing/2014/main" id="{B446DDBD-3CF8-4852-AFCD-6916157B8301}"/>
              </a:ext>
            </a:extLst>
          </p:cNvPr>
          <p:cNvSpPr>
            <a:spLocks noGrp="1"/>
          </p:cNvSpPr>
          <p:nvPr>
            <p:ph type="ftr" sz="quarter" idx="15"/>
          </p:nvPr>
        </p:nvSpPr>
        <p:spPr>
          <a:xfrm>
            <a:off x="2469600" y="6512607"/>
            <a:ext cx="4191259" cy="274087"/>
          </a:xfrm>
          <a:prstGeom prst="rect">
            <a:avLst/>
          </a:prstGeom>
        </p:spPr>
        <p:txBody>
          <a:bodyPr/>
          <a:lstStyle>
            <a:lvl1pPr>
              <a:defRPr>
                <a:solidFill>
                  <a:schemeClr val="bg1"/>
                </a:solidFill>
              </a:defRPr>
            </a:lvl1pPr>
          </a:lstStyle>
          <a:p>
            <a:r>
              <a:rPr lang="en-IN"/>
              <a:t>©2020 Koninklijke Philips N.V. All rights reserved. Approved for external distribution. DXXXXXX-XX MMYYYY</a:t>
            </a:r>
            <a:endParaRPr lang="en-IN" dirty="0"/>
          </a:p>
        </p:txBody>
      </p:sp>
      <p:sp>
        <p:nvSpPr>
          <p:cNvPr id="8" name="Slide Number Placeholder 7">
            <a:extLst>
              <a:ext uri="{FF2B5EF4-FFF2-40B4-BE49-F238E27FC236}">
                <a16:creationId xmlns:a16="http://schemas.microsoft.com/office/drawing/2014/main" id="{99191BF6-7645-4AA5-BBDA-A5098F6872EC}"/>
              </a:ext>
            </a:extLst>
          </p:cNvPr>
          <p:cNvSpPr>
            <a:spLocks noGrp="1"/>
          </p:cNvSpPr>
          <p:nvPr>
            <p:ph type="sldNum" sz="quarter" idx="16"/>
          </p:nvPr>
        </p:nvSpPr>
        <p:spPr/>
        <p:txBody>
          <a:bodyPr/>
          <a:lstStyle>
            <a:lvl1pPr>
              <a:defRPr>
                <a:solidFill>
                  <a:schemeClr val="bg1"/>
                </a:solidFill>
              </a:defRPr>
            </a:lvl1pPr>
          </a:lstStyle>
          <a:p>
            <a:fld id="{A5163908-529D-4A49-892F-D37C4044DFD8}" type="slidenum">
              <a:rPr lang="en-IN" smtClean="0"/>
              <a:pPr/>
              <a:t>‹#›</a:t>
            </a:fld>
            <a:endParaRPr lang="en-IN"/>
          </a:p>
        </p:txBody>
      </p:sp>
      <p:sp>
        <p:nvSpPr>
          <p:cNvPr id="9" name="Text Placeholder 8">
            <a:extLst>
              <a:ext uri="{FF2B5EF4-FFF2-40B4-BE49-F238E27FC236}">
                <a16:creationId xmlns:a16="http://schemas.microsoft.com/office/drawing/2014/main" id="{C35C9F09-7021-4051-A9D1-030CD6FC330E}"/>
              </a:ext>
            </a:extLst>
          </p:cNvPr>
          <p:cNvSpPr>
            <a:spLocks noGrp="1"/>
          </p:cNvSpPr>
          <p:nvPr>
            <p:ph type="body" sz="quarter" idx="17"/>
          </p:nvPr>
        </p:nvSpPr>
        <p:spPr>
          <a:xfrm>
            <a:off x="539750" y="1548000"/>
            <a:ext cx="3806825" cy="462756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12" name="Text Placeholder 11">
            <a:extLst>
              <a:ext uri="{FF2B5EF4-FFF2-40B4-BE49-F238E27FC236}">
                <a16:creationId xmlns:a16="http://schemas.microsoft.com/office/drawing/2014/main" id="{4809A377-7525-43E7-B08A-D3AD27D17047}"/>
              </a:ext>
            </a:extLst>
          </p:cNvPr>
          <p:cNvSpPr>
            <a:spLocks noGrp="1"/>
          </p:cNvSpPr>
          <p:nvPr>
            <p:ph type="body" sz="quarter" idx="18"/>
          </p:nvPr>
        </p:nvSpPr>
        <p:spPr>
          <a:xfrm>
            <a:off x="4799013" y="1548000"/>
            <a:ext cx="3806825" cy="462756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stStyle>
          <a:p>
            <a:pPr lvl="0"/>
            <a:r>
              <a:rPr lang="en-US"/>
              <a:t>Edit Master text styles</a:t>
            </a:r>
          </a:p>
          <a:p>
            <a:pPr lvl="1"/>
            <a:r>
              <a:rPr lang="en-US"/>
              <a:t>Second level</a:t>
            </a:r>
          </a:p>
          <a:p>
            <a:pPr lvl="2"/>
            <a:r>
              <a:rPr lang="en-US"/>
              <a:t>Third level</a:t>
            </a:r>
          </a:p>
          <a:p>
            <a:pPr lvl="3"/>
            <a:r>
              <a:rPr lang="en-US"/>
              <a:t>Fourth level</a:t>
            </a:r>
          </a:p>
        </p:txBody>
      </p:sp>
      <p:pic>
        <p:nvPicPr>
          <p:cNvPr id="13" name="Picture 12">
            <a:extLst>
              <a:ext uri="{FF2B5EF4-FFF2-40B4-BE49-F238E27FC236}">
                <a16:creationId xmlns:a16="http://schemas.microsoft.com/office/drawing/2014/main" id="{025BC2D7-8F23-49D2-9F6C-F76B3B5782A1}"/>
              </a:ext>
            </a:extLst>
          </p:cNvPr>
          <p:cNvPicPr>
            <a:picLocks/>
          </p:cNvPicPr>
          <p:nvPr userDrawn="1">
            <p:custDataLst>
              <p:tags r:id="rId5"/>
            </p:custDataLst>
          </p:nvPr>
        </p:nvPicPr>
        <p:blipFill>
          <a:blip r:embed="rId9" cstate="print">
            <a:extLst>
              <a:ext uri="{28A0092B-C50C-407E-A947-70E740481C1C}">
                <a14:useLocalDpi xmlns:a14="http://schemas.microsoft.com/office/drawing/2010/main" val="0"/>
              </a:ext>
            </a:extLst>
          </a:blip>
          <a:stretch>
            <a:fillRect/>
          </a:stretch>
        </p:blipFill>
        <p:spPr>
          <a:xfrm>
            <a:off x="8128000" y="371475"/>
            <a:ext cx="484188" cy="61753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Tree>
    <p:custDataLst>
      <p:tags r:id="rId2"/>
    </p:custDataLst>
    <p:extLst>
      <p:ext uri="{BB962C8B-B14F-4D97-AF65-F5344CB8AC3E}">
        <p14:creationId xmlns:p14="http://schemas.microsoft.com/office/powerpoint/2010/main" val="24761091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Aqua Two Content">
    <p:bg>
      <p:bgPr>
        <a:solidFill>
          <a:schemeClr val="accent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A04ADFE-9A66-4402-ADB9-F737C99AC817}"/>
              </a:ext>
            </a:extLst>
          </p:cNvPr>
          <p:cNvGraphicFramePr>
            <a:graphicFrameLocks noChangeAspect="1"/>
          </p:cNvGraphicFramePr>
          <p:nvPr userDrawn="1">
            <p:custDataLst>
              <p:tags r:id="rId3"/>
            </p:custDataLst>
            <p:extLst>
              <p:ext uri="{D42A27DB-BD31-4B8C-83A1-F6EECF244321}">
                <p14:modId xmlns:p14="http://schemas.microsoft.com/office/powerpoint/2010/main" val="285862752"/>
              </p:ext>
            </p:extLst>
          </p:nvPr>
        </p:nvGraphicFramePr>
        <p:xfrm>
          <a:off x="1589" y="2118"/>
          <a:ext cx="1588" cy="2117"/>
        </p:xfrm>
        <a:graphic>
          <a:graphicData uri="http://schemas.openxmlformats.org/presentationml/2006/ole">
            <mc:AlternateContent xmlns:mc="http://schemas.openxmlformats.org/markup-compatibility/2006">
              <mc:Choice xmlns:v="urn:schemas-microsoft-com:vml" Requires="v">
                <p:oleObj spid="_x0000_s162882" name="think-cell Slide" r:id="rId7" imgW="479" imgH="478" progId="TCLayout.ActiveDocument.1">
                  <p:embed/>
                </p:oleObj>
              </mc:Choice>
              <mc:Fallback>
                <p:oleObj name="think-cell Slide" r:id="rId7" imgW="479" imgH="478" progId="TCLayout.ActiveDocument.1">
                  <p:embed/>
                  <p:pic>
                    <p:nvPicPr>
                      <p:cNvPr id="3" name="Object 2" hidden="1">
                        <a:extLst>
                          <a:ext uri="{FF2B5EF4-FFF2-40B4-BE49-F238E27FC236}">
                            <a16:creationId xmlns:a16="http://schemas.microsoft.com/office/drawing/2014/main" id="{5A04ADFE-9A66-4402-ADB9-F737C99AC817}"/>
                          </a:ext>
                        </a:extLst>
                      </p:cNvPr>
                      <p:cNvPicPr/>
                      <p:nvPr/>
                    </p:nvPicPr>
                    <p:blipFill>
                      <a:blip r:embed="rId8"/>
                      <a:stretch>
                        <a:fillRect/>
                      </a:stretch>
                    </p:blipFill>
                    <p:spPr>
                      <a:xfrm>
                        <a:off x="1589" y="2118"/>
                        <a:ext cx="1588" cy="211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FBC9F324-D96D-43C9-9F1D-74F1A749ED0A}"/>
              </a:ext>
            </a:extLst>
          </p:cNvPr>
          <p:cNvSpPr/>
          <p:nvPr userDrawn="1">
            <p:custDataLst>
              <p:tags r:id="rId4"/>
            </p:custDataLst>
          </p:nvPr>
        </p:nvSpPr>
        <p:spPr>
          <a:xfrm>
            <a:off x="1" y="0"/>
            <a:ext cx="158751" cy="211667"/>
          </a:xfrm>
          <a:prstGeom prst="rect">
            <a:avLst/>
          </a:prstGeom>
          <a:solidFill>
            <a:srgbClr val="0089C4"/>
          </a:solidFill>
          <a:ln w="25400" cap="flat" cmpd="sng" algn="ctr">
            <a:solidFill>
              <a:srgbClr val="0089C4"/>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3200" b="0" i="0" baseline="0" dirty="0">
              <a:latin typeface="Calibri Light" panose="020F0302020204030204" pitchFamily="34" charset="0"/>
              <a:ea typeface="+mj-ea"/>
              <a:cs typeface="+mj-cs"/>
              <a:sym typeface="Calibri Light" panose="020F0302020204030204" pitchFamily="34" charset="0"/>
            </a:endParaRPr>
          </a:p>
        </p:txBody>
      </p:sp>
      <p:sp>
        <p:nvSpPr>
          <p:cNvPr id="5" name="Title 4">
            <a:extLst>
              <a:ext uri="{FF2B5EF4-FFF2-40B4-BE49-F238E27FC236}">
                <a16:creationId xmlns:a16="http://schemas.microsoft.com/office/drawing/2014/main" id="{AD6FF390-C074-41B4-BFDD-16F0AF26BAA5}"/>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IN"/>
          </a:p>
        </p:txBody>
      </p:sp>
      <p:sp>
        <p:nvSpPr>
          <p:cNvPr id="6" name="Date Placeholder 5">
            <a:extLst>
              <a:ext uri="{FF2B5EF4-FFF2-40B4-BE49-F238E27FC236}">
                <a16:creationId xmlns:a16="http://schemas.microsoft.com/office/drawing/2014/main" id="{8262478C-A2B9-4776-BE79-6136821C6D1B}"/>
              </a:ext>
            </a:extLst>
          </p:cNvPr>
          <p:cNvSpPr>
            <a:spLocks noGrp="1"/>
          </p:cNvSpPr>
          <p:nvPr>
            <p:ph type="dt" sz="half" idx="14"/>
          </p:nvPr>
        </p:nvSpPr>
        <p:spPr>
          <a:xfrm>
            <a:off x="540000" y="6512607"/>
            <a:ext cx="718767" cy="143967"/>
          </a:xfrm>
          <a:prstGeom prst="rect">
            <a:avLst/>
          </a:prstGeom>
        </p:spPr>
        <p:txBody>
          <a:bodyPr/>
          <a:lstStyle>
            <a:lvl1pPr>
              <a:defRPr>
                <a:solidFill>
                  <a:schemeClr val="bg1"/>
                </a:solidFill>
              </a:defRPr>
            </a:lvl1pPr>
          </a:lstStyle>
          <a:p>
            <a:fld id="{63B6F77F-CA72-4A1D-95FA-ECE4555E54AE}" type="datetime1">
              <a:rPr lang="en-US" smtClean="0"/>
              <a:t>5/29/2020</a:t>
            </a:fld>
            <a:endParaRPr lang="en-IN" dirty="0"/>
          </a:p>
        </p:txBody>
      </p:sp>
      <p:sp>
        <p:nvSpPr>
          <p:cNvPr id="7" name="Footer Placeholder 6">
            <a:extLst>
              <a:ext uri="{FF2B5EF4-FFF2-40B4-BE49-F238E27FC236}">
                <a16:creationId xmlns:a16="http://schemas.microsoft.com/office/drawing/2014/main" id="{B446DDBD-3CF8-4852-AFCD-6916157B8301}"/>
              </a:ext>
            </a:extLst>
          </p:cNvPr>
          <p:cNvSpPr>
            <a:spLocks noGrp="1"/>
          </p:cNvSpPr>
          <p:nvPr>
            <p:ph type="ftr" sz="quarter" idx="15"/>
          </p:nvPr>
        </p:nvSpPr>
        <p:spPr>
          <a:xfrm>
            <a:off x="2469600" y="6512607"/>
            <a:ext cx="4191259" cy="274087"/>
          </a:xfrm>
          <a:prstGeom prst="rect">
            <a:avLst/>
          </a:prstGeom>
        </p:spPr>
        <p:txBody>
          <a:bodyPr/>
          <a:lstStyle>
            <a:lvl1pPr>
              <a:defRPr>
                <a:solidFill>
                  <a:schemeClr val="bg1"/>
                </a:solidFill>
              </a:defRPr>
            </a:lvl1pPr>
          </a:lstStyle>
          <a:p>
            <a:r>
              <a:rPr lang="en-IN"/>
              <a:t>©2020 Koninklijke Philips N.V. All rights reserved. Approved for external distribution. DXXXXXX-XX MMYYYY</a:t>
            </a:r>
            <a:endParaRPr lang="en-IN" dirty="0"/>
          </a:p>
        </p:txBody>
      </p:sp>
      <p:sp>
        <p:nvSpPr>
          <p:cNvPr id="8" name="Slide Number Placeholder 7">
            <a:extLst>
              <a:ext uri="{FF2B5EF4-FFF2-40B4-BE49-F238E27FC236}">
                <a16:creationId xmlns:a16="http://schemas.microsoft.com/office/drawing/2014/main" id="{99191BF6-7645-4AA5-BBDA-A5098F6872EC}"/>
              </a:ext>
            </a:extLst>
          </p:cNvPr>
          <p:cNvSpPr>
            <a:spLocks noGrp="1"/>
          </p:cNvSpPr>
          <p:nvPr>
            <p:ph type="sldNum" sz="quarter" idx="16"/>
          </p:nvPr>
        </p:nvSpPr>
        <p:spPr/>
        <p:txBody>
          <a:bodyPr/>
          <a:lstStyle>
            <a:lvl1pPr>
              <a:defRPr>
                <a:solidFill>
                  <a:schemeClr val="bg1"/>
                </a:solidFill>
              </a:defRPr>
            </a:lvl1pPr>
          </a:lstStyle>
          <a:p>
            <a:fld id="{A5163908-529D-4A49-892F-D37C4044DFD8}" type="slidenum">
              <a:rPr lang="en-IN" smtClean="0"/>
              <a:pPr/>
              <a:t>‹#›</a:t>
            </a:fld>
            <a:endParaRPr lang="en-IN"/>
          </a:p>
        </p:txBody>
      </p:sp>
      <p:sp>
        <p:nvSpPr>
          <p:cNvPr id="9" name="Text Placeholder 8">
            <a:extLst>
              <a:ext uri="{FF2B5EF4-FFF2-40B4-BE49-F238E27FC236}">
                <a16:creationId xmlns:a16="http://schemas.microsoft.com/office/drawing/2014/main" id="{C35C9F09-7021-4051-A9D1-030CD6FC330E}"/>
              </a:ext>
            </a:extLst>
          </p:cNvPr>
          <p:cNvSpPr>
            <a:spLocks noGrp="1"/>
          </p:cNvSpPr>
          <p:nvPr>
            <p:ph type="body" sz="quarter" idx="17"/>
          </p:nvPr>
        </p:nvSpPr>
        <p:spPr>
          <a:xfrm>
            <a:off x="539750" y="1548000"/>
            <a:ext cx="3806825" cy="462756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12" name="Text Placeholder 11">
            <a:extLst>
              <a:ext uri="{FF2B5EF4-FFF2-40B4-BE49-F238E27FC236}">
                <a16:creationId xmlns:a16="http://schemas.microsoft.com/office/drawing/2014/main" id="{4809A377-7525-43E7-B08A-D3AD27D17047}"/>
              </a:ext>
            </a:extLst>
          </p:cNvPr>
          <p:cNvSpPr>
            <a:spLocks noGrp="1"/>
          </p:cNvSpPr>
          <p:nvPr>
            <p:ph type="body" sz="quarter" idx="18"/>
          </p:nvPr>
        </p:nvSpPr>
        <p:spPr>
          <a:xfrm>
            <a:off x="4799013" y="1548000"/>
            <a:ext cx="3806825" cy="462756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stStyle>
          <a:p>
            <a:pPr lvl="0"/>
            <a:r>
              <a:rPr lang="en-US"/>
              <a:t>Edit Master text styles</a:t>
            </a:r>
          </a:p>
          <a:p>
            <a:pPr lvl="1"/>
            <a:r>
              <a:rPr lang="en-US"/>
              <a:t>Second level</a:t>
            </a:r>
          </a:p>
          <a:p>
            <a:pPr lvl="2"/>
            <a:r>
              <a:rPr lang="en-US"/>
              <a:t>Third level</a:t>
            </a:r>
          </a:p>
          <a:p>
            <a:pPr lvl="3"/>
            <a:r>
              <a:rPr lang="en-US"/>
              <a:t>Fourth level</a:t>
            </a:r>
          </a:p>
        </p:txBody>
      </p:sp>
      <p:pic>
        <p:nvPicPr>
          <p:cNvPr id="13" name="Picture 12">
            <a:extLst>
              <a:ext uri="{FF2B5EF4-FFF2-40B4-BE49-F238E27FC236}">
                <a16:creationId xmlns:a16="http://schemas.microsoft.com/office/drawing/2014/main" id="{78AB8119-6D43-4E01-985B-9214D428F1CA}"/>
              </a:ext>
            </a:extLst>
          </p:cNvPr>
          <p:cNvPicPr>
            <a:picLocks/>
          </p:cNvPicPr>
          <p:nvPr userDrawn="1">
            <p:custDataLst>
              <p:tags r:id="rId5"/>
            </p:custDataLst>
          </p:nvPr>
        </p:nvPicPr>
        <p:blipFill>
          <a:blip r:embed="rId9" cstate="print">
            <a:extLst>
              <a:ext uri="{28A0092B-C50C-407E-A947-70E740481C1C}">
                <a14:useLocalDpi xmlns:a14="http://schemas.microsoft.com/office/drawing/2010/main" val="0"/>
              </a:ext>
            </a:extLst>
          </a:blip>
          <a:stretch>
            <a:fillRect/>
          </a:stretch>
        </p:blipFill>
        <p:spPr>
          <a:xfrm>
            <a:off x="8128000" y="371475"/>
            <a:ext cx="484188" cy="61753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Tree>
    <p:custDataLst>
      <p:tags r:id="rId2"/>
    </p:custDataLst>
    <p:extLst>
      <p:ext uri="{BB962C8B-B14F-4D97-AF65-F5344CB8AC3E}">
        <p14:creationId xmlns:p14="http://schemas.microsoft.com/office/powerpoint/2010/main" val="20424174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Green Two Content">
    <p:bg>
      <p:bgPr>
        <a:solidFill>
          <a:schemeClr val="accent3"/>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A04ADFE-9A66-4402-ADB9-F737C99AC817}"/>
              </a:ext>
            </a:extLst>
          </p:cNvPr>
          <p:cNvGraphicFramePr>
            <a:graphicFrameLocks noChangeAspect="1"/>
          </p:cNvGraphicFramePr>
          <p:nvPr userDrawn="1">
            <p:custDataLst>
              <p:tags r:id="rId3"/>
            </p:custDataLst>
            <p:extLst>
              <p:ext uri="{D42A27DB-BD31-4B8C-83A1-F6EECF244321}">
                <p14:modId xmlns:p14="http://schemas.microsoft.com/office/powerpoint/2010/main" val="916054735"/>
              </p:ext>
            </p:extLst>
          </p:nvPr>
        </p:nvGraphicFramePr>
        <p:xfrm>
          <a:off x="1589" y="2118"/>
          <a:ext cx="1588" cy="2117"/>
        </p:xfrm>
        <a:graphic>
          <a:graphicData uri="http://schemas.openxmlformats.org/presentationml/2006/ole">
            <mc:AlternateContent xmlns:mc="http://schemas.openxmlformats.org/markup-compatibility/2006">
              <mc:Choice xmlns:v="urn:schemas-microsoft-com:vml" Requires="v">
                <p:oleObj spid="_x0000_s163906" name="think-cell Slide" r:id="rId7" imgW="479" imgH="478" progId="TCLayout.ActiveDocument.1">
                  <p:embed/>
                </p:oleObj>
              </mc:Choice>
              <mc:Fallback>
                <p:oleObj name="think-cell Slide" r:id="rId7" imgW="479" imgH="478" progId="TCLayout.ActiveDocument.1">
                  <p:embed/>
                  <p:pic>
                    <p:nvPicPr>
                      <p:cNvPr id="3" name="Object 2" hidden="1">
                        <a:extLst>
                          <a:ext uri="{FF2B5EF4-FFF2-40B4-BE49-F238E27FC236}">
                            <a16:creationId xmlns:a16="http://schemas.microsoft.com/office/drawing/2014/main" id="{5A04ADFE-9A66-4402-ADB9-F737C99AC817}"/>
                          </a:ext>
                        </a:extLst>
                      </p:cNvPr>
                      <p:cNvPicPr/>
                      <p:nvPr/>
                    </p:nvPicPr>
                    <p:blipFill>
                      <a:blip r:embed="rId8"/>
                      <a:stretch>
                        <a:fillRect/>
                      </a:stretch>
                    </p:blipFill>
                    <p:spPr>
                      <a:xfrm>
                        <a:off x="1589" y="2118"/>
                        <a:ext cx="1588" cy="211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FBC9F324-D96D-43C9-9F1D-74F1A749ED0A}"/>
              </a:ext>
            </a:extLst>
          </p:cNvPr>
          <p:cNvSpPr/>
          <p:nvPr userDrawn="1">
            <p:custDataLst>
              <p:tags r:id="rId4"/>
            </p:custDataLst>
          </p:nvPr>
        </p:nvSpPr>
        <p:spPr>
          <a:xfrm>
            <a:off x="1" y="0"/>
            <a:ext cx="158751" cy="211667"/>
          </a:xfrm>
          <a:prstGeom prst="rect">
            <a:avLst/>
          </a:prstGeom>
          <a:solidFill>
            <a:srgbClr val="0089C4"/>
          </a:solidFill>
          <a:ln w="25400" cap="flat" cmpd="sng" algn="ctr">
            <a:solidFill>
              <a:srgbClr val="0089C4"/>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3200" b="0" i="0" baseline="0" dirty="0">
              <a:latin typeface="Calibri Light" panose="020F0302020204030204" pitchFamily="34" charset="0"/>
              <a:ea typeface="+mj-ea"/>
              <a:cs typeface="+mj-cs"/>
              <a:sym typeface="Calibri Light" panose="020F0302020204030204" pitchFamily="34" charset="0"/>
            </a:endParaRPr>
          </a:p>
        </p:txBody>
      </p:sp>
      <p:sp>
        <p:nvSpPr>
          <p:cNvPr id="5" name="Title 4">
            <a:extLst>
              <a:ext uri="{FF2B5EF4-FFF2-40B4-BE49-F238E27FC236}">
                <a16:creationId xmlns:a16="http://schemas.microsoft.com/office/drawing/2014/main" id="{AD6FF390-C074-41B4-BFDD-16F0AF26BAA5}"/>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IN"/>
          </a:p>
        </p:txBody>
      </p:sp>
      <p:sp>
        <p:nvSpPr>
          <p:cNvPr id="6" name="Date Placeholder 5">
            <a:extLst>
              <a:ext uri="{FF2B5EF4-FFF2-40B4-BE49-F238E27FC236}">
                <a16:creationId xmlns:a16="http://schemas.microsoft.com/office/drawing/2014/main" id="{8262478C-A2B9-4776-BE79-6136821C6D1B}"/>
              </a:ext>
            </a:extLst>
          </p:cNvPr>
          <p:cNvSpPr>
            <a:spLocks noGrp="1"/>
          </p:cNvSpPr>
          <p:nvPr>
            <p:ph type="dt" sz="half" idx="14"/>
          </p:nvPr>
        </p:nvSpPr>
        <p:spPr>
          <a:xfrm>
            <a:off x="540000" y="6512607"/>
            <a:ext cx="718767" cy="143967"/>
          </a:xfrm>
          <a:prstGeom prst="rect">
            <a:avLst/>
          </a:prstGeom>
        </p:spPr>
        <p:txBody>
          <a:bodyPr/>
          <a:lstStyle>
            <a:lvl1pPr>
              <a:defRPr>
                <a:solidFill>
                  <a:schemeClr val="bg1"/>
                </a:solidFill>
              </a:defRPr>
            </a:lvl1pPr>
          </a:lstStyle>
          <a:p>
            <a:fld id="{1B72BE26-CF3A-4BEE-A1DD-777EAE1EA962}" type="datetime1">
              <a:rPr lang="en-US" smtClean="0"/>
              <a:t>5/29/2020</a:t>
            </a:fld>
            <a:endParaRPr lang="en-IN" dirty="0"/>
          </a:p>
        </p:txBody>
      </p:sp>
      <p:sp>
        <p:nvSpPr>
          <p:cNvPr id="7" name="Footer Placeholder 6">
            <a:extLst>
              <a:ext uri="{FF2B5EF4-FFF2-40B4-BE49-F238E27FC236}">
                <a16:creationId xmlns:a16="http://schemas.microsoft.com/office/drawing/2014/main" id="{B446DDBD-3CF8-4852-AFCD-6916157B8301}"/>
              </a:ext>
            </a:extLst>
          </p:cNvPr>
          <p:cNvSpPr>
            <a:spLocks noGrp="1"/>
          </p:cNvSpPr>
          <p:nvPr>
            <p:ph type="ftr" sz="quarter" idx="15"/>
          </p:nvPr>
        </p:nvSpPr>
        <p:spPr>
          <a:xfrm>
            <a:off x="2469600" y="6512607"/>
            <a:ext cx="4191259" cy="274087"/>
          </a:xfrm>
          <a:prstGeom prst="rect">
            <a:avLst/>
          </a:prstGeom>
        </p:spPr>
        <p:txBody>
          <a:bodyPr/>
          <a:lstStyle>
            <a:lvl1pPr>
              <a:defRPr>
                <a:solidFill>
                  <a:schemeClr val="bg1"/>
                </a:solidFill>
              </a:defRPr>
            </a:lvl1pPr>
          </a:lstStyle>
          <a:p>
            <a:r>
              <a:rPr lang="en-IN"/>
              <a:t>©2020 Koninklijke Philips N.V. All rights reserved. Approved for external distribution. DXXXXXX-XX MMYYYY</a:t>
            </a:r>
            <a:endParaRPr lang="en-IN" dirty="0"/>
          </a:p>
        </p:txBody>
      </p:sp>
      <p:sp>
        <p:nvSpPr>
          <p:cNvPr id="8" name="Slide Number Placeholder 7">
            <a:extLst>
              <a:ext uri="{FF2B5EF4-FFF2-40B4-BE49-F238E27FC236}">
                <a16:creationId xmlns:a16="http://schemas.microsoft.com/office/drawing/2014/main" id="{99191BF6-7645-4AA5-BBDA-A5098F6872EC}"/>
              </a:ext>
            </a:extLst>
          </p:cNvPr>
          <p:cNvSpPr>
            <a:spLocks noGrp="1"/>
          </p:cNvSpPr>
          <p:nvPr>
            <p:ph type="sldNum" sz="quarter" idx="16"/>
          </p:nvPr>
        </p:nvSpPr>
        <p:spPr/>
        <p:txBody>
          <a:bodyPr/>
          <a:lstStyle>
            <a:lvl1pPr>
              <a:defRPr>
                <a:solidFill>
                  <a:schemeClr val="bg1"/>
                </a:solidFill>
              </a:defRPr>
            </a:lvl1pPr>
          </a:lstStyle>
          <a:p>
            <a:fld id="{A5163908-529D-4A49-892F-D37C4044DFD8}" type="slidenum">
              <a:rPr lang="en-IN" smtClean="0"/>
              <a:pPr/>
              <a:t>‹#›</a:t>
            </a:fld>
            <a:endParaRPr lang="en-IN"/>
          </a:p>
        </p:txBody>
      </p:sp>
      <p:sp>
        <p:nvSpPr>
          <p:cNvPr id="9" name="Text Placeholder 8">
            <a:extLst>
              <a:ext uri="{FF2B5EF4-FFF2-40B4-BE49-F238E27FC236}">
                <a16:creationId xmlns:a16="http://schemas.microsoft.com/office/drawing/2014/main" id="{C35C9F09-7021-4051-A9D1-030CD6FC330E}"/>
              </a:ext>
            </a:extLst>
          </p:cNvPr>
          <p:cNvSpPr>
            <a:spLocks noGrp="1"/>
          </p:cNvSpPr>
          <p:nvPr>
            <p:ph type="body" sz="quarter" idx="17"/>
          </p:nvPr>
        </p:nvSpPr>
        <p:spPr>
          <a:xfrm>
            <a:off x="539750" y="1548000"/>
            <a:ext cx="3806825" cy="462756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12" name="Text Placeholder 11">
            <a:extLst>
              <a:ext uri="{FF2B5EF4-FFF2-40B4-BE49-F238E27FC236}">
                <a16:creationId xmlns:a16="http://schemas.microsoft.com/office/drawing/2014/main" id="{4809A377-7525-43E7-B08A-D3AD27D17047}"/>
              </a:ext>
            </a:extLst>
          </p:cNvPr>
          <p:cNvSpPr>
            <a:spLocks noGrp="1"/>
          </p:cNvSpPr>
          <p:nvPr>
            <p:ph type="body" sz="quarter" idx="18"/>
          </p:nvPr>
        </p:nvSpPr>
        <p:spPr>
          <a:xfrm>
            <a:off x="4799013" y="1548000"/>
            <a:ext cx="3806825" cy="462756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stStyle>
          <a:p>
            <a:pPr lvl="0"/>
            <a:r>
              <a:rPr lang="en-US"/>
              <a:t>Edit Master text styles</a:t>
            </a:r>
          </a:p>
          <a:p>
            <a:pPr lvl="1"/>
            <a:r>
              <a:rPr lang="en-US"/>
              <a:t>Second level</a:t>
            </a:r>
          </a:p>
          <a:p>
            <a:pPr lvl="2"/>
            <a:r>
              <a:rPr lang="en-US"/>
              <a:t>Third level</a:t>
            </a:r>
          </a:p>
          <a:p>
            <a:pPr lvl="3"/>
            <a:r>
              <a:rPr lang="en-US"/>
              <a:t>Fourth level</a:t>
            </a:r>
          </a:p>
        </p:txBody>
      </p:sp>
      <p:pic>
        <p:nvPicPr>
          <p:cNvPr id="13" name="Picture 12">
            <a:extLst>
              <a:ext uri="{FF2B5EF4-FFF2-40B4-BE49-F238E27FC236}">
                <a16:creationId xmlns:a16="http://schemas.microsoft.com/office/drawing/2014/main" id="{C95FDE29-312E-48CE-A7C3-ABFF824F0D57}"/>
              </a:ext>
            </a:extLst>
          </p:cNvPr>
          <p:cNvPicPr>
            <a:picLocks/>
          </p:cNvPicPr>
          <p:nvPr userDrawn="1">
            <p:custDataLst>
              <p:tags r:id="rId5"/>
            </p:custDataLst>
          </p:nvPr>
        </p:nvPicPr>
        <p:blipFill>
          <a:blip r:embed="rId9" cstate="print">
            <a:extLst>
              <a:ext uri="{28A0092B-C50C-407E-A947-70E740481C1C}">
                <a14:useLocalDpi xmlns:a14="http://schemas.microsoft.com/office/drawing/2010/main" val="0"/>
              </a:ext>
            </a:extLst>
          </a:blip>
          <a:stretch>
            <a:fillRect/>
          </a:stretch>
        </p:blipFill>
        <p:spPr>
          <a:xfrm>
            <a:off x="8128000" y="371475"/>
            <a:ext cx="484188" cy="61753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Tree>
    <p:custDataLst>
      <p:tags r:id="rId2"/>
    </p:custDataLst>
    <p:extLst>
      <p:ext uri="{BB962C8B-B14F-4D97-AF65-F5344CB8AC3E}">
        <p14:creationId xmlns:p14="http://schemas.microsoft.com/office/powerpoint/2010/main" val="13415303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Orange Two Content">
    <p:bg>
      <p:bgPr>
        <a:solidFill>
          <a:schemeClr val="accent4"/>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A04ADFE-9A66-4402-ADB9-F737C99AC817}"/>
              </a:ext>
            </a:extLst>
          </p:cNvPr>
          <p:cNvGraphicFramePr>
            <a:graphicFrameLocks noChangeAspect="1"/>
          </p:cNvGraphicFramePr>
          <p:nvPr userDrawn="1">
            <p:custDataLst>
              <p:tags r:id="rId3"/>
            </p:custDataLst>
            <p:extLst>
              <p:ext uri="{D42A27DB-BD31-4B8C-83A1-F6EECF244321}">
                <p14:modId xmlns:p14="http://schemas.microsoft.com/office/powerpoint/2010/main" val="2710215600"/>
              </p:ext>
            </p:extLst>
          </p:nvPr>
        </p:nvGraphicFramePr>
        <p:xfrm>
          <a:off x="1589" y="2118"/>
          <a:ext cx="1588" cy="2117"/>
        </p:xfrm>
        <a:graphic>
          <a:graphicData uri="http://schemas.openxmlformats.org/presentationml/2006/ole">
            <mc:AlternateContent xmlns:mc="http://schemas.openxmlformats.org/markup-compatibility/2006">
              <mc:Choice xmlns:v="urn:schemas-microsoft-com:vml" Requires="v">
                <p:oleObj spid="_x0000_s164930" name="think-cell Slide" r:id="rId7" imgW="479" imgH="478" progId="TCLayout.ActiveDocument.1">
                  <p:embed/>
                </p:oleObj>
              </mc:Choice>
              <mc:Fallback>
                <p:oleObj name="think-cell Slide" r:id="rId7" imgW="479" imgH="478" progId="TCLayout.ActiveDocument.1">
                  <p:embed/>
                  <p:pic>
                    <p:nvPicPr>
                      <p:cNvPr id="3" name="Object 2" hidden="1">
                        <a:extLst>
                          <a:ext uri="{FF2B5EF4-FFF2-40B4-BE49-F238E27FC236}">
                            <a16:creationId xmlns:a16="http://schemas.microsoft.com/office/drawing/2014/main" id="{5A04ADFE-9A66-4402-ADB9-F737C99AC817}"/>
                          </a:ext>
                        </a:extLst>
                      </p:cNvPr>
                      <p:cNvPicPr/>
                      <p:nvPr/>
                    </p:nvPicPr>
                    <p:blipFill>
                      <a:blip r:embed="rId8"/>
                      <a:stretch>
                        <a:fillRect/>
                      </a:stretch>
                    </p:blipFill>
                    <p:spPr>
                      <a:xfrm>
                        <a:off x="1589" y="2118"/>
                        <a:ext cx="1588" cy="211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FBC9F324-D96D-43C9-9F1D-74F1A749ED0A}"/>
              </a:ext>
            </a:extLst>
          </p:cNvPr>
          <p:cNvSpPr/>
          <p:nvPr userDrawn="1">
            <p:custDataLst>
              <p:tags r:id="rId4"/>
            </p:custDataLst>
          </p:nvPr>
        </p:nvSpPr>
        <p:spPr>
          <a:xfrm>
            <a:off x="1" y="0"/>
            <a:ext cx="158751" cy="211667"/>
          </a:xfrm>
          <a:prstGeom prst="rect">
            <a:avLst/>
          </a:prstGeom>
          <a:solidFill>
            <a:srgbClr val="0089C4"/>
          </a:solidFill>
          <a:ln w="25400" cap="flat" cmpd="sng" algn="ctr">
            <a:solidFill>
              <a:srgbClr val="0089C4"/>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3200" b="0" i="0" baseline="0" dirty="0">
              <a:latin typeface="Calibri Light" panose="020F0302020204030204" pitchFamily="34" charset="0"/>
              <a:ea typeface="+mj-ea"/>
              <a:cs typeface="+mj-cs"/>
              <a:sym typeface="Calibri Light" panose="020F0302020204030204" pitchFamily="34" charset="0"/>
            </a:endParaRPr>
          </a:p>
        </p:txBody>
      </p:sp>
      <p:sp>
        <p:nvSpPr>
          <p:cNvPr id="5" name="Title 4">
            <a:extLst>
              <a:ext uri="{FF2B5EF4-FFF2-40B4-BE49-F238E27FC236}">
                <a16:creationId xmlns:a16="http://schemas.microsoft.com/office/drawing/2014/main" id="{AD6FF390-C074-41B4-BFDD-16F0AF26BAA5}"/>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IN" dirty="0"/>
          </a:p>
        </p:txBody>
      </p:sp>
      <p:sp>
        <p:nvSpPr>
          <p:cNvPr id="6" name="Date Placeholder 5">
            <a:extLst>
              <a:ext uri="{FF2B5EF4-FFF2-40B4-BE49-F238E27FC236}">
                <a16:creationId xmlns:a16="http://schemas.microsoft.com/office/drawing/2014/main" id="{8262478C-A2B9-4776-BE79-6136821C6D1B}"/>
              </a:ext>
            </a:extLst>
          </p:cNvPr>
          <p:cNvSpPr>
            <a:spLocks noGrp="1"/>
          </p:cNvSpPr>
          <p:nvPr>
            <p:ph type="dt" sz="half" idx="14"/>
          </p:nvPr>
        </p:nvSpPr>
        <p:spPr>
          <a:xfrm>
            <a:off x="540000" y="6512607"/>
            <a:ext cx="718767" cy="143967"/>
          </a:xfrm>
          <a:prstGeom prst="rect">
            <a:avLst/>
          </a:prstGeom>
        </p:spPr>
        <p:txBody>
          <a:bodyPr/>
          <a:lstStyle>
            <a:lvl1pPr>
              <a:defRPr>
                <a:solidFill>
                  <a:schemeClr val="bg1"/>
                </a:solidFill>
              </a:defRPr>
            </a:lvl1pPr>
          </a:lstStyle>
          <a:p>
            <a:fld id="{B620F81F-5C0F-4436-9C7A-B7D5C6D65B52}" type="datetime1">
              <a:rPr lang="en-US" smtClean="0"/>
              <a:t>5/29/2020</a:t>
            </a:fld>
            <a:endParaRPr lang="en-IN" dirty="0"/>
          </a:p>
        </p:txBody>
      </p:sp>
      <p:sp>
        <p:nvSpPr>
          <p:cNvPr id="7" name="Footer Placeholder 6">
            <a:extLst>
              <a:ext uri="{FF2B5EF4-FFF2-40B4-BE49-F238E27FC236}">
                <a16:creationId xmlns:a16="http://schemas.microsoft.com/office/drawing/2014/main" id="{B446DDBD-3CF8-4852-AFCD-6916157B8301}"/>
              </a:ext>
            </a:extLst>
          </p:cNvPr>
          <p:cNvSpPr>
            <a:spLocks noGrp="1"/>
          </p:cNvSpPr>
          <p:nvPr>
            <p:ph type="ftr" sz="quarter" idx="15"/>
          </p:nvPr>
        </p:nvSpPr>
        <p:spPr>
          <a:xfrm>
            <a:off x="2469600" y="6512607"/>
            <a:ext cx="4191259" cy="274087"/>
          </a:xfrm>
          <a:prstGeom prst="rect">
            <a:avLst/>
          </a:prstGeom>
        </p:spPr>
        <p:txBody>
          <a:bodyPr/>
          <a:lstStyle>
            <a:lvl1pPr>
              <a:defRPr>
                <a:solidFill>
                  <a:schemeClr val="bg1"/>
                </a:solidFill>
              </a:defRPr>
            </a:lvl1pPr>
          </a:lstStyle>
          <a:p>
            <a:r>
              <a:rPr lang="en-IN"/>
              <a:t>©2020 Koninklijke Philips N.V. All rights reserved. Approved for external distribution. DXXXXXX-XX MMYYYY</a:t>
            </a:r>
            <a:endParaRPr lang="en-IN" dirty="0"/>
          </a:p>
        </p:txBody>
      </p:sp>
      <p:sp>
        <p:nvSpPr>
          <p:cNvPr id="8" name="Slide Number Placeholder 7">
            <a:extLst>
              <a:ext uri="{FF2B5EF4-FFF2-40B4-BE49-F238E27FC236}">
                <a16:creationId xmlns:a16="http://schemas.microsoft.com/office/drawing/2014/main" id="{99191BF6-7645-4AA5-BBDA-A5098F6872EC}"/>
              </a:ext>
            </a:extLst>
          </p:cNvPr>
          <p:cNvSpPr>
            <a:spLocks noGrp="1"/>
          </p:cNvSpPr>
          <p:nvPr>
            <p:ph type="sldNum" sz="quarter" idx="16"/>
          </p:nvPr>
        </p:nvSpPr>
        <p:spPr/>
        <p:txBody>
          <a:bodyPr/>
          <a:lstStyle>
            <a:lvl1pPr>
              <a:defRPr>
                <a:solidFill>
                  <a:schemeClr val="bg1"/>
                </a:solidFill>
              </a:defRPr>
            </a:lvl1pPr>
          </a:lstStyle>
          <a:p>
            <a:fld id="{A5163908-529D-4A49-892F-D37C4044DFD8}" type="slidenum">
              <a:rPr lang="en-IN" smtClean="0"/>
              <a:pPr/>
              <a:t>‹#›</a:t>
            </a:fld>
            <a:endParaRPr lang="en-IN"/>
          </a:p>
        </p:txBody>
      </p:sp>
      <p:sp>
        <p:nvSpPr>
          <p:cNvPr id="9" name="Text Placeholder 8">
            <a:extLst>
              <a:ext uri="{FF2B5EF4-FFF2-40B4-BE49-F238E27FC236}">
                <a16:creationId xmlns:a16="http://schemas.microsoft.com/office/drawing/2014/main" id="{C35C9F09-7021-4051-A9D1-030CD6FC330E}"/>
              </a:ext>
            </a:extLst>
          </p:cNvPr>
          <p:cNvSpPr>
            <a:spLocks noGrp="1"/>
          </p:cNvSpPr>
          <p:nvPr>
            <p:ph type="body" sz="quarter" idx="17"/>
          </p:nvPr>
        </p:nvSpPr>
        <p:spPr>
          <a:xfrm>
            <a:off x="539750" y="1548000"/>
            <a:ext cx="3806825" cy="462756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12" name="Text Placeholder 11">
            <a:extLst>
              <a:ext uri="{FF2B5EF4-FFF2-40B4-BE49-F238E27FC236}">
                <a16:creationId xmlns:a16="http://schemas.microsoft.com/office/drawing/2014/main" id="{4809A377-7525-43E7-B08A-D3AD27D17047}"/>
              </a:ext>
            </a:extLst>
          </p:cNvPr>
          <p:cNvSpPr>
            <a:spLocks noGrp="1"/>
          </p:cNvSpPr>
          <p:nvPr>
            <p:ph type="body" sz="quarter" idx="18"/>
          </p:nvPr>
        </p:nvSpPr>
        <p:spPr>
          <a:xfrm>
            <a:off x="4799013" y="1548000"/>
            <a:ext cx="3806825" cy="462756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stStyle>
          <a:p>
            <a:pPr lvl="0"/>
            <a:r>
              <a:rPr lang="en-US"/>
              <a:t>Edit Master text styles</a:t>
            </a:r>
          </a:p>
          <a:p>
            <a:pPr lvl="1"/>
            <a:r>
              <a:rPr lang="en-US"/>
              <a:t>Second level</a:t>
            </a:r>
          </a:p>
          <a:p>
            <a:pPr lvl="2"/>
            <a:r>
              <a:rPr lang="en-US"/>
              <a:t>Third level</a:t>
            </a:r>
          </a:p>
          <a:p>
            <a:pPr lvl="3"/>
            <a:r>
              <a:rPr lang="en-US"/>
              <a:t>Fourth level</a:t>
            </a:r>
          </a:p>
        </p:txBody>
      </p:sp>
      <p:pic>
        <p:nvPicPr>
          <p:cNvPr id="13" name="Picture 12">
            <a:extLst>
              <a:ext uri="{FF2B5EF4-FFF2-40B4-BE49-F238E27FC236}">
                <a16:creationId xmlns:a16="http://schemas.microsoft.com/office/drawing/2014/main" id="{993B353A-3DDF-429C-A910-029B8ACADCF8}"/>
              </a:ext>
            </a:extLst>
          </p:cNvPr>
          <p:cNvPicPr>
            <a:picLocks/>
          </p:cNvPicPr>
          <p:nvPr userDrawn="1">
            <p:custDataLst>
              <p:tags r:id="rId5"/>
            </p:custDataLst>
          </p:nvPr>
        </p:nvPicPr>
        <p:blipFill>
          <a:blip r:embed="rId9" cstate="print">
            <a:extLst>
              <a:ext uri="{28A0092B-C50C-407E-A947-70E740481C1C}">
                <a14:useLocalDpi xmlns:a14="http://schemas.microsoft.com/office/drawing/2010/main" val="0"/>
              </a:ext>
            </a:extLst>
          </a:blip>
          <a:stretch>
            <a:fillRect/>
          </a:stretch>
        </p:blipFill>
        <p:spPr>
          <a:xfrm>
            <a:off x="8128000" y="371475"/>
            <a:ext cx="484188" cy="61753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Tree>
    <p:custDataLst>
      <p:tags r:id="rId2"/>
    </p:custDataLst>
    <p:extLst>
      <p:ext uri="{BB962C8B-B14F-4D97-AF65-F5344CB8AC3E}">
        <p14:creationId xmlns:p14="http://schemas.microsoft.com/office/powerpoint/2010/main" val="2182586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 dark aqua">
    <p:bg>
      <p:bgPr>
        <a:gradFill>
          <a:gsLst>
            <a:gs pos="0">
              <a:srgbClr val="156570"/>
            </a:gs>
            <a:gs pos="100000">
              <a:srgbClr val="1E9D8B"/>
            </a:gs>
          </a:gsLst>
          <a:lin ang="2100000" scaled="1"/>
        </a:gra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05F3BA2-B27F-4D6D-85C6-0EB92E2D65FF}"/>
              </a:ext>
            </a:extLst>
          </p:cNvPr>
          <p:cNvGraphicFramePr>
            <a:graphicFrameLocks noChangeAspect="1"/>
          </p:cNvGraphicFramePr>
          <p:nvPr userDrawn="1">
            <p:custDataLst>
              <p:tags r:id="rId3"/>
            </p:custDataLst>
          </p:nvPr>
        </p:nvGraphicFramePr>
        <p:xfrm>
          <a:off x="1591" y="1589"/>
          <a:ext cx="1587" cy="1587"/>
        </p:xfrm>
        <a:graphic>
          <a:graphicData uri="http://schemas.openxmlformats.org/presentationml/2006/ole">
            <mc:AlternateContent xmlns:mc="http://schemas.openxmlformats.org/markup-compatibility/2006">
              <mc:Choice xmlns:v="urn:schemas-microsoft-com:vml" Requires="v">
                <p:oleObj spid="_x0000_s209949" name="think-cell Slide" r:id="rId5" imgW="479" imgH="478" progId="TCLayout.ActiveDocument.1">
                  <p:embed/>
                </p:oleObj>
              </mc:Choice>
              <mc:Fallback>
                <p:oleObj name="think-cell Slide" r:id="rId5" imgW="479" imgH="478" progId="TCLayout.ActiveDocument.1">
                  <p:embed/>
                  <p:pic>
                    <p:nvPicPr>
                      <p:cNvPr id="5" name="Object 4" hidden="1">
                        <a:extLst>
                          <a:ext uri="{FF2B5EF4-FFF2-40B4-BE49-F238E27FC236}">
                            <a16:creationId xmlns:a16="http://schemas.microsoft.com/office/drawing/2014/main" id="{305F3BA2-B27F-4D6D-85C6-0EB92E2D65FF}"/>
                          </a:ext>
                        </a:extLst>
                      </p:cNvPr>
                      <p:cNvPicPr/>
                      <p:nvPr/>
                    </p:nvPicPr>
                    <p:blipFill>
                      <a:blip r:embed="rId6"/>
                      <a:stretch>
                        <a:fillRect/>
                      </a:stretch>
                    </p:blipFill>
                    <p:spPr>
                      <a:xfrm>
                        <a:off x="1591" y="1589"/>
                        <a:ext cx="1587" cy="1587"/>
                      </a:xfrm>
                      <a:prstGeom prst="rect">
                        <a:avLst/>
                      </a:prstGeom>
                    </p:spPr>
                  </p:pic>
                </p:oleObj>
              </mc:Fallback>
            </mc:AlternateContent>
          </a:graphicData>
        </a:graphic>
      </p:graphicFrame>
      <p:sp>
        <p:nvSpPr>
          <p:cNvPr id="11" name="Text Placeholder 3">
            <a:extLst>
              <a:ext uri="{FF2B5EF4-FFF2-40B4-BE49-F238E27FC236}">
                <a16:creationId xmlns:a16="http://schemas.microsoft.com/office/drawing/2014/main" id="{C3653E61-8455-43DD-85E1-3EFD32553394}"/>
              </a:ext>
            </a:extLst>
          </p:cNvPr>
          <p:cNvSpPr>
            <a:spLocks noGrp="1"/>
          </p:cNvSpPr>
          <p:nvPr>
            <p:ph type="body" sz="quarter" idx="11" hasCustomPrompt="1"/>
          </p:nvPr>
        </p:nvSpPr>
        <p:spPr bwMode="white">
          <a:xfrm>
            <a:off x="828000" y="4608001"/>
            <a:ext cx="4320000" cy="252000"/>
          </a:xfrm>
          <a:prstGeom prst="rect">
            <a:avLst/>
          </a:prstGeom>
        </p:spPr>
        <p:txBody>
          <a:bodyPr lIns="0" tIns="0" rIns="0" bIns="0" anchor="ctr">
            <a:noAutofit/>
          </a:bodyPr>
          <a:lstStyle>
            <a:lvl1pPr marL="0" indent="0">
              <a:spcBef>
                <a:spcPts val="0"/>
              </a:spcBef>
              <a:buFontTx/>
              <a:buNone/>
              <a:defRPr sz="1800" b="1">
                <a:solidFill>
                  <a:schemeClr val="bg1"/>
                </a:solidFill>
              </a:defRPr>
            </a:lvl1pPr>
          </a:lstStyle>
          <a:p>
            <a:pPr lvl="0"/>
            <a:r>
              <a:rPr lang="en-US" noProof="0" dirty="0"/>
              <a:t>_Author</a:t>
            </a:r>
          </a:p>
        </p:txBody>
      </p:sp>
      <p:sp>
        <p:nvSpPr>
          <p:cNvPr id="12" name="Text Placeholder 3">
            <a:extLst>
              <a:ext uri="{FF2B5EF4-FFF2-40B4-BE49-F238E27FC236}">
                <a16:creationId xmlns:a16="http://schemas.microsoft.com/office/drawing/2014/main" id="{4D300ACA-1DDA-445B-9241-4ACC24CFD5AE}"/>
              </a:ext>
            </a:extLst>
          </p:cNvPr>
          <p:cNvSpPr>
            <a:spLocks noGrp="1"/>
          </p:cNvSpPr>
          <p:nvPr>
            <p:ph type="body" sz="quarter" idx="12" hasCustomPrompt="1"/>
          </p:nvPr>
        </p:nvSpPr>
        <p:spPr bwMode="white">
          <a:xfrm>
            <a:off x="828000" y="4884350"/>
            <a:ext cx="4320000" cy="252000"/>
          </a:xfrm>
          <a:prstGeom prst="rect">
            <a:avLst/>
          </a:prstGeom>
        </p:spPr>
        <p:txBody>
          <a:bodyPr lIns="0" tIns="0" rIns="0" bIns="0" anchor="ctr">
            <a:noAutofit/>
          </a:bodyPr>
          <a:lstStyle>
            <a:lvl1pPr marL="0" indent="0">
              <a:spcBef>
                <a:spcPts val="0"/>
              </a:spcBef>
              <a:buFontTx/>
              <a:buNone/>
              <a:defRPr sz="1600" b="0">
                <a:solidFill>
                  <a:schemeClr val="bg1"/>
                </a:solidFill>
              </a:defRPr>
            </a:lvl1pPr>
          </a:lstStyle>
          <a:p>
            <a:pPr lvl="0"/>
            <a:r>
              <a:rPr lang="en-US" noProof="0" dirty="0"/>
              <a:t>_Business</a:t>
            </a:r>
          </a:p>
        </p:txBody>
      </p:sp>
      <p:sp>
        <p:nvSpPr>
          <p:cNvPr id="13" name="Text Placeholder 3">
            <a:extLst>
              <a:ext uri="{FF2B5EF4-FFF2-40B4-BE49-F238E27FC236}">
                <a16:creationId xmlns:a16="http://schemas.microsoft.com/office/drawing/2014/main" id="{3DFCA62A-CA79-426E-B592-49ABCC31F8A8}"/>
              </a:ext>
            </a:extLst>
          </p:cNvPr>
          <p:cNvSpPr>
            <a:spLocks noGrp="1"/>
          </p:cNvSpPr>
          <p:nvPr>
            <p:ph type="body" sz="quarter" idx="15" hasCustomPrompt="1"/>
          </p:nvPr>
        </p:nvSpPr>
        <p:spPr bwMode="white">
          <a:xfrm>
            <a:off x="828000" y="5148000"/>
            <a:ext cx="4320000" cy="252000"/>
          </a:xfrm>
          <a:prstGeom prst="rect">
            <a:avLst/>
          </a:prstGeom>
        </p:spPr>
        <p:txBody>
          <a:bodyPr lIns="0" tIns="0" rIns="0" bIns="0" anchor="ctr">
            <a:noAutofit/>
          </a:bodyPr>
          <a:lstStyle>
            <a:lvl1pPr marL="0" indent="0">
              <a:spcBef>
                <a:spcPts val="0"/>
              </a:spcBef>
              <a:buFontTx/>
              <a:buNone/>
              <a:defRPr sz="1600" b="0">
                <a:solidFill>
                  <a:schemeClr val="bg1"/>
                </a:solidFill>
              </a:defRPr>
            </a:lvl1pPr>
          </a:lstStyle>
          <a:p>
            <a:pPr lvl="0"/>
            <a:r>
              <a:rPr lang="en-US" noProof="0" dirty="0"/>
              <a:t>_Date</a:t>
            </a:r>
          </a:p>
        </p:txBody>
      </p:sp>
      <p:sp>
        <p:nvSpPr>
          <p:cNvPr id="14" name="Text Placeholder 3">
            <a:extLst>
              <a:ext uri="{FF2B5EF4-FFF2-40B4-BE49-F238E27FC236}">
                <a16:creationId xmlns:a16="http://schemas.microsoft.com/office/drawing/2014/main" id="{B26F3FA1-170D-4773-936E-E5E7447A5872}"/>
              </a:ext>
            </a:extLst>
          </p:cNvPr>
          <p:cNvSpPr>
            <a:spLocks noGrp="1"/>
          </p:cNvSpPr>
          <p:nvPr>
            <p:ph type="body" sz="quarter" idx="10" hasCustomPrompt="1"/>
          </p:nvPr>
        </p:nvSpPr>
        <p:spPr bwMode="white">
          <a:xfrm>
            <a:off x="828673" y="2052000"/>
            <a:ext cx="7488000" cy="1620001"/>
          </a:xfrm>
          <a:prstGeom prst="rect">
            <a:avLst/>
          </a:prstGeom>
        </p:spPr>
        <p:txBody>
          <a:bodyPr lIns="0" tIns="0" rIns="0" bIns="0">
            <a:noAutofit/>
          </a:bodyPr>
          <a:lstStyle>
            <a:lvl1pPr marL="0" indent="0" algn="l">
              <a:lnSpc>
                <a:spcPct val="100000"/>
              </a:lnSpc>
              <a:spcBef>
                <a:spcPts val="0"/>
              </a:spcBef>
              <a:buFontTx/>
              <a:buNone/>
              <a:defRPr sz="4800">
                <a:solidFill>
                  <a:schemeClr val="bg1"/>
                </a:solidFill>
                <a:latin typeface="+mj-lt"/>
              </a:defRPr>
            </a:lvl1pPr>
            <a:lvl2pPr>
              <a:defRPr sz="4800"/>
            </a:lvl2pPr>
            <a:lvl3pPr>
              <a:defRPr sz="4800"/>
            </a:lvl3pPr>
            <a:lvl4pPr>
              <a:defRPr sz="4800"/>
            </a:lvl4pPr>
            <a:lvl5pPr>
              <a:defRPr sz="4800"/>
            </a:lvl5pPr>
          </a:lstStyle>
          <a:p>
            <a:pPr lvl="0"/>
            <a:r>
              <a:rPr lang="en-US" noProof="0" dirty="0"/>
              <a:t>Presentation title 48pt</a:t>
            </a:r>
          </a:p>
        </p:txBody>
      </p:sp>
      <p:pic>
        <p:nvPicPr>
          <p:cNvPr id="9" name="Picture 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382"/>
            <a:ext cx="9141968" cy="6857237"/>
          </a:xfrm>
          <a:prstGeom prst="rect">
            <a:avLst/>
          </a:prstGeom>
        </p:spPr>
      </p:pic>
      <p:sp>
        <p:nvSpPr>
          <p:cNvPr id="6" name="Date Placeholder 5">
            <a:extLst>
              <a:ext uri="{FF2B5EF4-FFF2-40B4-BE49-F238E27FC236}">
                <a16:creationId xmlns:a16="http://schemas.microsoft.com/office/drawing/2014/main" id="{ED39FDD1-32FB-6A45-8CF7-EA540EDA62CE}"/>
              </a:ext>
            </a:extLst>
          </p:cNvPr>
          <p:cNvSpPr>
            <a:spLocks noGrp="1"/>
          </p:cNvSpPr>
          <p:nvPr>
            <p:ph type="dt" sz="half" idx="16"/>
          </p:nvPr>
        </p:nvSpPr>
        <p:spPr>
          <a:xfrm>
            <a:off x="540000" y="6512607"/>
            <a:ext cx="718767" cy="143967"/>
          </a:xfrm>
          <a:prstGeom prst="rect">
            <a:avLst/>
          </a:prstGeom>
        </p:spPr>
        <p:txBody>
          <a:bodyPr/>
          <a:lstStyle>
            <a:lvl1pPr>
              <a:defRPr>
                <a:solidFill>
                  <a:schemeClr val="bg1"/>
                </a:solidFill>
              </a:defRPr>
            </a:lvl1pPr>
          </a:lstStyle>
          <a:p>
            <a:fld id="{040BFEF7-3C86-4C89-9C3B-64B1FE373B3C}" type="datetime1">
              <a:rPr lang="en-US" smtClean="0"/>
              <a:t>5/29/2020</a:t>
            </a:fld>
            <a:endParaRPr lang="en-IN" dirty="0"/>
          </a:p>
        </p:txBody>
      </p:sp>
      <p:sp>
        <p:nvSpPr>
          <p:cNvPr id="7" name="Footer Placeholder 6">
            <a:extLst>
              <a:ext uri="{FF2B5EF4-FFF2-40B4-BE49-F238E27FC236}">
                <a16:creationId xmlns:a16="http://schemas.microsoft.com/office/drawing/2014/main" id="{AE6A6D7E-C5FC-D746-8E1D-9B3C0CD6FA86}"/>
              </a:ext>
            </a:extLst>
          </p:cNvPr>
          <p:cNvSpPr>
            <a:spLocks noGrp="1"/>
          </p:cNvSpPr>
          <p:nvPr>
            <p:ph type="ftr" sz="quarter" idx="17"/>
          </p:nvPr>
        </p:nvSpPr>
        <p:spPr>
          <a:xfrm>
            <a:off x="2469600" y="6512607"/>
            <a:ext cx="4191259" cy="274087"/>
          </a:xfrm>
          <a:prstGeom prst="rect">
            <a:avLst/>
          </a:prstGeom>
        </p:spPr>
        <p:txBody>
          <a:bodyPr/>
          <a:lstStyle>
            <a:lvl1pPr>
              <a:defRPr>
                <a:solidFill>
                  <a:schemeClr val="bg1"/>
                </a:solidFill>
              </a:defRPr>
            </a:lvl1pPr>
          </a:lstStyle>
          <a:p>
            <a:r>
              <a:rPr lang="en-IN"/>
              <a:t>©2020 Koninklijke Philips N.V. All rights reserved. Approved for external distribution. DXXXXXX-XX MMYYYY</a:t>
            </a:r>
            <a:endParaRPr lang="en-IN" dirty="0"/>
          </a:p>
        </p:txBody>
      </p:sp>
      <p:sp>
        <p:nvSpPr>
          <p:cNvPr id="8" name="Slide Number Placeholder 7">
            <a:extLst>
              <a:ext uri="{FF2B5EF4-FFF2-40B4-BE49-F238E27FC236}">
                <a16:creationId xmlns:a16="http://schemas.microsoft.com/office/drawing/2014/main" id="{A0AB1807-F881-C943-BF87-DED205FACE75}"/>
              </a:ext>
            </a:extLst>
          </p:cNvPr>
          <p:cNvSpPr>
            <a:spLocks noGrp="1"/>
          </p:cNvSpPr>
          <p:nvPr>
            <p:ph type="sldNum" sz="quarter" idx="18"/>
          </p:nvPr>
        </p:nvSpPr>
        <p:spPr/>
        <p:txBody>
          <a:bodyPr/>
          <a:lstStyle>
            <a:lvl1pPr>
              <a:defRPr>
                <a:solidFill>
                  <a:schemeClr val="bg1"/>
                </a:solidFill>
              </a:defRPr>
            </a:lvl1pPr>
          </a:lstStyle>
          <a:p>
            <a:fld id="{A5163908-529D-4A49-892F-D37C4044DFD8}" type="slidenum">
              <a:rPr lang="en-IN" smtClean="0"/>
              <a:pPr/>
              <a:t>‹#›</a:t>
            </a:fld>
            <a:endParaRPr lang="en-IN"/>
          </a:p>
        </p:txBody>
      </p:sp>
    </p:spTree>
    <p:custDataLst>
      <p:tags r:id="rId2"/>
    </p:custDataLst>
    <p:extLst>
      <p:ext uri="{BB962C8B-B14F-4D97-AF65-F5344CB8AC3E}">
        <p14:creationId xmlns:p14="http://schemas.microsoft.com/office/powerpoint/2010/main" val="4226913743"/>
      </p:ext>
    </p:extLst>
  </p:cSld>
  <p:clrMapOvr>
    <a:masterClrMapping/>
  </p:clrMapOvr>
  <p:extLst>
    <p:ext uri="{DCECCB84-F9BA-43D5-87BE-67443E8EF086}">
      <p15:sldGuideLst xmlns:p15="http://schemas.microsoft.com/office/powerpoint/2012/main">
        <p15:guide id="1" pos="521"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ark Pink_Two Content">
    <p:bg>
      <p:bgPr>
        <a:solidFill>
          <a:schemeClr val="accent5"/>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A04ADFE-9A66-4402-ADB9-F737C99AC817}"/>
              </a:ext>
            </a:extLst>
          </p:cNvPr>
          <p:cNvGraphicFramePr>
            <a:graphicFrameLocks noChangeAspect="1"/>
          </p:cNvGraphicFramePr>
          <p:nvPr userDrawn="1">
            <p:custDataLst>
              <p:tags r:id="rId3"/>
            </p:custDataLst>
            <p:extLst>
              <p:ext uri="{D42A27DB-BD31-4B8C-83A1-F6EECF244321}">
                <p14:modId xmlns:p14="http://schemas.microsoft.com/office/powerpoint/2010/main" val="3222505559"/>
              </p:ext>
            </p:extLst>
          </p:nvPr>
        </p:nvGraphicFramePr>
        <p:xfrm>
          <a:off x="1589" y="2118"/>
          <a:ext cx="1588" cy="2117"/>
        </p:xfrm>
        <a:graphic>
          <a:graphicData uri="http://schemas.openxmlformats.org/presentationml/2006/ole">
            <mc:AlternateContent xmlns:mc="http://schemas.openxmlformats.org/markup-compatibility/2006">
              <mc:Choice xmlns:v="urn:schemas-microsoft-com:vml" Requires="v">
                <p:oleObj spid="_x0000_s165954" name="think-cell Slide" r:id="rId7" imgW="479" imgH="478" progId="TCLayout.ActiveDocument.1">
                  <p:embed/>
                </p:oleObj>
              </mc:Choice>
              <mc:Fallback>
                <p:oleObj name="think-cell Slide" r:id="rId7" imgW="479" imgH="478" progId="TCLayout.ActiveDocument.1">
                  <p:embed/>
                  <p:pic>
                    <p:nvPicPr>
                      <p:cNvPr id="3" name="Object 2" hidden="1">
                        <a:extLst>
                          <a:ext uri="{FF2B5EF4-FFF2-40B4-BE49-F238E27FC236}">
                            <a16:creationId xmlns:a16="http://schemas.microsoft.com/office/drawing/2014/main" id="{5A04ADFE-9A66-4402-ADB9-F737C99AC817}"/>
                          </a:ext>
                        </a:extLst>
                      </p:cNvPr>
                      <p:cNvPicPr/>
                      <p:nvPr/>
                    </p:nvPicPr>
                    <p:blipFill>
                      <a:blip r:embed="rId8"/>
                      <a:stretch>
                        <a:fillRect/>
                      </a:stretch>
                    </p:blipFill>
                    <p:spPr>
                      <a:xfrm>
                        <a:off x="1589" y="2118"/>
                        <a:ext cx="1588" cy="211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FBC9F324-D96D-43C9-9F1D-74F1A749ED0A}"/>
              </a:ext>
            </a:extLst>
          </p:cNvPr>
          <p:cNvSpPr/>
          <p:nvPr userDrawn="1">
            <p:custDataLst>
              <p:tags r:id="rId4"/>
            </p:custDataLst>
          </p:nvPr>
        </p:nvSpPr>
        <p:spPr>
          <a:xfrm>
            <a:off x="1" y="0"/>
            <a:ext cx="158751" cy="211667"/>
          </a:xfrm>
          <a:prstGeom prst="rect">
            <a:avLst/>
          </a:prstGeom>
          <a:solidFill>
            <a:srgbClr val="0089C4"/>
          </a:solidFill>
          <a:ln w="25400" cap="flat" cmpd="sng" algn="ctr">
            <a:solidFill>
              <a:srgbClr val="0089C4"/>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3200" b="0" i="0" baseline="0" dirty="0">
              <a:latin typeface="Calibri Light" panose="020F0302020204030204" pitchFamily="34" charset="0"/>
              <a:ea typeface="+mj-ea"/>
              <a:cs typeface="+mj-cs"/>
              <a:sym typeface="Calibri Light" panose="020F0302020204030204" pitchFamily="34" charset="0"/>
            </a:endParaRPr>
          </a:p>
        </p:txBody>
      </p:sp>
      <p:sp>
        <p:nvSpPr>
          <p:cNvPr id="6" name="Date Placeholder 5">
            <a:extLst>
              <a:ext uri="{FF2B5EF4-FFF2-40B4-BE49-F238E27FC236}">
                <a16:creationId xmlns:a16="http://schemas.microsoft.com/office/drawing/2014/main" id="{8262478C-A2B9-4776-BE79-6136821C6D1B}"/>
              </a:ext>
            </a:extLst>
          </p:cNvPr>
          <p:cNvSpPr>
            <a:spLocks noGrp="1"/>
          </p:cNvSpPr>
          <p:nvPr>
            <p:ph type="dt" sz="half" idx="14"/>
          </p:nvPr>
        </p:nvSpPr>
        <p:spPr>
          <a:xfrm>
            <a:off x="540000" y="6512607"/>
            <a:ext cx="718767" cy="143967"/>
          </a:xfrm>
          <a:prstGeom prst="rect">
            <a:avLst/>
          </a:prstGeom>
        </p:spPr>
        <p:txBody>
          <a:bodyPr/>
          <a:lstStyle>
            <a:lvl1pPr>
              <a:defRPr>
                <a:solidFill>
                  <a:schemeClr val="bg1"/>
                </a:solidFill>
              </a:defRPr>
            </a:lvl1pPr>
          </a:lstStyle>
          <a:p>
            <a:fld id="{72E025C3-874D-4887-8B6E-4E6520A75E60}" type="datetime1">
              <a:rPr lang="en-US" smtClean="0"/>
              <a:t>5/29/2020</a:t>
            </a:fld>
            <a:endParaRPr lang="en-IN" dirty="0"/>
          </a:p>
        </p:txBody>
      </p:sp>
      <p:sp>
        <p:nvSpPr>
          <p:cNvPr id="7" name="Footer Placeholder 6">
            <a:extLst>
              <a:ext uri="{FF2B5EF4-FFF2-40B4-BE49-F238E27FC236}">
                <a16:creationId xmlns:a16="http://schemas.microsoft.com/office/drawing/2014/main" id="{B446DDBD-3CF8-4852-AFCD-6916157B8301}"/>
              </a:ext>
            </a:extLst>
          </p:cNvPr>
          <p:cNvSpPr>
            <a:spLocks noGrp="1"/>
          </p:cNvSpPr>
          <p:nvPr>
            <p:ph type="ftr" sz="quarter" idx="15"/>
          </p:nvPr>
        </p:nvSpPr>
        <p:spPr>
          <a:xfrm>
            <a:off x="2469600" y="6512607"/>
            <a:ext cx="4191259" cy="274087"/>
          </a:xfrm>
          <a:prstGeom prst="rect">
            <a:avLst/>
          </a:prstGeom>
        </p:spPr>
        <p:txBody>
          <a:bodyPr/>
          <a:lstStyle>
            <a:lvl1pPr>
              <a:defRPr>
                <a:solidFill>
                  <a:schemeClr val="bg1"/>
                </a:solidFill>
              </a:defRPr>
            </a:lvl1pPr>
          </a:lstStyle>
          <a:p>
            <a:r>
              <a:rPr lang="en-IN"/>
              <a:t>©2020 Koninklijke Philips N.V. All rights reserved. Approved for external distribution. DXXXXXX-XX MMYYYY</a:t>
            </a:r>
            <a:endParaRPr lang="en-IN" dirty="0"/>
          </a:p>
        </p:txBody>
      </p:sp>
      <p:sp>
        <p:nvSpPr>
          <p:cNvPr id="8" name="Slide Number Placeholder 7">
            <a:extLst>
              <a:ext uri="{FF2B5EF4-FFF2-40B4-BE49-F238E27FC236}">
                <a16:creationId xmlns:a16="http://schemas.microsoft.com/office/drawing/2014/main" id="{99191BF6-7645-4AA5-BBDA-A5098F6872EC}"/>
              </a:ext>
            </a:extLst>
          </p:cNvPr>
          <p:cNvSpPr>
            <a:spLocks noGrp="1"/>
          </p:cNvSpPr>
          <p:nvPr>
            <p:ph type="sldNum" sz="quarter" idx="16"/>
          </p:nvPr>
        </p:nvSpPr>
        <p:spPr/>
        <p:txBody>
          <a:bodyPr/>
          <a:lstStyle>
            <a:lvl1pPr>
              <a:defRPr>
                <a:solidFill>
                  <a:schemeClr val="bg1"/>
                </a:solidFill>
              </a:defRPr>
            </a:lvl1pPr>
          </a:lstStyle>
          <a:p>
            <a:fld id="{A5163908-529D-4A49-892F-D37C4044DFD8}" type="slidenum">
              <a:rPr lang="en-IN" smtClean="0"/>
              <a:pPr/>
              <a:t>‹#›</a:t>
            </a:fld>
            <a:endParaRPr lang="en-IN"/>
          </a:p>
        </p:txBody>
      </p:sp>
      <p:sp>
        <p:nvSpPr>
          <p:cNvPr id="9" name="Text Placeholder 8">
            <a:extLst>
              <a:ext uri="{FF2B5EF4-FFF2-40B4-BE49-F238E27FC236}">
                <a16:creationId xmlns:a16="http://schemas.microsoft.com/office/drawing/2014/main" id="{C35C9F09-7021-4051-A9D1-030CD6FC330E}"/>
              </a:ext>
            </a:extLst>
          </p:cNvPr>
          <p:cNvSpPr>
            <a:spLocks noGrp="1"/>
          </p:cNvSpPr>
          <p:nvPr>
            <p:ph type="body" sz="quarter" idx="17"/>
          </p:nvPr>
        </p:nvSpPr>
        <p:spPr>
          <a:xfrm>
            <a:off x="539750" y="1548000"/>
            <a:ext cx="3806825" cy="462756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12" name="Text Placeholder 11">
            <a:extLst>
              <a:ext uri="{FF2B5EF4-FFF2-40B4-BE49-F238E27FC236}">
                <a16:creationId xmlns:a16="http://schemas.microsoft.com/office/drawing/2014/main" id="{4809A377-7525-43E7-B08A-D3AD27D17047}"/>
              </a:ext>
            </a:extLst>
          </p:cNvPr>
          <p:cNvSpPr>
            <a:spLocks noGrp="1"/>
          </p:cNvSpPr>
          <p:nvPr>
            <p:ph type="body" sz="quarter" idx="18"/>
          </p:nvPr>
        </p:nvSpPr>
        <p:spPr>
          <a:xfrm>
            <a:off x="4799013" y="1548000"/>
            <a:ext cx="3806825" cy="462756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stStyle>
          <a:p>
            <a:pPr lvl="0"/>
            <a:r>
              <a:rPr lang="en-US"/>
              <a:t>Edit Master text styles</a:t>
            </a:r>
          </a:p>
          <a:p>
            <a:pPr lvl="1"/>
            <a:r>
              <a:rPr lang="en-US"/>
              <a:t>Second level</a:t>
            </a:r>
          </a:p>
          <a:p>
            <a:pPr lvl="2"/>
            <a:r>
              <a:rPr lang="en-US"/>
              <a:t>Third level</a:t>
            </a:r>
          </a:p>
          <a:p>
            <a:pPr lvl="3"/>
            <a:r>
              <a:rPr lang="en-US"/>
              <a:t>Fourth level</a:t>
            </a:r>
          </a:p>
        </p:txBody>
      </p:sp>
      <p:pic>
        <p:nvPicPr>
          <p:cNvPr id="13" name="Picture 12">
            <a:extLst>
              <a:ext uri="{FF2B5EF4-FFF2-40B4-BE49-F238E27FC236}">
                <a16:creationId xmlns:a16="http://schemas.microsoft.com/office/drawing/2014/main" id="{B1A621E8-0588-454F-8613-D560F4118FC6}"/>
              </a:ext>
            </a:extLst>
          </p:cNvPr>
          <p:cNvPicPr>
            <a:picLocks/>
          </p:cNvPicPr>
          <p:nvPr userDrawn="1">
            <p:custDataLst>
              <p:tags r:id="rId5"/>
            </p:custDataLst>
          </p:nvPr>
        </p:nvPicPr>
        <p:blipFill>
          <a:blip r:embed="rId9" cstate="print">
            <a:extLst>
              <a:ext uri="{28A0092B-C50C-407E-A947-70E740481C1C}">
                <a14:useLocalDpi xmlns:a14="http://schemas.microsoft.com/office/drawing/2010/main" val="0"/>
              </a:ext>
            </a:extLst>
          </a:blip>
          <a:stretch>
            <a:fillRect/>
          </a:stretch>
        </p:blipFill>
        <p:spPr>
          <a:xfrm>
            <a:off x="8128000" y="371475"/>
            <a:ext cx="484188" cy="61753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4" name="Title 3">
            <a:extLst>
              <a:ext uri="{FF2B5EF4-FFF2-40B4-BE49-F238E27FC236}">
                <a16:creationId xmlns:a16="http://schemas.microsoft.com/office/drawing/2014/main" id="{19A025E9-1148-41CA-9BC0-36FC1A64F783}"/>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IN" dirty="0"/>
          </a:p>
        </p:txBody>
      </p:sp>
    </p:spTree>
    <p:custDataLst>
      <p:tags r:id="rId2"/>
    </p:custDataLst>
    <p:extLst>
      <p:ext uri="{BB962C8B-B14F-4D97-AF65-F5344CB8AC3E}">
        <p14:creationId xmlns:p14="http://schemas.microsoft.com/office/powerpoint/2010/main" val="1494253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Purple Two Content">
    <p:bg>
      <p:bgPr>
        <a:solidFill>
          <a:schemeClr val="accent6"/>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A04ADFE-9A66-4402-ADB9-F737C99AC817}"/>
              </a:ext>
            </a:extLst>
          </p:cNvPr>
          <p:cNvGraphicFramePr>
            <a:graphicFrameLocks noChangeAspect="1"/>
          </p:cNvGraphicFramePr>
          <p:nvPr userDrawn="1">
            <p:custDataLst>
              <p:tags r:id="rId3"/>
            </p:custDataLst>
            <p:extLst>
              <p:ext uri="{D42A27DB-BD31-4B8C-83A1-F6EECF244321}">
                <p14:modId xmlns:p14="http://schemas.microsoft.com/office/powerpoint/2010/main" val="1163683418"/>
              </p:ext>
            </p:extLst>
          </p:nvPr>
        </p:nvGraphicFramePr>
        <p:xfrm>
          <a:off x="1589" y="2118"/>
          <a:ext cx="1588" cy="2117"/>
        </p:xfrm>
        <a:graphic>
          <a:graphicData uri="http://schemas.openxmlformats.org/presentationml/2006/ole">
            <mc:AlternateContent xmlns:mc="http://schemas.openxmlformats.org/markup-compatibility/2006">
              <mc:Choice xmlns:v="urn:schemas-microsoft-com:vml" Requires="v">
                <p:oleObj spid="_x0000_s166978" name="think-cell Slide" r:id="rId7" imgW="479" imgH="478" progId="TCLayout.ActiveDocument.1">
                  <p:embed/>
                </p:oleObj>
              </mc:Choice>
              <mc:Fallback>
                <p:oleObj name="think-cell Slide" r:id="rId7" imgW="479" imgH="478" progId="TCLayout.ActiveDocument.1">
                  <p:embed/>
                  <p:pic>
                    <p:nvPicPr>
                      <p:cNvPr id="3" name="Object 2" hidden="1">
                        <a:extLst>
                          <a:ext uri="{FF2B5EF4-FFF2-40B4-BE49-F238E27FC236}">
                            <a16:creationId xmlns:a16="http://schemas.microsoft.com/office/drawing/2014/main" id="{5A04ADFE-9A66-4402-ADB9-F737C99AC817}"/>
                          </a:ext>
                        </a:extLst>
                      </p:cNvPr>
                      <p:cNvPicPr/>
                      <p:nvPr/>
                    </p:nvPicPr>
                    <p:blipFill>
                      <a:blip r:embed="rId8"/>
                      <a:stretch>
                        <a:fillRect/>
                      </a:stretch>
                    </p:blipFill>
                    <p:spPr>
                      <a:xfrm>
                        <a:off x="1589" y="2118"/>
                        <a:ext cx="1588" cy="211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FBC9F324-D96D-43C9-9F1D-74F1A749ED0A}"/>
              </a:ext>
            </a:extLst>
          </p:cNvPr>
          <p:cNvSpPr/>
          <p:nvPr userDrawn="1">
            <p:custDataLst>
              <p:tags r:id="rId4"/>
            </p:custDataLst>
          </p:nvPr>
        </p:nvSpPr>
        <p:spPr>
          <a:xfrm>
            <a:off x="1" y="0"/>
            <a:ext cx="158751" cy="211667"/>
          </a:xfrm>
          <a:prstGeom prst="rect">
            <a:avLst/>
          </a:prstGeom>
          <a:solidFill>
            <a:srgbClr val="0089C4"/>
          </a:solidFill>
          <a:ln w="25400" cap="flat" cmpd="sng" algn="ctr">
            <a:solidFill>
              <a:srgbClr val="0089C4"/>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3200" b="0" i="0" baseline="0" dirty="0">
              <a:latin typeface="Calibri Light" panose="020F0302020204030204" pitchFamily="34" charset="0"/>
              <a:ea typeface="+mj-ea"/>
              <a:cs typeface="+mj-cs"/>
              <a:sym typeface="Calibri Light" panose="020F0302020204030204" pitchFamily="34" charset="0"/>
            </a:endParaRPr>
          </a:p>
        </p:txBody>
      </p:sp>
      <p:sp>
        <p:nvSpPr>
          <p:cNvPr id="6" name="Date Placeholder 5">
            <a:extLst>
              <a:ext uri="{FF2B5EF4-FFF2-40B4-BE49-F238E27FC236}">
                <a16:creationId xmlns:a16="http://schemas.microsoft.com/office/drawing/2014/main" id="{8262478C-A2B9-4776-BE79-6136821C6D1B}"/>
              </a:ext>
            </a:extLst>
          </p:cNvPr>
          <p:cNvSpPr>
            <a:spLocks noGrp="1"/>
          </p:cNvSpPr>
          <p:nvPr>
            <p:ph type="dt" sz="half" idx="14"/>
          </p:nvPr>
        </p:nvSpPr>
        <p:spPr>
          <a:xfrm>
            <a:off x="540000" y="6512607"/>
            <a:ext cx="718767" cy="143967"/>
          </a:xfrm>
          <a:prstGeom prst="rect">
            <a:avLst/>
          </a:prstGeom>
        </p:spPr>
        <p:txBody>
          <a:bodyPr/>
          <a:lstStyle>
            <a:lvl1pPr>
              <a:defRPr>
                <a:solidFill>
                  <a:schemeClr val="bg1"/>
                </a:solidFill>
              </a:defRPr>
            </a:lvl1pPr>
          </a:lstStyle>
          <a:p>
            <a:fld id="{BADB9368-2502-4E29-BBAC-70BF61822B6D}" type="datetime1">
              <a:rPr lang="en-US" smtClean="0"/>
              <a:t>5/29/2020</a:t>
            </a:fld>
            <a:endParaRPr lang="en-IN" dirty="0"/>
          </a:p>
        </p:txBody>
      </p:sp>
      <p:sp>
        <p:nvSpPr>
          <p:cNvPr id="7" name="Footer Placeholder 6">
            <a:extLst>
              <a:ext uri="{FF2B5EF4-FFF2-40B4-BE49-F238E27FC236}">
                <a16:creationId xmlns:a16="http://schemas.microsoft.com/office/drawing/2014/main" id="{B446DDBD-3CF8-4852-AFCD-6916157B8301}"/>
              </a:ext>
            </a:extLst>
          </p:cNvPr>
          <p:cNvSpPr>
            <a:spLocks noGrp="1"/>
          </p:cNvSpPr>
          <p:nvPr>
            <p:ph type="ftr" sz="quarter" idx="15"/>
          </p:nvPr>
        </p:nvSpPr>
        <p:spPr>
          <a:xfrm>
            <a:off x="2469600" y="6512607"/>
            <a:ext cx="4191259" cy="274087"/>
          </a:xfrm>
          <a:prstGeom prst="rect">
            <a:avLst/>
          </a:prstGeom>
        </p:spPr>
        <p:txBody>
          <a:bodyPr/>
          <a:lstStyle>
            <a:lvl1pPr>
              <a:defRPr>
                <a:solidFill>
                  <a:schemeClr val="bg1"/>
                </a:solidFill>
              </a:defRPr>
            </a:lvl1pPr>
          </a:lstStyle>
          <a:p>
            <a:r>
              <a:rPr lang="en-IN"/>
              <a:t>©2020 Koninklijke Philips N.V. All rights reserved. Approved for external distribution. DXXXXXX-XX MMYYYY</a:t>
            </a:r>
            <a:endParaRPr lang="en-IN" dirty="0"/>
          </a:p>
        </p:txBody>
      </p:sp>
      <p:sp>
        <p:nvSpPr>
          <p:cNvPr id="8" name="Slide Number Placeholder 7">
            <a:extLst>
              <a:ext uri="{FF2B5EF4-FFF2-40B4-BE49-F238E27FC236}">
                <a16:creationId xmlns:a16="http://schemas.microsoft.com/office/drawing/2014/main" id="{99191BF6-7645-4AA5-BBDA-A5098F6872EC}"/>
              </a:ext>
            </a:extLst>
          </p:cNvPr>
          <p:cNvSpPr>
            <a:spLocks noGrp="1"/>
          </p:cNvSpPr>
          <p:nvPr>
            <p:ph type="sldNum" sz="quarter" idx="16"/>
          </p:nvPr>
        </p:nvSpPr>
        <p:spPr/>
        <p:txBody>
          <a:bodyPr/>
          <a:lstStyle>
            <a:lvl1pPr>
              <a:defRPr>
                <a:solidFill>
                  <a:schemeClr val="bg1"/>
                </a:solidFill>
              </a:defRPr>
            </a:lvl1pPr>
          </a:lstStyle>
          <a:p>
            <a:fld id="{A5163908-529D-4A49-892F-D37C4044DFD8}" type="slidenum">
              <a:rPr lang="en-IN" smtClean="0"/>
              <a:pPr/>
              <a:t>‹#›</a:t>
            </a:fld>
            <a:endParaRPr lang="en-IN"/>
          </a:p>
        </p:txBody>
      </p:sp>
      <p:sp>
        <p:nvSpPr>
          <p:cNvPr id="9" name="Text Placeholder 8">
            <a:extLst>
              <a:ext uri="{FF2B5EF4-FFF2-40B4-BE49-F238E27FC236}">
                <a16:creationId xmlns:a16="http://schemas.microsoft.com/office/drawing/2014/main" id="{C35C9F09-7021-4051-A9D1-030CD6FC330E}"/>
              </a:ext>
            </a:extLst>
          </p:cNvPr>
          <p:cNvSpPr>
            <a:spLocks noGrp="1"/>
          </p:cNvSpPr>
          <p:nvPr>
            <p:ph type="body" sz="quarter" idx="17"/>
          </p:nvPr>
        </p:nvSpPr>
        <p:spPr>
          <a:xfrm>
            <a:off x="539750" y="1548000"/>
            <a:ext cx="3806825" cy="462756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12" name="Text Placeholder 11">
            <a:extLst>
              <a:ext uri="{FF2B5EF4-FFF2-40B4-BE49-F238E27FC236}">
                <a16:creationId xmlns:a16="http://schemas.microsoft.com/office/drawing/2014/main" id="{4809A377-7525-43E7-B08A-D3AD27D17047}"/>
              </a:ext>
            </a:extLst>
          </p:cNvPr>
          <p:cNvSpPr>
            <a:spLocks noGrp="1"/>
          </p:cNvSpPr>
          <p:nvPr>
            <p:ph type="body" sz="quarter" idx="18"/>
          </p:nvPr>
        </p:nvSpPr>
        <p:spPr>
          <a:xfrm>
            <a:off x="4799013" y="1548000"/>
            <a:ext cx="3806825" cy="462756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stStyle>
          <a:p>
            <a:pPr lvl="0"/>
            <a:r>
              <a:rPr lang="en-US"/>
              <a:t>Edit Master text styles</a:t>
            </a:r>
          </a:p>
          <a:p>
            <a:pPr lvl="1"/>
            <a:r>
              <a:rPr lang="en-US"/>
              <a:t>Second level</a:t>
            </a:r>
          </a:p>
          <a:p>
            <a:pPr lvl="2"/>
            <a:r>
              <a:rPr lang="en-US"/>
              <a:t>Third level</a:t>
            </a:r>
          </a:p>
          <a:p>
            <a:pPr lvl="3"/>
            <a:r>
              <a:rPr lang="en-US"/>
              <a:t>Fourth level</a:t>
            </a:r>
          </a:p>
        </p:txBody>
      </p:sp>
      <p:pic>
        <p:nvPicPr>
          <p:cNvPr id="13" name="Picture 12">
            <a:extLst>
              <a:ext uri="{FF2B5EF4-FFF2-40B4-BE49-F238E27FC236}">
                <a16:creationId xmlns:a16="http://schemas.microsoft.com/office/drawing/2014/main" id="{4536E17F-D304-47C2-AD77-7C18C714EBD4}"/>
              </a:ext>
            </a:extLst>
          </p:cNvPr>
          <p:cNvPicPr>
            <a:picLocks/>
          </p:cNvPicPr>
          <p:nvPr userDrawn="1">
            <p:custDataLst>
              <p:tags r:id="rId5"/>
            </p:custDataLst>
          </p:nvPr>
        </p:nvPicPr>
        <p:blipFill>
          <a:blip r:embed="rId9" cstate="print">
            <a:extLst>
              <a:ext uri="{28A0092B-C50C-407E-A947-70E740481C1C}">
                <a14:useLocalDpi xmlns:a14="http://schemas.microsoft.com/office/drawing/2010/main" val="0"/>
              </a:ext>
            </a:extLst>
          </a:blip>
          <a:stretch>
            <a:fillRect/>
          </a:stretch>
        </p:blipFill>
        <p:spPr>
          <a:xfrm>
            <a:off x="8128000" y="371475"/>
            <a:ext cx="484188" cy="61753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4" name="Title 3">
            <a:extLst>
              <a:ext uri="{FF2B5EF4-FFF2-40B4-BE49-F238E27FC236}">
                <a16:creationId xmlns:a16="http://schemas.microsoft.com/office/drawing/2014/main" id="{C2256D86-CD30-4194-8581-216F8EA62650}"/>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IN" dirty="0"/>
          </a:p>
        </p:txBody>
      </p:sp>
    </p:spTree>
    <p:custDataLst>
      <p:tags r:id="rId2"/>
    </p:custDataLst>
    <p:extLst>
      <p:ext uri="{BB962C8B-B14F-4D97-AF65-F5344CB8AC3E}">
        <p14:creationId xmlns:p14="http://schemas.microsoft.com/office/powerpoint/2010/main" val="26595397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ertical image - 1">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ABBF4024-250B-4DF0-88FD-894C7422FA51}"/>
              </a:ext>
            </a:extLst>
          </p:cNvPr>
          <p:cNvGraphicFramePr>
            <a:graphicFrameLocks noChangeAspect="1"/>
          </p:cNvGraphicFramePr>
          <p:nvPr userDrawn="1">
            <p:custDataLst>
              <p:tags r:id="rId3"/>
            </p:custDataLst>
            <p:extLst>
              <p:ext uri="{D42A27DB-BD31-4B8C-83A1-F6EECF244321}">
                <p14:modId xmlns:p14="http://schemas.microsoft.com/office/powerpoint/2010/main" val="2723245437"/>
              </p:ext>
            </p:extLst>
          </p:nvPr>
        </p:nvGraphicFramePr>
        <p:xfrm>
          <a:off x="1589" y="2118"/>
          <a:ext cx="1588" cy="2117"/>
        </p:xfrm>
        <a:graphic>
          <a:graphicData uri="http://schemas.openxmlformats.org/presentationml/2006/ole">
            <mc:AlternateContent xmlns:mc="http://schemas.openxmlformats.org/markup-compatibility/2006">
              <mc:Choice xmlns:v="urn:schemas-microsoft-com:vml" Requires="v">
                <p:oleObj spid="_x0000_s127133" name="think-cell Slide" r:id="rId6" imgW="479" imgH="478" progId="TCLayout.ActiveDocument.1">
                  <p:embed/>
                </p:oleObj>
              </mc:Choice>
              <mc:Fallback>
                <p:oleObj name="think-cell Slide" r:id="rId6" imgW="479" imgH="478" progId="TCLayout.ActiveDocument.1">
                  <p:embed/>
                  <p:pic>
                    <p:nvPicPr>
                      <p:cNvPr id="0" name=""/>
                      <p:cNvPicPr/>
                      <p:nvPr/>
                    </p:nvPicPr>
                    <p:blipFill>
                      <a:blip r:embed="rId7"/>
                      <a:stretch>
                        <a:fillRect/>
                      </a:stretch>
                    </p:blipFill>
                    <p:spPr>
                      <a:xfrm>
                        <a:off x="1589" y="2118"/>
                        <a:ext cx="1588" cy="2117"/>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8D240ED2-4EC0-4518-89F1-BBB2F52D7439}"/>
              </a:ext>
            </a:extLst>
          </p:cNvPr>
          <p:cNvSpPr/>
          <p:nvPr userDrawn="1">
            <p:custDataLst>
              <p:tags r:id="rId4"/>
            </p:custDataLst>
          </p:nvPr>
        </p:nvSpPr>
        <p:spPr>
          <a:xfrm>
            <a:off x="1" y="0"/>
            <a:ext cx="158751" cy="211667"/>
          </a:xfrm>
          <a:prstGeom prst="rect">
            <a:avLst/>
          </a:prstGeom>
          <a:solidFill>
            <a:srgbClr val="0089C4"/>
          </a:solidFill>
          <a:ln w="25400" cap="flat" cmpd="sng" algn="ctr">
            <a:solidFill>
              <a:srgbClr val="0089C4"/>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3200" b="0" i="0" baseline="0" dirty="0">
              <a:latin typeface="Calibri Light" panose="020F0302020204030204" pitchFamily="34" charset="0"/>
              <a:ea typeface="+mj-ea"/>
              <a:cs typeface="+mj-cs"/>
              <a:sym typeface="Calibri Light" panose="020F0302020204030204" pitchFamily="34" charset="0"/>
            </a:endParaRPr>
          </a:p>
        </p:txBody>
      </p:sp>
      <p:sp>
        <p:nvSpPr>
          <p:cNvPr id="6" name="Picture Placeholder 2"/>
          <p:cNvSpPr>
            <a:spLocks noGrp="1"/>
          </p:cNvSpPr>
          <p:nvPr>
            <p:ph type="pic" sz="quarter" idx="14"/>
          </p:nvPr>
        </p:nvSpPr>
        <p:spPr>
          <a:xfrm>
            <a:off x="1" y="0"/>
            <a:ext cx="3492500" cy="6851904"/>
          </a:xfrm>
          <a:prstGeom prst="rect">
            <a:avLst/>
          </a:prstGeom>
        </p:spPr>
        <p:txBody>
          <a:bodyPr/>
          <a:lstStyle>
            <a:lvl1pPr marL="0" indent="0">
              <a:buNone/>
              <a:defRPr sz="1300">
                <a:solidFill>
                  <a:schemeClr val="tx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8CB71538-B430-4B25-AB35-31746FF03029}"/>
              </a:ext>
            </a:extLst>
          </p:cNvPr>
          <p:cNvSpPr>
            <a:spLocks noGrp="1"/>
          </p:cNvSpPr>
          <p:nvPr>
            <p:ph type="title"/>
          </p:nvPr>
        </p:nvSpPr>
        <p:spPr>
          <a:xfrm>
            <a:off x="3996000" y="449999"/>
            <a:ext cx="3598600" cy="1034784"/>
          </a:xfrm>
        </p:spPr>
        <p:txBody>
          <a:bodyPr/>
          <a:lstStyle/>
          <a:p>
            <a:r>
              <a:rPr lang="en-US"/>
              <a:t>Click to edit Master title style</a:t>
            </a:r>
            <a:endParaRPr lang="en-IN" dirty="0"/>
          </a:p>
        </p:txBody>
      </p:sp>
      <p:sp>
        <p:nvSpPr>
          <p:cNvPr id="5" name="Date Placeholder 4">
            <a:extLst>
              <a:ext uri="{FF2B5EF4-FFF2-40B4-BE49-F238E27FC236}">
                <a16:creationId xmlns:a16="http://schemas.microsoft.com/office/drawing/2014/main" id="{F342523A-C070-4FDB-86F7-7875D41CCDAE}"/>
              </a:ext>
            </a:extLst>
          </p:cNvPr>
          <p:cNvSpPr>
            <a:spLocks noGrp="1"/>
          </p:cNvSpPr>
          <p:nvPr>
            <p:ph type="dt" sz="half" idx="16"/>
          </p:nvPr>
        </p:nvSpPr>
        <p:spPr>
          <a:xfrm>
            <a:off x="540000" y="6512607"/>
            <a:ext cx="718767" cy="143967"/>
          </a:xfrm>
          <a:prstGeom prst="rect">
            <a:avLst/>
          </a:prstGeom>
        </p:spPr>
        <p:txBody>
          <a:bodyPr/>
          <a:lstStyle/>
          <a:p>
            <a:fld id="{833C996D-544B-4571-9A68-270D707BF16A}" type="datetime1">
              <a:rPr lang="en-US" smtClean="0"/>
              <a:t>5/29/2020</a:t>
            </a:fld>
            <a:endParaRPr lang="en-IN" dirty="0"/>
          </a:p>
        </p:txBody>
      </p:sp>
      <p:sp>
        <p:nvSpPr>
          <p:cNvPr id="8" name="Slide Number Placeholder 7">
            <a:extLst>
              <a:ext uri="{FF2B5EF4-FFF2-40B4-BE49-F238E27FC236}">
                <a16:creationId xmlns:a16="http://schemas.microsoft.com/office/drawing/2014/main" id="{3E744C28-1BF7-4E7F-A965-D914E61E58F3}"/>
              </a:ext>
            </a:extLst>
          </p:cNvPr>
          <p:cNvSpPr>
            <a:spLocks noGrp="1"/>
          </p:cNvSpPr>
          <p:nvPr>
            <p:ph type="sldNum" sz="quarter" idx="18"/>
          </p:nvPr>
        </p:nvSpPr>
        <p:spPr/>
        <p:txBody>
          <a:bodyPr/>
          <a:lstStyle/>
          <a:p>
            <a:fld id="{A5163908-529D-4A49-892F-D37C4044DFD8}" type="slidenum">
              <a:rPr lang="en-IN" smtClean="0"/>
              <a:pPr/>
              <a:t>‹#›</a:t>
            </a:fld>
            <a:endParaRPr lang="en-IN"/>
          </a:p>
        </p:txBody>
      </p:sp>
      <p:sp>
        <p:nvSpPr>
          <p:cNvPr id="12" name="Text Placeholder 11">
            <a:extLst>
              <a:ext uri="{FF2B5EF4-FFF2-40B4-BE49-F238E27FC236}">
                <a16:creationId xmlns:a16="http://schemas.microsoft.com/office/drawing/2014/main" id="{0A17CC56-2B12-4A59-950F-3DCB9600CEDE}"/>
              </a:ext>
            </a:extLst>
          </p:cNvPr>
          <p:cNvSpPr>
            <a:spLocks noGrp="1"/>
          </p:cNvSpPr>
          <p:nvPr>
            <p:ph type="body" sz="quarter" idx="19"/>
          </p:nvPr>
        </p:nvSpPr>
        <p:spPr>
          <a:xfrm>
            <a:off x="3995937" y="1548000"/>
            <a:ext cx="4608513" cy="4617303"/>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2"/>
    </p:custDataLst>
    <p:extLst>
      <p:ext uri="{BB962C8B-B14F-4D97-AF65-F5344CB8AC3E}">
        <p14:creationId xmlns:p14="http://schemas.microsoft.com/office/powerpoint/2010/main" val="2903150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Vertical image - 2">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D493118-70BE-49DA-9C6C-347B4D8A8BC0}"/>
              </a:ext>
            </a:extLst>
          </p:cNvPr>
          <p:cNvGraphicFramePr>
            <a:graphicFrameLocks noChangeAspect="1"/>
          </p:cNvGraphicFramePr>
          <p:nvPr userDrawn="1">
            <p:custDataLst>
              <p:tags r:id="rId3"/>
            </p:custDataLst>
            <p:extLst>
              <p:ext uri="{D42A27DB-BD31-4B8C-83A1-F6EECF244321}">
                <p14:modId xmlns:p14="http://schemas.microsoft.com/office/powerpoint/2010/main" val="1575554536"/>
              </p:ext>
            </p:extLst>
          </p:nvPr>
        </p:nvGraphicFramePr>
        <p:xfrm>
          <a:off x="1589" y="2118"/>
          <a:ext cx="1588" cy="2117"/>
        </p:xfrm>
        <a:graphic>
          <a:graphicData uri="http://schemas.openxmlformats.org/presentationml/2006/ole">
            <mc:AlternateContent xmlns:mc="http://schemas.openxmlformats.org/markup-compatibility/2006">
              <mc:Choice xmlns:v="urn:schemas-microsoft-com:vml" Requires="v">
                <p:oleObj spid="_x0000_s128157" name="think-cell Slide" r:id="rId6" imgW="479" imgH="478" progId="TCLayout.ActiveDocument.1">
                  <p:embed/>
                </p:oleObj>
              </mc:Choice>
              <mc:Fallback>
                <p:oleObj name="think-cell Slide" r:id="rId6" imgW="479" imgH="478" progId="TCLayout.ActiveDocument.1">
                  <p:embed/>
                  <p:pic>
                    <p:nvPicPr>
                      <p:cNvPr id="0" name=""/>
                      <p:cNvPicPr/>
                      <p:nvPr/>
                    </p:nvPicPr>
                    <p:blipFill>
                      <a:blip r:embed="rId7"/>
                      <a:stretch>
                        <a:fillRect/>
                      </a:stretch>
                    </p:blipFill>
                    <p:spPr>
                      <a:xfrm>
                        <a:off x="1589" y="2118"/>
                        <a:ext cx="1588" cy="211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C1B156F3-CF8C-4CDD-A03E-A24D93085D28}"/>
              </a:ext>
            </a:extLst>
          </p:cNvPr>
          <p:cNvSpPr/>
          <p:nvPr userDrawn="1">
            <p:custDataLst>
              <p:tags r:id="rId4"/>
            </p:custDataLst>
          </p:nvPr>
        </p:nvSpPr>
        <p:spPr>
          <a:xfrm>
            <a:off x="1" y="0"/>
            <a:ext cx="158751" cy="211667"/>
          </a:xfrm>
          <a:prstGeom prst="rect">
            <a:avLst/>
          </a:prstGeom>
          <a:solidFill>
            <a:srgbClr val="0089C4"/>
          </a:solidFill>
          <a:ln w="25400" cap="flat" cmpd="sng" algn="ctr">
            <a:solidFill>
              <a:srgbClr val="0089C4"/>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3200" b="0" i="0" baseline="0" dirty="0">
              <a:latin typeface="Calibri Light" panose="020F0302020204030204" pitchFamily="34" charset="0"/>
              <a:ea typeface="+mj-ea"/>
              <a:cs typeface="+mj-cs"/>
              <a:sym typeface="Calibri Light" panose="020F0302020204030204" pitchFamily="34" charset="0"/>
            </a:endParaRPr>
          </a:p>
        </p:txBody>
      </p:sp>
      <p:sp>
        <p:nvSpPr>
          <p:cNvPr id="6" name="Picture Placeholder 2"/>
          <p:cNvSpPr>
            <a:spLocks noGrp="1"/>
          </p:cNvSpPr>
          <p:nvPr>
            <p:ph type="pic" sz="quarter" idx="14"/>
          </p:nvPr>
        </p:nvSpPr>
        <p:spPr>
          <a:xfrm>
            <a:off x="5651501" y="0"/>
            <a:ext cx="3492500" cy="6851904"/>
          </a:xfrm>
          <a:prstGeom prst="rect">
            <a:avLst/>
          </a:prstGeom>
        </p:spPr>
        <p:txBody>
          <a:bodyPr/>
          <a:lstStyle>
            <a:lvl1pPr marL="0" indent="0">
              <a:buNone/>
              <a:defRPr sz="1300">
                <a:solidFill>
                  <a:schemeClr val="tx1"/>
                </a:solidFill>
              </a:defRPr>
            </a:lvl1pPr>
          </a:lstStyle>
          <a:p>
            <a:r>
              <a:rPr lang="en-US"/>
              <a:t>Click icon to add picture</a:t>
            </a:r>
            <a:endParaRPr lang="en-US" dirty="0"/>
          </a:p>
        </p:txBody>
      </p:sp>
      <p:sp>
        <p:nvSpPr>
          <p:cNvPr id="3" name="Title 2">
            <a:extLst>
              <a:ext uri="{FF2B5EF4-FFF2-40B4-BE49-F238E27FC236}">
                <a16:creationId xmlns:a16="http://schemas.microsoft.com/office/drawing/2014/main" id="{7923F61C-4E8C-4FD1-B6ED-B2BBE09DECD2}"/>
              </a:ext>
            </a:extLst>
          </p:cNvPr>
          <p:cNvSpPr>
            <a:spLocks noGrp="1"/>
          </p:cNvSpPr>
          <p:nvPr>
            <p:ph type="title"/>
          </p:nvPr>
        </p:nvSpPr>
        <p:spPr>
          <a:xfrm>
            <a:off x="539999" y="449999"/>
            <a:ext cx="4608448" cy="1034784"/>
          </a:xfrm>
        </p:spPr>
        <p:txBody>
          <a:bodyPr/>
          <a:lstStyle/>
          <a:p>
            <a:r>
              <a:rPr lang="en-US"/>
              <a:t>Click to edit Master title style</a:t>
            </a:r>
            <a:endParaRPr lang="en-IN" dirty="0"/>
          </a:p>
        </p:txBody>
      </p:sp>
      <p:sp>
        <p:nvSpPr>
          <p:cNvPr id="2" name="Date Placeholder 1">
            <a:extLst>
              <a:ext uri="{FF2B5EF4-FFF2-40B4-BE49-F238E27FC236}">
                <a16:creationId xmlns:a16="http://schemas.microsoft.com/office/drawing/2014/main" id="{9615EEC5-0A06-4B5F-809B-FA1044DD4102}"/>
              </a:ext>
            </a:extLst>
          </p:cNvPr>
          <p:cNvSpPr>
            <a:spLocks noGrp="1"/>
          </p:cNvSpPr>
          <p:nvPr>
            <p:ph type="dt" sz="half" idx="16"/>
          </p:nvPr>
        </p:nvSpPr>
        <p:spPr>
          <a:xfrm>
            <a:off x="540000" y="6512607"/>
            <a:ext cx="718767" cy="143967"/>
          </a:xfrm>
          <a:prstGeom prst="rect">
            <a:avLst/>
          </a:prstGeom>
        </p:spPr>
        <p:txBody>
          <a:bodyPr/>
          <a:lstStyle/>
          <a:p>
            <a:fld id="{B544F626-F391-4CA5-A8FF-4700CCFF7AE4}" type="datetime1">
              <a:rPr lang="en-US" smtClean="0"/>
              <a:t>5/29/2020</a:t>
            </a:fld>
            <a:endParaRPr lang="en-IN" dirty="0"/>
          </a:p>
        </p:txBody>
      </p:sp>
      <p:sp>
        <p:nvSpPr>
          <p:cNvPr id="7" name="Footer Placeholder 6">
            <a:extLst>
              <a:ext uri="{FF2B5EF4-FFF2-40B4-BE49-F238E27FC236}">
                <a16:creationId xmlns:a16="http://schemas.microsoft.com/office/drawing/2014/main" id="{131F658F-CD8F-4E6E-BDBA-CBEEDB568400}"/>
              </a:ext>
            </a:extLst>
          </p:cNvPr>
          <p:cNvSpPr>
            <a:spLocks noGrp="1"/>
          </p:cNvSpPr>
          <p:nvPr>
            <p:ph type="ftr" sz="quarter" idx="17"/>
          </p:nvPr>
        </p:nvSpPr>
        <p:spPr>
          <a:xfrm>
            <a:off x="2469600" y="6512607"/>
            <a:ext cx="4191259" cy="274087"/>
          </a:xfrm>
          <a:prstGeom prst="rect">
            <a:avLst/>
          </a:prstGeom>
        </p:spPr>
        <p:txBody>
          <a:bodyPr/>
          <a:lstStyle/>
          <a:p>
            <a:r>
              <a:rPr lang="en-IN"/>
              <a:t>©2020 Koninklijke Philips N.V. All rights reserved. Approved for external distribution. DXXXXXX-XX MMYYYY</a:t>
            </a:r>
            <a:endParaRPr lang="en-IN" dirty="0"/>
          </a:p>
        </p:txBody>
      </p:sp>
      <p:sp>
        <p:nvSpPr>
          <p:cNvPr id="11" name="Slide Number Placeholder 10">
            <a:extLst>
              <a:ext uri="{FF2B5EF4-FFF2-40B4-BE49-F238E27FC236}">
                <a16:creationId xmlns:a16="http://schemas.microsoft.com/office/drawing/2014/main" id="{79D84B06-2D47-45F2-9684-460ADDAA2DA0}"/>
              </a:ext>
            </a:extLst>
          </p:cNvPr>
          <p:cNvSpPr>
            <a:spLocks noGrp="1"/>
          </p:cNvSpPr>
          <p:nvPr>
            <p:ph type="sldNum" sz="quarter" idx="18"/>
          </p:nvPr>
        </p:nvSpPr>
        <p:spPr/>
        <p:txBody>
          <a:bodyPr/>
          <a:lstStyle/>
          <a:p>
            <a:fld id="{A5163908-529D-4A49-892F-D37C4044DFD8}" type="slidenum">
              <a:rPr lang="en-IN" smtClean="0"/>
              <a:pPr/>
              <a:t>‹#›</a:t>
            </a:fld>
            <a:endParaRPr lang="en-IN"/>
          </a:p>
        </p:txBody>
      </p:sp>
      <p:sp>
        <p:nvSpPr>
          <p:cNvPr id="12" name="Text Placeholder 11">
            <a:extLst>
              <a:ext uri="{FF2B5EF4-FFF2-40B4-BE49-F238E27FC236}">
                <a16:creationId xmlns:a16="http://schemas.microsoft.com/office/drawing/2014/main" id="{DA4E067B-840F-47D3-B48B-45596F55FF9C}"/>
              </a:ext>
            </a:extLst>
          </p:cNvPr>
          <p:cNvSpPr>
            <a:spLocks noGrp="1"/>
          </p:cNvSpPr>
          <p:nvPr>
            <p:ph type="body" sz="quarter" idx="19"/>
          </p:nvPr>
        </p:nvSpPr>
        <p:spPr>
          <a:xfrm>
            <a:off x="540000" y="1548000"/>
            <a:ext cx="4608513" cy="4617303"/>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10" name="Text Placeholder 9">
            <a:extLst>
              <a:ext uri="{FF2B5EF4-FFF2-40B4-BE49-F238E27FC236}">
                <a16:creationId xmlns:a16="http://schemas.microsoft.com/office/drawing/2014/main" id="{7A2ED915-94F6-46CD-826E-92A745D55295}"/>
              </a:ext>
            </a:extLst>
          </p:cNvPr>
          <p:cNvSpPr>
            <a:spLocks noGrp="1"/>
          </p:cNvSpPr>
          <p:nvPr>
            <p:ph type="body" sz="quarter" idx="22" hasCustomPrompt="1"/>
          </p:nvPr>
        </p:nvSpPr>
        <p:spPr>
          <a:xfrm>
            <a:off x="8127999" y="371475"/>
            <a:ext cx="484188" cy="617538"/>
          </a:xfrm>
          <a:blipFill dpi="0" rotWithShape="1">
            <a:blip r:embed="rId8">
              <a:alphaModFix amt="90000"/>
            </a:blip>
            <a:srcRect/>
            <a:stretch>
              <a:fillRect/>
            </a:stretch>
          </a:blipFill>
        </p:spPr>
        <p:txBody>
          <a:bodyPr/>
          <a:lstStyle>
            <a:lvl1pPr marL="0" indent="0">
              <a:buNone/>
              <a:defRPr/>
            </a:lvl1pPr>
          </a:lstStyle>
          <a:p>
            <a:pPr lvl="0"/>
            <a:r>
              <a:rPr lang="en-US" dirty="0"/>
              <a:t> </a:t>
            </a:r>
          </a:p>
        </p:txBody>
      </p:sp>
    </p:spTree>
    <p:custDataLst>
      <p:tags r:id="rId2"/>
    </p:custDataLst>
    <p:extLst>
      <p:ext uri="{BB962C8B-B14F-4D97-AF65-F5344CB8AC3E}">
        <p14:creationId xmlns:p14="http://schemas.microsoft.com/office/powerpoint/2010/main" val="42119245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Horizontal image - 1">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796B7A6-8E09-43BE-AD8E-4D7F6C40B1CE}"/>
              </a:ext>
            </a:extLst>
          </p:cNvPr>
          <p:cNvGraphicFramePr>
            <a:graphicFrameLocks noChangeAspect="1"/>
          </p:cNvGraphicFramePr>
          <p:nvPr userDrawn="1">
            <p:custDataLst>
              <p:tags r:id="rId3"/>
            </p:custDataLst>
            <p:extLst>
              <p:ext uri="{D42A27DB-BD31-4B8C-83A1-F6EECF244321}">
                <p14:modId xmlns:p14="http://schemas.microsoft.com/office/powerpoint/2010/main" val="3796831269"/>
              </p:ext>
            </p:extLst>
          </p:nvPr>
        </p:nvGraphicFramePr>
        <p:xfrm>
          <a:off x="1589" y="2118"/>
          <a:ext cx="1588" cy="2117"/>
        </p:xfrm>
        <a:graphic>
          <a:graphicData uri="http://schemas.openxmlformats.org/presentationml/2006/ole">
            <mc:AlternateContent xmlns:mc="http://schemas.openxmlformats.org/markup-compatibility/2006">
              <mc:Choice xmlns:v="urn:schemas-microsoft-com:vml" Requires="v">
                <p:oleObj spid="_x0000_s138363" name="think-cell Slide" r:id="rId6" imgW="479" imgH="478" progId="TCLayout.ActiveDocument.1">
                  <p:embed/>
                </p:oleObj>
              </mc:Choice>
              <mc:Fallback>
                <p:oleObj name="think-cell Slide" r:id="rId6" imgW="479" imgH="478" progId="TCLayout.ActiveDocument.1">
                  <p:embed/>
                  <p:pic>
                    <p:nvPicPr>
                      <p:cNvPr id="0" name=""/>
                      <p:cNvPicPr/>
                      <p:nvPr/>
                    </p:nvPicPr>
                    <p:blipFill>
                      <a:blip r:embed="rId7"/>
                      <a:stretch>
                        <a:fillRect/>
                      </a:stretch>
                    </p:blipFill>
                    <p:spPr>
                      <a:xfrm>
                        <a:off x="1589" y="2118"/>
                        <a:ext cx="1588" cy="211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980C839-211D-4D2C-84AA-B3FFFB3A69E6}"/>
              </a:ext>
            </a:extLst>
          </p:cNvPr>
          <p:cNvSpPr/>
          <p:nvPr userDrawn="1">
            <p:custDataLst>
              <p:tags r:id="rId4"/>
            </p:custDataLst>
          </p:nvPr>
        </p:nvSpPr>
        <p:spPr>
          <a:xfrm>
            <a:off x="1" y="0"/>
            <a:ext cx="158751" cy="211667"/>
          </a:xfrm>
          <a:prstGeom prst="rect">
            <a:avLst/>
          </a:prstGeom>
          <a:solidFill>
            <a:srgbClr val="0089C4"/>
          </a:solidFill>
          <a:ln w="25400" cap="flat" cmpd="sng" algn="ctr">
            <a:solidFill>
              <a:srgbClr val="0089C4"/>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3200" b="0" i="0" baseline="0" dirty="0">
              <a:latin typeface="Calibri Light" panose="020F0302020204030204" pitchFamily="34" charset="0"/>
              <a:ea typeface="+mj-ea"/>
              <a:cs typeface="+mj-cs"/>
              <a:sym typeface="Calibri Light" panose="020F0302020204030204" pitchFamily="34" charset="0"/>
            </a:endParaRPr>
          </a:p>
        </p:txBody>
      </p:sp>
      <p:sp>
        <p:nvSpPr>
          <p:cNvPr id="6" name="Picture Placeholder 2"/>
          <p:cNvSpPr>
            <a:spLocks noGrp="1"/>
          </p:cNvSpPr>
          <p:nvPr>
            <p:ph type="pic" sz="quarter" idx="14"/>
          </p:nvPr>
        </p:nvSpPr>
        <p:spPr>
          <a:xfrm>
            <a:off x="-1" y="1548000"/>
            <a:ext cx="5673725" cy="4614863"/>
          </a:xfrm>
          <a:prstGeom prst="rect">
            <a:avLst/>
          </a:prstGeom>
        </p:spPr>
        <p:txBody>
          <a:bodyPr/>
          <a:lstStyle>
            <a:lvl1pPr marL="0" indent="0">
              <a:buNone/>
              <a:defRPr sz="1300">
                <a:solidFill>
                  <a:schemeClr val="tx1"/>
                </a:solidFill>
              </a:defRPr>
            </a:lvl1pPr>
          </a:lstStyle>
          <a:p>
            <a:r>
              <a:rPr lang="en-US"/>
              <a:t>Click icon to add picture</a:t>
            </a:r>
            <a:endParaRPr lang="en-US" dirty="0"/>
          </a:p>
        </p:txBody>
      </p:sp>
      <p:sp>
        <p:nvSpPr>
          <p:cNvPr id="7" name="Title 6">
            <a:extLst>
              <a:ext uri="{FF2B5EF4-FFF2-40B4-BE49-F238E27FC236}">
                <a16:creationId xmlns:a16="http://schemas.microsoft.com/office/drawing/2014/main" id="{A41FA11C-355A-42A0-8ACC-631313FC9678}"/>
              </a:ext>
            </a:extLst>
          </p:cNvPr>
          <p:cNvSpPr>
            <a:spLocks noGrp="1"/>
          </p:cNvSpPr>
          <p:nvPr>
            <p:ph type="title"/>
          </p:nvPr>
        </p:nvSpPr>
        <p:spPr/>
        <p:txBody>
          <a:bodyPr/>
          <a:lstStyle/>
          <a:p>
            <a:r>
              <a:rPr lang="en-US"/>
              <a:t>Click to edit Master title style</a:t>
            </a:r>
            <a:endParaRPr lang="en-IN" dirty="0"/>
          </a:p>
        </p:txBody>
      </p:sp>
      <p:sp>
        <p:nvSpPr>
          <p:cNvPr id="8" name="Date Placeholder 7">
            <a:extLst>
              <a:ext uri="{FF2B5EF4-FFF2-40B4-BE49-F238E27FC236}">
                <a16:creationId xmlns:a16="http://schemas.microsoft.com/office/drawing/2014/main" id="{A361182E-6B7A-4849-BC57-86A86014FF88}"/>
              </a:ext>
            </a:extLst>
          </p:cNvPr>
          <p:cNvSpPr>
            <a:spLocks noGrp="1"/>
          </p:cNvSpPr>
          <p:nvPr>
            <p:ph type="dt" sz="half" idx="17"/>
          </p:nvPr>
        </p:nvSpPr>
        <p:spPr>
          <a:xfrm>
            <a:off x="540000" y="6512607"/>
            <a:ext cx="718767" cy="143967"/>
          </a:xfrm>
          <a:prstGeom prst="rect">
            <a:avLst/>
          </a:prstGeom>
        </p:spPr>
        <p:txBody>
          <a:bodyPr/>
          <a:lstStyle/>
          <a:p>
            <a:fld id="{FD103AF8-4128-47F5-A3AB-A022147679A6}" type="datetime1">
              <a:rPr lang="en-US" smtClean="0"/>
              <a:t>5/29/2020</a:t>
            </a:fld>
            <a:endParaRPr lang="en-IN" dirty="0"/>
          </a:p>
        </p:txBody>
      </p:sp>
      <p:sp>
        <p:nvSpPr>
          <p:cNvPr id="9" name="Footer Placeholder 8">
            <a:extLst>
              <a:ext uri="{FF2B5EF4-FFF2-40B4-BE49-F238E27FC236}">
                <a16:creationId xmlns:a16="http://schemas.microsoft.com/office/drawing/2014/main" id="{E52FD04A-862C-4934-BC73-93BBD939EFDA}"/>
              </a:ext>
            </a:extLst>
          </p:cNvPr>
          <p:cNvSpPr>
            <a:spLocks noGrp="1"/>
          </p:cNvSpPr>
          <p:nvPr>
            <p:ph type="ftr" sz="quarter" idx="18"/>
          </p:nvPr>
        </p:nvSpPr>
        <p:spPr>
          <a:xfrm>
            <a:off x="2469600" y="6512607"/>
            <a:ext cx="4191259" cy="274087"/>
          </a:xfrm>
          <a:prstGeom prst="rect">
            <a:avLst/>
          </a:prstGeom>
        </p:spPr>
        <p:txBody>
          <a:bodyPr/>
          <a:lstStyle/>
          <a:p>
            <a:r>
              <a:rPr lang="en-IN"/>
              <a:t>©2020 Koninklijke Philips N.V. All rights reserved. Approved for external distribution. DXXXXXX-XX MMYYYY</a:t>
            </a:r>
            <a:endParaRPr lang="en-IN" dirty="0"/>
          </a:p>
        </p:txBody>
      </p:sp>
      <p:sp>
        <p:nvSpPr>
          <p:cNvPr id="10" name="Slide Number Placeholder 9">
            <a:extLst>
              <a:ext uri="{FF2B5EF4-FFF2-40B4-BE49-F238E27FC236}">
                <a16:creationId xmlns:a16="http://schemas.microsoft.com/office/drawing/2014/main" id="{6BB82D07-B33E-49CB-AC52-C6579322403D}"/>
              </a:ext>
            </a:extLst>
          </p:cNvPr>
          <p:cNvSpPr>
            <a:spLocks noGrp="1"/>
          </p:cNvSpPr>
          <p:nvPr>
            <p:ph type="sldNum" sz="quarter" idx="19"/>
          </p:nvPr>
        </p:nvSpPr>
        <p:spPr/>
        <p:txBody>
          <a:bodyPr/>
          <a:lstStyle/>
          <a:p>
            <a:fld id="{A5163908-529D-4A49-892F-D37C4044DFD8}" type="slidenum">
              <a:rPr lang="en-IN" smtClean="0"/>
              <a:pPr/>
              <a:t>‹#›</a:t>
            </a:fld>
            <a:endParaRPr lang="en-IN"/>
          </a:p>
        </p:txBody>
      </p:sp>
      <p:sp>
        <p:nvSpPr>
          <p:cNvPr id="11" name="Text Placeholder 10">
            <a:extLst>
              <a:ext uri="{FF2B5EF4-FFF2-40B4-BE49-F238E27FC236}">
                <a16:creationId xmlns:a16="http://schemas.microsoft.com/office/drawing/2014/main" id="{04820880-CEF8-4B01-8B09-8EC1A7E2F09F}"/>
              </a:ext>
            </a:extLst>
          </p:cNvPr>
          <p:cNvSpPr>
            <a:spLocks noGrp="1"/>
          </p:cNvSpPr>
          <p:nvPr>
            <p:ph type="body" sz="quarter" idx="20"/>
          </p:nvPr>
        </p:nvSpPr>
        <p:spPr>
          <a:xfrm>
            <a:off x="5910263" y="1548000"/>
            <a:ext cx="2694184" cy="4617303"/>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2"/>
    </p:custDataLst>
    <p:extLst>
      <p:ext uri="{BB962C8B-B14F-4D97-AF65-F5344CB8AC3E}">
        <p14:creationId xmlns:p14="http://schemas.microsoft.com/office/powerpoint/2010/main" val="41436105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orizontal image - 2">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F5A649B-0ABD-4FBE-AADC-2F9E3E8A3ED7}"/>
              </a:ext>
            </a:extLst>
          </p:cNvPr>
          <p:cNvGraphicFramePr>
            <a:graphicFrameLocks noChangeAspect="1"/>
          </p:cNvGraphicFramePr>
          <p:nvPr userDrawn="1">
            <p:custDataLst>
              <p:tags r:id="rId3"/>
            </p:custDataLst>
            <p:extLst>
              <p:ext uri="{D42A27DB-BD31-4B8C-83A1-F6EECF244321}">
                <p14:modId xmlns:p14="http://schemas.microsoft.com/office/powerpoint/2010/main" val="39848206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6889" name="think-cell Slide" r:id="rId6" imgW="479" imgH="478" progId="TCLayout.ActiveDocument.1">
                  <p:embed/>
                </p:oleObj>
              </mc:Choice>
              <mc:Fallback>
                <p:oleObj name="think-cell Slide" r:id="rId6" imgW="479" imgH="478" progId="TCLayout.ActiveDocument.1">
                  <p:embed/>
                  <p:pic>
                    <p:nvPicPr>
                      <p:cNvPr id="0" name=""/>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A3FBBEC-A26A-4352-A29A-C24F6799AD0E}"/>
              </a:ext>
            </a:extLst>
          </p:cNvPr>
          <p:cNvSpPr/>
          <p:nvPr userDrawn="1">
            <p:custDataLst>
              <p:tags r:id="rId4"/>
            </p:custDataLst>
          </p:nvPr>
        </p:nvSpPr>
        <p:spPr>
          <a:xfrm>
            <a:off x="0" y="0"/>
            <a:ext cx="158750" cy="158750"/>
          </a:xfrm>
          <a:prstGeom prst="rect">
            <a:avLst/>
          </a:prstGeom>
          <a:solidFill>
            <a:srgbClr val="0089C4"/>
          </a:solidFill>
          <a:ln w="25400" cap="flat" cmpd="sng" algn="ctr">
            <a:solidFill>
              <a:srgbClr val="0089C4"/>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3200" b="0" i="0" baseline="0" dirty="0">
              <a:latin typeface="Calibri Light" panose="020F0302020204030204" pitchFamily="34" charset="0"/>
              <a:ea typeface="+mj-ea"/>
              <a:cs typeface="+mj-cs"/>
              <a:sym typeface="Calibri Light" panose="020F0302020204030204" pitchFamily="34" charset="0"/>
            </a:endParaRPr>
          </a:p>
        </p:txBody>
      </p:sp>
      <p:sp>
        <p:nvSpPr>
          <p:cNvPr id="6" name="Picture Placeholder 2"/>
          <p:cNvSpPr>
            <a:spLocks noGrp="1"/>
          </p:cNvSpPr>
          <p:nvPr>
            <p:ph type="pic" sz="quarter" idx="14"/>
          </p:nvPr>
        </p:nvSpPr>
        <p:spPr>
          <a:xfrm>
            <a:off x="3511550" y="1548000"/>
            <a:ext cx="5632450" cy="4614863"/>
          </a:xfrm>
          <a:prstGeom prst="rect">
            <a:avLst/>
          </a:prstGeom>
        </p:spPr>
        <p:txBody>
          <a:bodyPr/>
          <a:lstStyle>
            <a:lvl1pPr marL="0" indent="0">
              <a:buNone/>
              <a:defRPr sz="1300">
                <a:solidFill>
                  <a:schemeClr val="tx1"/>
                </a:solidFill>
              </a:defRPr>
            </a:lvl1pPr>
          </a:lstStyle>
          <a:p>
            <a:r>
              <a:rPr lang="en-US"/>
              <a:t>Click icon to add picture</a:t>
            </a:r>
            <a:endParaRPr lang="en-US" dirty="0"/>
          </a:p>
        </p:txBody>
      </p:sp>
      <p:sp>
        <p:nvSpPr>
          <p:cNvPr id="3" name="Title 2">
            <a:extLst>
              <a:ext uri="{FF2B5EF4-FFF2-40B4-BE49-F238E27FC236}">
                <a16:creationId xmlns:a16="http://schemas.microsoft.com/office/drawing/2014/main" id="{E4250E1E-97E8-4411-B532-AD7CE1F30888}"/>
              </a:ext>
            </a:extLst>
          </p:cNvPr>
          <p:cNvSpPr>
            <a:spLocks noGrp="1"/>
          </p:cNvSpPr>
          <p:nvPr>
            <p:ph type="title"/>
          </p:nvPr>
        </p:nvSpPr>
        <p:spPr/>
        <p:txBody>
          <a:bodyPr/>
          <a:lstStyle/>
          <a:p>
            <a:r>
              <a:rPr lang="en-US"/>
              <a:t>Click to edit Master title style</a:t>
            </a:r>
            <a:endParaRPr lang="en-IN"/>
          </a:p>
        </p:txBody>
      </p:sp>
      <p:sp>
        <p:nvSpPr>
          <p:cNvPr id="5" name="Date Placeholder 4">
            <a:extLst>
              <a:ext uri="{FF2B5EF4-FFF2-40B4-BE49-F238E27FC236}">
                <a16:creationId xmlns:a16="http://schemas.microsoft.com/office/drawing/2014/main" id="{27AA891F-E92C-403A-BFCC-535E846FAADC}"/>
              </a:ext>
            </a:extLst>
          </p:cNvPr>
          <p:cNvSpPr>
            <a:spLocks noGrp="1"/>
          </p:cNvSpPr>
          <p:nvPr>
            <p:ph type="dt" sz="half" idx="16"/>
          </p:nvPr>
        </p:nvSpPr>
        <p:spPr>
          <a:xfrm>
            <a:off x="540000" y="6512607"/>
            <a:ext cx="718767" cy="143967"/>
          </a:xfrm>
          <a:prstGeom prst="rect">
            <a:avLst/>
          </a:prstGeom>
        </p:spPr>
        <p:txBody>
          <a:bodyPr/>
          <a:lstStyle/>
          <a:p>
            <a:fld id="{CDBCB1F8-BFE9-4BD2-99A0-ACB5F492C133}" type="datetime1">
              <a:rPr lang="en-US" smtClean="0"/>
              <a:t>5/29/2020</a:t>
            </a:fld>
            <a:endParaRPr lang="en-IN" dirty="0"/>
          </a:p>
        </p:txBody>
      </p:sp>
      <p:sp>
        <p:nvSpPr>
          <p:cNvPr id="7" name="Footer Placeholder 6">
            <a:extLst>
              <a:ext uri="{FF2B5EF4-FFF2-40B4-BE49-F238E27FC236}">
                <a16:creationId xmlns:a16="http://schemas.microsoft.com/office/drawing/2014/main" id="{E82573C8-E590-4CEE-84C0-E3B118D75FAE}"/>
              </a:ext>
            </a:extLst>
          </p:cNvPr>
          <p:cNvSpPr>
            <a:spLocks noGrp="1"/>
          </p:cNvSpPr>
          <p:nvPr>
            <p:ph type="ftr" sz="quarter" idx="17"/>
          </p:nvPr>
        </p:nvSpPr>
        <p:spPr>
          <a:xfrm>
            <a:off x="2469600" y="6512607"/>
            <a:ext cx="4191259" cy="274087"/>
          </a:xfrm>
          <a:prstGeom prst="rect">
            <a:avLst/>
          </a:prstGeom>
        </p:spPr>
        <p:txBody>
          <a:bodyPr/>
          <a:lstStyle/>
          <a:p>
            <a:r>
              <a:rPr lang="en-IN"/>
              <a:t>©2020 Koninklijke Philips N.V. All rights reserved. Approved for external distribution. DXXXXXX-XX MMYYYY</a:t>
            </a:r>
            <a:endParaRPr lang="en-IN" dirty="0"/>
          </a:p>
        </p:txBody>
      </p:sp>
      <p:sp>
        <p:nvSpPr>
          <p:cNvPr id="8" name="Slide Number Placeholder 7">
            <a:extLst>
              <a:ext uri="{FF2B5EF4-FFF2-40B4-BE49-F238E27FC236}">
                <a16:creationId xmlns:a16="http://schemas.microsoft.com/office/drawing/2014/main" id="{3D0A0AFB-ED51-4458-A2A2-DDC32D4086EA}"/>
              </a:ext>
            </a:extLst>
          </p:cNvPr>
          <p:cNvSpPr>
            <a:spLocks noGrp="1"/>
          </p:cNvSpPr>
          <p:nvPr>
            <p:ph type="sldNum" sz="quarter" idx="18"/>
          </p:nvPr>
        </p:nvSpPr>
        <p:spPr/>
        <p:txBody>
          <a:bodyPr/>
          <a:lstStyle/>
          <a:p>
            <a:fld id="{A5163908-529D-4A49-892F-D37C4044DFD8}" type="slidenum">
              <a:rPr lang="en-IN" smtClean="0"/>
              <a:pPr/>
              <a:t>‹#›</a:t>
            </a:fld>
            <a:endParaRPr lang="en-IN"/>
          </a:p>
        </p:txBody>
      </p:sp>
      <p:sp>
        <p:nvSpPr>
          <p:cNvPr id="9" name="Text Placeholder 8">
            <a:extLst>
              <a:ext uri="{FF2B5EF4-FFF2-40B4-BE49-F238E27FC236}">
                <a16:creationId xmlns:a16="http://schemas.microsoft.com/office/drawing/2014/main" id="{CD241E64-67CD-4CA0-81D4-1083916DD1B8}"/>
              </a:ext>
            </a:extLst>
          </p:cNvPr>
          <p:cNvSpPr>
            <a:spLocks noGrp="1"/>
          </p:cNvSpPr>
          <p:nvPr>
            <p:ph type="body" sz="quarter" idx="19"/>
          </p:nvPr>
        </p:nvSpPr>
        <p:spPr>
          <a:xfrm>
            <a:off x="540000" y="1548000"/>
            <a:ext cx="2732088" cy="4617303"/>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2"/>
    </p:custDataLst>
    <p:extLst>
      <p:ext uri="{BB962C8B-B14F-4D97-AF65-F5344CB8AC3E}">
        <p14:creationId xmlns:p14="http://schemas.microsoft.com/office/powerpoint/2010/main" val="1628624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column images">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63E58438-2C13-4271-81DF-CB7F29D6EBE4}"/>
              </a:ext>
            </a:extLst>
          </p:cNvPr>
          <p:cNvGraphicFramePr>
            <a:graphicFrameLocks noChangeAspect="1"/>
          </p:cNvGraphicFramePr>
          <p:nvPr userDrawn="1">
            <p:custDataLst>
              <p:tags r:id="rId3"/>
            </p:custDataLst>
            <p:extLst>
              <p:ext uri="{D42A27DB-BD31-4B8C-83A1-F6EECF244321}">
                <p14:modId xmlns:p14="http://schemas.microsoft.com/office/powerpoint/2010/main" val="6545594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7913" name="think-cell Slide" r:id="rId6" imgW="479" imgH="478" progId="TCLayout.ActiveDocument.1">
                  <p:embed/>
                </p:oleObj>
              </mc:Choice>
              <mc:Fallback>
                <p:oleObj name="think-cell Slide" r:id="rId6" imgW="479" imgH="478" progId="TCLayout.ActiveDocument.1">
                  <p:embed/>
                  <p:pic>
                    <p:nvPicPr>
                      <p:cNvPr id="0" name=""/>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0A03740-B160-49DB-948D-C475AD78D1BC}"/>
              </a:ext>
            </a:extLst>
          </p:cNvPr>
          <p:cNvSpPr/>
          <p:nvPr userDrawn="1">
            <p:custDataLst>
              <p:tags r:id="rId4"/>
            </p:custDataLst>
          </p:nvPr>
        </p:nvSpPr>
        <p:spPr>
          <a:xfrm>
            <a:off x="0" y="0"/>
            <a:ext cx="158750" cy="158750"/>
          </a:xfrm>
          <a:prstGeom prst="rect">
            <a:avLst/>
          </a:prstGeom>
          <a:solidFill>
            <a:srgbClr val="0089C4"/>
          </a:solidFill>
          <a:ln w="25400" cap="flat" cmpd="sng" algn="ctr">
            <a:solidFill>
              <a:srgbClr val="0089C4"/>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3200" b="0" i="0" baseline="0" dirty="0">
              <a:latin typeface="Calibri Light" panose="020F0302020204030204" pitchFamily="34" charset="0"/>
              <a:ea typeface="+mj-ea"/>
              <a:cs typeface="+mj-cs"/>
              <a:sym typeface="Calibri Light" panose="020F0302020204030204" pitchFamily="34" charset="0"/>
            </a:endParaRPr>
          </a:p>
        </p:txBody>
      </p:sp>
      <p:sp>
        <p:nvSpPr>
          <p:cNvPr id="8" name="Picture Placeholder 3"/>
          <p:cNvSpPr>
            <a:spLocks noGrp="1"/>
          </p:cNvSpPr>
          <p:nvPr>
            <p:ph type="pic" sz="quarter" idx="15"/>
          </p:nvPr>
        </p:nvSpPr>
        <p:spPr>
          <a:xfrm>
            <a:off x="539750" y="1548000"/>
            <a:ext cx="3816350" cy="3204000"/>
          </a:xfrm>
          <a:prstGeom prst="rect">
            <a:avLst/>
          </a:prstGeom>
        </p:spPr>
        <p:txBody>
          <a:bodyPr/>
          <a:lstStyle>
            <a:lvl1pPr marL="0" indent="0">
              <a:buNone/>
              <a:defRPr sz="1300"/>
            </a:lvl1pPr>
          </a:lstStyle>
          <a:p>
            <a:r>
              <a:rPr lang="en-US"/>
              <a:t>Click icon to add picture</a:t>
            </a:r>
            <a:endParaRPr lang="en-US" dirty="0"/>
          </a:p>
        </p:txBody>
      </p:sp>
      <p:sp>
        <p:nvSpPr>
          <p:cNvPr id="14" name="Picture Placeholder 3"/>
          <p:cNvSpPr>
            <a:spLocks noGrp="1"/>
          </p:cNvSpPr>
          <p:nvPr>
            <p:ph type="pic" sz="quarter" idx="16"/>
          </p:nvPr>
        </p:nvSpPr>
        <p:spPr>
          <a:xfrm>
            <a:off x="4788024" y="1548000"/>
            <a:ext cx="3816350" cy="3204000"/>
          </a:xfrm>
          <a:prstGeom prst="rect">
            <a:avLst/>
          </a:prstGeom>
        </p:spPr>
        <p:txBody>
          <a:bodyPr/>
          <a:lstStyle>
            <a:lvl1pPr marL="0" indent="0">
              <a:buNone/>
              <a:defRPr sz="1300"/>
            </a:lvl1pPr>
          </a:lstStyle>
          <a:p>
            <a:r>
              <a:rPr lang="en-US"/>
              <a:t>Click icon to add picture</a:t>
            </a:r>
            <a:endParaRPr lang="en-US" dirty="0"/>
          </a:p>
        </p:txBody>
      </p:sp>
      <p:sp>
        <p:nvSpPr>
          <p:cNvPr id="3" name="Title 2">
            <a:extLst>
              <a:ext uri="{FF2B5EF4-FFF2-40B4-BE49-F238E27FC236}">
                <a16:creationId xmlns:a16="http://schemas.microsoft.com/office/drawing/2014/main" id="{BDAB248D-57C3-42BE-B1A8-E7FC1A3875E4}"/>
              </a:ext>
            </a:extLst>
          </p:cNvPr>
          <p:cNvSpPr>
            <a:spLocks noGrp="1"/>
          </p:cNvSpPr>
          <p:nvPr>
            <p:ph type="title"/>
          </p:nvPr>
        </p:nvSpPr>
        <p:spPr/>
        <p:txBody>
          <a:bodyPr/>
          <a:lstStyle/>
          <a:p>
            <a:r>
              <a:rPr lang="en-US"/>
              <a:t>Click to edit Master title style</a:t>
            </a:r>
            <a:endParaRPr lang="en-IN"/>
          </a:p>
        </p:txBody>
      </p:sp>
      <p:sp>
        <p:nvSpPr>
          <p:cNvPr id="4" name="Date Placeholder 3">
            <a:extLst>
              <a:ext uri="{FF2B5EF4-FFF2-40B4-BE49-F238E27FC236}">
                <a16:creationId xmlns:a16="http://schemas.microsoft.com/office/drawing/2014/main" id="{E67D1C86-B158-41D0-A938-63F01F335763}"/>
              </a:ext>
            </a:extLst>
          </p:cNvPr>
          <p:cNvSpPr>
            <a:spLocks noGrp="1"/>
          </p:cNvSpPr>
          <p:nvPr>
            <p:ph type="dt" sz="half" idx="19"/>
          </p:nvPr>
        </p:nvSpPr>
        <p:spPr>
          <a:xfrm>
            <a:off x="540000" y="6512607"/>
            <a:ext cx="718767" cy="143967"/>
          </a:xfrm>
          <a:prstGeom prst="rect">
            <a:avLst/>
          </a:prstGeom>
        </p:spPr>
        <p:txBody>
          <a:bodyPr/>
          <a:lstStyle/>
          <a:p>
            <a:fld id="{97949275-6B3D-4EB9-B0FE-BEC7A02E62B8}" type="datetime1">
              <a:rPr lang="en-US" smtClean="0"/>
              <a:t>5/29/2020</a:t>
            </a:fld>
            <a:endParaRPr lang="en-IN" dirty="0"/>
          </a:p>
        </p:txBody>
      </p:sp>
      <p:sp>
        <p:nvSpPr>
          <p:cNvPr id="6" name="Footer Placeholder 5">
            <a:extLst>
              <a:ext uri="{FF2B5EF4-FFF2-40B4-BE49-F238E27FC236}">
                <a16:creationId xmlns:a16="http://schemas.microsoft.com/office/drawing/2014/main" id="{3026D6C4-8F10-4092-B714-9020C41BB820}"/>
              </a:ext>
            </a:extLst>
          </p:cNvPr>
          <p:cNvSpPr>
            <a:spLocks noGrp="1"/>
          </p:cNvSpPr>
          <p:nvPr>
            <p:ph type="ftr" sz="quarter" idx="20"/>
          </p:nvPr>
        </p:nvSpPr>
        <p:spPr>
          <a:xfrm>
            <a:off x="2469600" y="6512607"/>
            <a:ext cx="4191259" cy="274087"/>
          </a:xfrm>
          <a:prstGeom prst="rect">
            <a:avLst/>
          </a:prstGeom>
        </p:spPr>
        <p:txBody>
          <a:bodyPr/>
          <a:lstStyle/>
          <a:p>
            <a:r>
              <a:rPr lang="en-IN"/>
              <a:t>©2020 Koninklijke Philips N.V. All rights reserved. Approved for external distribution. DXXXXXX-XX MMYYYY</a:t>
            </a:r>
            <a:endParaRPr lang="en-IN" dirty="0"/>
          </a:p>
        </p:txBody>
      </p:sp>
      <p:sp>
        <p:nvSpPr>
          <p:cNvPr id="7" name="Slide Number Placeholder 6">
            <a:extLst>
              <a:ext uri="{FF2B5EF4-FFF2-40B4-BE49-F238E27FC236}">
                <a16:creationId xmlns:a16="http://schemas.microsoft.com/office/drawing/2014/main" id="{4FADD015-4119-4EA1-B431-858F91EA5FD3}"/>
              </a:ext>
            </a:extLst>
          </p:cNvPr>
          <p:cNvSpPr>
            <a:spLocks noGrp="1"/>
          </p:cNvSpPr>
          <p:nvPr>
            <p:ph type="sldNum" sz="quarter" idx="21"/>
          </p:nvPr>
        </p:nvSpPr>
        <p:spPr/>
        <p:txBody>
          <a:bodyPr/>
          <a:lstStyle/>
          <a:p>
            <a:fld id="{A5163908-529D-4A49-892F-D37C4044DFD8}" type="slidenum">
              <a:rPr lang="en-IN" smtClean="0"/>
              <a:pPr/>
              <a:t>‹#›</a:t>
            </a:fld>
            <a:endParaRPr lang="en-IN"/>
          </a:p>
        </p:txBody>
      </p:sp>
      <p:sp>
        <p:nvSpPr>
          <p:cNvPr id="9" name="Text Placeholder 8">
            <a:extLst>
              <a:ext uri="{FF2B5EF4-FFF2-40B4-BE49-F238E27FC236}">
                <a16:creationId xmlns:a16="http://schemas.microsoft.com/office/drawing/2014/main" id="{68BDAA8A-021C-4EC1-B26E-48889996AA3D}"/>
              </a:ext>
            </a:extLst>
          </p:cNvPr>
          <p:cNvSpPr>
            <a:spLocks noGrp="1"/>
          </p:cNvSpPr>
          <p:nvPr>
            <p:ph type="body" sz="quarter" idx="22"/>
          </p:nvPr>
        </p:nvSpPr>
        <p:spPr>
          <a:xfrm>
            <a:off x="539551" y="5003999"/>
            <a:ext cx="3817122" cy="1161304"/>
          </a:xfrm>
        </p:spPr>
        <p:txBody>
          <a:bodyPr/>
          <a:lstStyle/>
          <a:p>
            <a:pPr lvl="0"/>
            <a:r>
              <a:rPr lang="en-US"/>
              <a:t>Edit Master text styles</a:t>
            </a:r>
          </a:p>
          <a:p>
            <a:pPr lvl="1"/>
            <a:r>
              <a:rPr lang="en-US"/>
              <a:t>Second level</a:t>
            </a:r>
          </a:p>
          <a:p>
            <a:pPr lvl="2"/>
            <a:r>
              <a:rPr lang="en-US"/>
              <a:t>Third level</a:t>
            </a:r>
          </a:p>
        </p:txBody>
      </p:sp>
      <p:sp>
        <p:nvSpPr>
          <p:cNvPr id="11" name="Text Placeholder 10">
            <a:extLst>
              <a:ext uri="{FF2B5EF4-FFF2-40B4-BE49-F238E27FC236}">
                <a16:creationId xmlns:a16="http://schemas.microsoft.com/office/drawing/2014/main" id="{098F5822-A908-4933-8FD3-A83B190BF6E2}"/>
              </a:ext>
            </a:extLst>
          </p:cNvPr>
          <p:cNvSpPr>
            <a:spLocks noGrp="1"/>
          </p:cNvSpPr>
          <p:nvPr>
            <p:ph type="body" sz="quarter" idx="23"/>
          </p:nvPr>
        </p:nvSpPr>
        <p:spPr>
          <a:xfrm>
            <a:off x="4787999" y="5003999"/>
            <a:ext cx="3816448" cy="1161304"/>
          </a:xfrm>
        </p:spPr>
        <p:txBody>
          <a:bodyPr/>
          <a:lstStyle/>
          <a:p>
            <a:pPr lvl="0"/>
            <a:r>
              <a:rPr lang="en-US"/>
              <a:t>Edit Master text styles</a:t>
            </a:r>
          </a:p>
          <a:p>
            <a:pPr lvl="1"/>
            <a:r>
              <a:rPr lang="en-US"/>
              <a:t>Second level</a:t>
            </a:r>
          </a:p>
          <a:p>
            <a:pPr lvl="2"/>
            <a:r>
              <a:rPr lang="en-US"/>
              <a:t>Third level</a:t>
            </a:r>
          </a:p>
        </p:txBody>
      </p:sp>
    </p:spTree>
    <p:custDataLst>
      <p:tags r:id="rId2"/>
    </p:custDataLst>
    <p:extLst>
      <p:ext uri="{BB962C8B-B14F-4D97-AF65-F5344CB8AC3E}">
        <p14:creationId xmlns:p14="http://schemas.microsoft.com/office/powerpoint/2010/main" val="28063992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3F063C06-AE5B-4F6F-9C37-FBE1184F3CB5}"/>
              </a:ext>
            </a:extLst>
          </p:cNvPr>
          <p:cNvGraphicFramePr>
            <a:graphicFrameLocks noChangeAspect="1"/>
          </p:cNvGraphicFramePr>
          <p:nvPr userDrawn="1">
            <p:custDataLst>
              <p:tags r:id="rId3"/>
            </p:custDataLst>
            <p:extLst>
              <p:ext uri="{D42A27DB-BD31-4B8C-83A1-F6EECF244321}">
                <p14:modId xmlns:p14="http://schemas.microsoft.com/office/powerpoint/2010/main" val="1197520042"/>
              </p:ext>
            </p:extLst>
          </p:nvPr>
        </p:nvGraphicFramePr>
        <p:xfrm>
          <a:off x="1589" y="2118"/>
          <a:ext cx="1588" cy="2117"/>
        </p:xfrm>
        <a:graphic>
          <a:graphicData uri="http://schemas.openxmlformats.org/presentationml/2006/ole">
            <mc:AlternateContent xmlns:mc="http://schemas.openxmlformats.org/markup-compatibility/2006">
              <mc:Choice xmlns:v="urn:schemas-microsoft-com:vml" Requires="v">
                <p:oleObj spid="_x0000_s129169" name="think-cell Slide" r:id="rId6" imgW="479" imgH="478" progId="TCLayout.ActiveDocument.1">
                  <p:embed/>
                </p:oleObj>
              </mc:Choice>
              <mc:Fallback>
                <p:oleObj name="think-cell Slide" r:id="rId6" imgW="479" imgH="478" progId="TCLayout.ActiveDocument.1">
                  <p:embed/>
                  <p:pic>
                    <p:nvPicPr>
                      <p:cNvPr id="0" name=""/>
                      <p:cNvPicPr/>
                      <p:nvPr/>
                    </p:nvPicPr>
                    <p:blipFill>
                      <a:blip r:embed="rId7"/>
                      <a:stretch>
                        <a:fillRect/>
                      </a:stretch>
                    </p:blipFill>
                    <p:spPr>
                      <a:xfrm>
                        <a:off x="1589" y="2118"/>
                        <a:ext cx="1588" cy="2117"/>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DDD051A0-039D-42D9-A58B-EA14A08412FD}"/>
              </a:ext>
            </a:extLst>
          </p:cNvPr>
          <p:cNvSpPr/>
          <p:nvPr userDrawn="1">
            <p:custDataLst>
              <p:tags r:id="rId4"/>
            </p:custDataLst>
          </p:nvPr>
        </p:nvSpPr>
        <p:spPr>
          <a:xfrm>
            <a:off x="1" y="0"/>
            <a:ext cx="158751" cy="211667"/>
          </a:xfrm>
          <a:prstGeom prst="rect">
            <a:avLst/>
          </a:prstGeom>
          <a:solidFill>
            <a:srgbClr val="0089C4"/>
          </a:solidFill>
          <a:ln w="25400" cap="flat" cmpd="sng" algn="ctr">
            <a:solidFill>
              <a:srgbClr val="0089C4"/>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3200" b="0" i="0" baseline="0" dirty="0">
              <a:latin typeface="Calibri Light" panose="020F0302020204030204" pitchFamily="34" charset="0"/>
              <a:ea typeface="+mj-ea"/>
              <a:cs typeface="+mj-cs"/>
              <a:sym typeface="Calibri Light" panose="020F0302020204030204" pitchFamily="34" charset="0"/>
            </a:endParaRPr>
          </a:p>
        </p:txBody>
      </p:sp>
      <p:sp>
        <p:nvSpPr>
          <p:cNvPr id="4" name="Picture Placeholder 3"/>
          <p:cNvSpPr>
            <a:spLocks noGrp="1"/>
          </p:cNvSpPr>
          <p:nvPr>
            <p:ph type="pic" sz="quarter" idx="14"/>
          </p:nvPr>
        </p:nvSpPr>
        <p:spPr>
          <a:xfrm>
            <a:off x="539750" y="1548000"/>
            <a:ext cx="8064500" cy="4608513"/>
          </a:xfrm>
          <a:prstGeom prst="rect">
            <a:avLst/>
          </a:prstGeom>
        </p:spPr>
        <p:txBody>
          <a:bodyPr lIns="0" tIns="0" rIns="0" bIns="0"/>
          <a:lstStyle>
            <a:lvl1pPr marL="0" indent="0">
              <a:buNone/>
              <a:defRPr sz="1400"/>
            </a:lvl1pPr>
          </a:lstStyle>
          <a:p>
            <a:r>
              <a:rPr lang="en-US"/>
              <a:t>Click icon to add picture</a:t>
            </a:r>
            <a:endParaRPr lang="en-US" dirty="0"/>
          </a:p>
        </p:txBody>
      </p:sp>
      <p:sp>
        <p:nvSpPr>
          <p:cNvPr id="5" name="Title 4">
            <a:extLst>
              <a:ext uri="{FF2B5EF4-FFF2-40B4-BE49-F238E27FC236}">
                <a16:creationId xmlns:a16="http://schemas.microsoft.com/office/drawing/2014/main" id="{CE0F8291-C16C-4418-9B6D-28D21CA7A5A0}"/>
              </a:ext>
            </a:extLst>
          </p:cNvPr>
          <p:cNvSpPr>
            <a:spLocks noGrp="1"/>
          </p:cNvSpPr>
          <p:nvPr>
            <p:ph type="title"/>
          </p:nvPr>
        </p:nvSpPr>
        <p:spPr/>
        <p:txBody>
          <a:bodyPr/>
          <a:lstStyle/>
          <a:p>
            <a:r>
              <a:rPr lang="en-US"/>
              <a:t>Click to edit Master title style</a:t>
            </a:r>
            <a:endParaRPr lang="en-IN" dirty="0"/>
          </a:p>
        </p:txBody>
      </p:sp>
      <p:sp>
        <p:nvSpPr>
          <p:cNvPr id="7" name="Date Placeholder 6">
            <a:extLst>
              <a:ext uri="{FF2B5EF4-FFF2-40B4-BE49-F238E27FC236}">
                <a16:creationId xmlns:a16="http://schemas.microsoft.com/office/drawing/2014/main" id="{F8BB389B-3B07-4E50-B6D9-4F152C767077}"/>
              </a:ext>
            </a:extLst>
          </p:cNvPr>
          <p:cNvSpPr>
            <a:spLocks noGrp="1"/>
          </p:cNvSpPr>
          <p:nvPr>
            <p:ph type="dt" sz="half" idx="15"/>
          </p:nvPr>
        </p:nvSpPr>
        <p:spPr>
          <a:xfrm>
            <a:off x="540000" y="6512607"/>
            <a:ext cx="718767" cy="143967"/>
          </a:xfrm>
          <a:prstGeom prst="rect">
            <a:avLst/>
          </a:prstGeom>
        </p:spPr>
        <p:txBody>
          <a:bodyPr/>
          <a:lstStyle/>
          <a:p>
            <a:fld id="{B840DB77-9604-4F16-AABA-CF7CCE3D7F91}" type="datetime1">
              <a:rPr lang="en-US" smtClean="0"/>
              <a:t>5/29/2020</a:t>
            </a:fld>
            <a:endParaRPr lang="en-IN" dirty="0"/>
          </a:p>
        </p:txBody>
      </p:sp>
      <p:sp>
        <p:nvSpPr>
          <p:cNvPr id="8" name="Footer Placeholder 7">
            <a:extLst>
              <a:ext uri="{FF2B5EF4-FFF2-40B4-BE49-F238E27FC236}">
                <a16:creationId xmlns:a16="http://schemas.microsoft.com/office/drawing/2014/main" id="{086D7D42-1612-4F34-9E0C-4BB0F061DDF3}"/>
              </a:ext>
            </a:extLst>
          </p:cNvPr>
          <p:cNvSpPr>
            <a:spLocks noGrp="1"/>
          </p:cNvSpPr>
          <p:nvPr>
            <p:ph type="ftr" sz="quarter" idx="16"/>
          </p:nvPr>
        </p:nvSpPr>
        <p:spPr>
          <a:xfrm>
            <a:off x="2469600" y="6512607"/>
            <a:ext cx="4191259" cy="274087"/>
          </a:xfrm>
          <a:prstGeom prst="rect">
            <a:avLst/>
          </a:prstGeom>
        </p:spPr>
        <p:txBody>
          <a:bodyPr/>
          <a:lstStyle/>
          <a:p>
            <a:r>
              <a:rPr lang="en-IN"/>
              <a:t>©2020 Koninklijke Philips N.V. All rights reserved. Approved for external distribution. DXXXXXX-XX MMYYYY</a:t>
            </a:r>
            <a:endParaRPr lang="en-IN" dirty="0"/>
          </a:p>
        </p:txBody>
      </p:sp>
      <p:sp>
        <p:nvSpPr>
          <p:cNvPr id="9" name="Slide Number Placeholder 8">
            <a:extLst>
              <a:ext uri="{FF2B5EF4-FFF2-40B4-BE49-F238E27FC236}">
                <a16:creationId xmlns:a16="http://schemas.microsoft.com/office/drawing/2014/main" id="{8F40F500-5589-4B84-923C-8EFC4E3CAEDD}"/>
              </a:ext>
            </a:extLst>
          </p:cNvPr>
          <p:cNvSpPr>
            <a:spLocks noGrp="1"/>
          </p:cNvSpPr>
          <p:nvPr>
            <p:ph type="sldNum" sz="quarter" idx="17"/>
          </p:nvPr>
        </p:nvSpPr>
        <p:spPr/>
        <p:txBody>
          <a:bodyPr/>
          <a:lstStyle/>
          <a:p>
            <a:fld id="{A5163908-529D-4A49-892F-D37C4044DFD8}" type="slidenum">
              <a:rPr lang="en-IN" smtClean="0"/>
              <a:pPr/>
              <a:t>‹#›</a:t>
            </a:fld>
            <a:endParaRPr lang="en-IN"/>
          </a:p>
        </p:txBody>
      </p:sp>
    </p:spTree>
    <p:custDataLst>
      <p:tags r:id="rId2"/>
    </p:custDataLst>
    <p:extLst>
      <p:ext uri="{BB962C8B-B14F-4D97-AF65-F5344CB8AC3E}">
        <p14:creationId xmlns:p14="http://schemas.microsoft.com/office/powerpoint/2010/main" val="20360807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Footer Only">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5797D4-FD91-4A72-BFB7-8798A1097FE6}"/>
              </a:ext>
            </a:extLst>
          </p:cNvPr>
          <p:cNvSpPr>
            <a:spLocks noGrp="1"/>
          </p:cNvSpPr>
          <p:nvPr>
            <p:ph type="dt" sz="half" idx="10"/>
          </p:nvPr>
        </p:nvSpPr>
        <p:spPr>
          <a:xfrm>
            <a:off x="540000" y="6512607"/>
            <a:ext cx="718767" cy="143967"/>
          </a:xfrm>
          <a:prstGeom prst="rect">
            <a:avLst/>
          </a:prstGeom>
        </p:spPr>
        <p:txBody>
          <a:bodyPr/>
          <a:lstStyle/>
          <a:p>
            <a:fld id="{6A45B12C-BC12-4B3A-9126-EFC6261A5646}" type="datetime1">
              <a:rPr lang="en-US" smtClean="0"/>
              <a:t>5/29/2020</a:t>
            </a:fld>
            <a:endParaRPr lang="en-IN" dirty="0"/>
          </a:p>
        </p:txBody>
      </p:sp>
      <p:sp>
        <p:nvSpPr>
          <p:cNvPr id="4" name="Slide Number Placeholder 3">
            <a:extLst>
              <a:ext uri="{FF2B5EF4-FFF2-40B4-BE49-F238E27FC236}">
                <a16:creationId xmlns:a16="http://schemas.microsoft.com/office/drawing/2014/main" id="{368167E6-9B12-4AF6-B568-50379A338E9F}"/>
              </a:ext>
            </a:extLst>
          </p:cNvPr>
          <p:cNvSpPr>
            <a:spLocks noGrp="1"/>
          </p:cNvSpPr>
          <p:nvPr>
            <p:ph type="sldNum" sz="quarter" idx="12"/>
          </p:nvPr>
        </p:nvSpPr>
        <p:spPr/>
        <p:txBody>
          <a:bodyPr/>
          <a:lstStyle/>
          <a:p>
            <a:fld id="{A5163908-529D-4A49-892F-D37C4044DFD8}" type="slidenum">
              <a:rPr lang="en-IN" smtClean="0"/>
              <a:pPr/>
              <a:t>‹#›</a:t>
            </a:fld>
            <a:endParaRPr lang="en-IN"/>
          </a:p>
        </p:txBody>
      </p:sp>
    </p:spTree>
    <p:custDataLst>
      <p:tags r:id="rId1"/>
    </p:custDataLst>
    <p:extLst>
      <p:ext uri="{BB962C8B-B14F-4D97-AF65-F5344CB8AC3E}">
        <p14:creationId xmlns:p14="http://schemas.microsoft.com/office/powerpoint/2010/main" val="16482458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Full bleed imag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389AD4B-CD2A-4E02-85A1-532A4A2512EA}"/>
              </a:ext>
            </a:extLst>
          </p:cNvPr>
          <p:cNvGraphicFramePr>
            <a:graphicFrameLocks noChangeAspect="1"/>
          </p:cNvGraphicFramePr>
          <p:nvPr userDrawn="1">
            <p:custDataLst>
              <p:tags r:id="rId3"/>
            </p:custDataLst>
            <p:extLst>
              <p:ext uri="{D42A27DB-BD31-4B8C-83A1-F6EECF244321}">
                <p14:modId xmlns:p14="http://schemas.microsoft.com/office/powerpoint/2010/main" val="1001106398"/>
              </p:ext>
            </p:extLst>
          </p:nvPr>
        </p:nvGraphicFramePr>
        <p:xfrm>
          <a:off x="1589" y="2118"/>
          <a:ext cx="1588" cy="2117"/>
        </p:xfrm>
        <a:graphic>
          <a:graphicData uri="http://schemas.openxmlformats.org/presentationml/2006/ole">
            <mc:AlternateContent xmlns:mc="http://schemas.openxmlformats.org/markup-compatibility/2006">
              <mc:Choice xmlns:v="urn:schemas-microsoft-com:vml" Requires="v">
                <p:oleObj spid="_x0000_s142448" name="think-cell Slide" r:id="rId5" imgW="479" imgH="478" progId="TCLayout.ActiveDocument.1">
                  <p:embed/>
                </p:oleObj>
              </mc:Choice>
              <mc:Fallback>
                <p:oleObj name="think-cell Slide" r:id="rId5" imgW="479" imgH="478" progId="TCLayout.ActiveDocument.1">
                  <p:embed/>
                  <p:pic>
                    <p:nvPicPr>
                      <p:cNvPr id="0" name=""/>
                      <p:cNvPicPr/>
                      <p:nvPr/>
                    </p:nvPicPr>
                    <p:blipFill>
                      <a:blip r:embed="rId6"/>
                      <a:stretch>
                        <a:fillRect/>
                      </a:stretch>
                    </p:blipFill>
                    <p:spPr>
                      <a:xfrm>
                        <a:off x="1589" y="2118"/>
                        <a:ext cx="1588" cy="2117"/>
                      </a:xfrm>
                      <a:prstGeom prst="rect">
                        <a:avLst/>
                      </a:prstGeom>
                    </p:spPr>
                  </p:pic>
                </p:oleObj>
              </mc:Fallback>
            </mc:AlternateContent>
          </a:graphicData>
        </a:graphic>
      </p:graphicFrame>
      <p:sp>
        <p:nvSpPr>
          <p:cNvPr id="4" name="Picture Placeholder 3">
            <a:extLst>
              <a:ext uri="{FF2B5EF4-FFF2-40B4-BE49-F238E27FC236}">
                <a16:creationId xmlns:a16="http://schemas.microsoft.com/office/drawing/2014/main" id="{E97ACB5B-4858-4068-9665-FC3C21C10656}"/>
              </a:ext>
            </a:extLst>
          </p:cNvPr>
          <p:cNvSpPr>
            <a:spLocks noGrp="1"/>
          </p:cNvSpPr>
          <p:nvPr>
            <p:ph type="pic" sz="quarter" idx="22" hasCustomPrompt="1"/>
          </p:nvPr>
        </p:nvSpPr>
        <p:spPr>
          <a:xfrm>
            <a:off x="0" y="0"/>
            <a:ext cx="9144000" cy="6858000"/>
          </a:xfrm>
        </p:spPr>
        <p:txBody>
          <a:bodyPr/>
          <a:lstStyle>
            <a:lvl1pPr marL="0" indent="0">
              <a:buNone/>
              <a:defRPr/>
            </a:lvl1pPr>
          </a:lstStyle>
          <a:p>
            <a:r>
              <a:rPr lang="en-US" dirty="0"/>
              <a:t>Click icon to insert photo (16:9)</a:t>
            </a:r>
          </a:p>
        </p:txBody>
      </p:sp>
      <p:sp>
        <p:nvSpPr>
          <p:cNvPr id="5" name="Text Placeholder 9">
            <a:extLst>
              <a:ext uri="{FF2B5EF4-FFF2-40B4-BE49-F238E27FC236}">
                <a16:creationId xmlns:a16="http://schemas.microsoft.com/office/drawing/2014/main" id="{1F548E2F-0354-46E1-A24B-261AE848986D}"/>
              </a:ext>
            </a:extLst>
          </p:cNvPr>
          <p:cNvSpPr>
            <a:spLocks noGrp="1"/>
          </p:cNvSpPr>
          <p:nvPr>
            <p:ph type="body" sz="quarter" idx="23" hasCustomPrompt="1"/>
          </p:nvPr>
        </p:nvSpPr>
        <p:spPr>
          <a:xfrm>
            <a:off x="8127999" y="371475"/>
            <a:ext cx="484188" cy="617538"/>
          </a:xfrm>
          <a:blipFill dpi="0" rotWithShape="1">
            <a:blip r:embed="rId7">
              <a:alphaModFix amt="90000"/>
            </a:blip>
            <a:srcRect/>
            <a:stretch>
              <a:fillRect/>
            </a:stretch>
          </a:blipFill>
        </p:spPr>
        <p:txBody>
          <a:bodyPr/>
          <a:lstStyle>
            <a:lvl1pPr marL="0" indent="0">
              <a:buNone/>
              <a:defRPr/>
            </a:lvl1pPr>
          </a:lstStyle>
          <a:p>
            <a:pPr lvl="0"/>
            <a:r>
              <a:rPr lang="en-US" dirty="0"/>
              <a:t> </a:t>
            </a:r>
          </a:p>
        </p:txBody>
      </p:sp>
    </p:spTree>
    <p:custDataLst>
      <p:tags r:id="rId2"/>
    </p:custDataLst>
    <p:extLst>
      <p:ext uri="{BB962C8B-B14F-4D97-AF65-F5344CB8AC3E}">
        <p14:creationId xmlns:p14="http://schemas.microsoft.com/office/powerpoint/2010/main" val="3643833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 aqua">
    <p:bg>
      <p:bgPr>
        <a:gradFill>
          <a:gsLst>
            <a:gs pos="18000">
              <a:srgbClr val="1E9D8B"/>
            </a:gs>
            <a:gs pos="100000">
              <a:srgbClr val="4FB5AE"/>
            </a:gs>
          </a:gsLst>
          <a:lin ang="2100000" scaled="1"/>
        </a:gra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05F3BA2-B27F-4D6D-85C6-0EB92E2D65FF}"/>
              </a:ext>
            </a:extLst>
          </p:cNvPr>
          <p:cNvGraphicFramePr>
            <a:graphicFrameLocks noChangeAspect="1"/>
          </p:cNvGraphicFramePr>
          <p:nvPr userDrawn="1">
            <p:custDataLst>
              <p:tags r:id="rId3"/>
            </p:custDataLst>
          </p:nvPr>
        </p:nvGraphicFramePr>
        <p:xfrm>
          <a:off x="1591" y="1589"/>
          <a:ext cx="1587" cy="1587"/>
        </p:xfrm>
        <a:graphic>
          <a:graphicData uri="http://schemas.openxmlformats.org/presentationml/2006/ole">
            <mc:AlternateContent xmlns:mc="http://schemas.openxmlformats.org/markup-compatibility/2006">
              <mc:Choice xmlns:v="urn:schemas-microsoft-com:vml" Requires="v">
                <p:oleObj spid="_x0000_s210972" name="think-cell Slide" r:id="rId5" imgW="479" imgH="478" progId="TCLayout.ActiveDocument.1">
                  <p:embed/>
                </p:oleObj>
              </mc:Choice>
              <mc:Fallback>
                <p:oleObj name="think-cell Slide" r:id="rId5" imgW="479" imgH="478" progId="TCLayout.ActiveDocument.1">
                  <p:embed/>
                  <p:pic>
                    <p:nvPicPr>
                      <p:cNvPr id="5" name="Object 4" hidden="1">
                        <a:extLst>
                          <a:ext uri="{FF2B5EF4-FFF2-40B4-BE49-F238E27FC236}">
                            <a16:creationId xmlns:a16="http://schemas.microsoft.com/office/drawing/2014/main" id="{305F3BA2-B27F-4D6D-85C6-0EB92E2D65FF}"/>
                          </a:ext>
                        </a:extLst>
                      </p:cNvPr>
                      <p:cNvPicPr/>
                      <p:nvPr/>
                    </p:nvPicPr>
                    <p:blipFill>
                      <a:blip r:embed="rId6"/>
                      <a:stretch>
                        <a:fillRect/>
                      </a:stretch>
                    </p:blipFill>
                    <p:spPr>
                      <a:xfrm>
                        <a:off x="1591" y="1589"/>
                        <a:ext cx="1587" cy="1587"/>
                      </a:xfrm>
                      <a:prstGeom prst="rect">
                        <a:avLst/>
                      </a:prstGeom>
                    </p:spPr>
                  </p:pic>
                </p:oleObj>
              </mc:Fallback>
            </mc:AlternateContent>
          </a:graphicData>
        </a:graphic>
      </p:graphicFrame>
      <p:sp>
        <p:nvSpPr>
          <p:cNvPr id="4" name="Text Placeholder 3">
            <a:extLst>
              <a:ext uri="{FF2B5EF4-FFF2-40B4-BE49-F238E27FC236}">
                <a16:creationId xmlns:a16="http://schemas.microsoft.com/office/drawing/2014/main" id="{C3653E61-8455-43DD-85E1-3EFD32553394}"/>
              </a:ext>
            </a:extLst>
          </p:cNvPr>
          <p:cNvSpPr>
            <a:spLocks noGrp="1"/>
          </p:cNvSpPr>
          <p:nvPr>
            <p:ph type="body" sz="quarter" idx="11" hasCustomPrompt="1"/>
          </p:nvPr>
        </p:nvSpPr>
        <p:spPr bwMode="white">
          <a:xfrm>
            <a:off x="828000" y="4608001"/>
            <a:ext cx="4320000" cy="252000"/>
          </a:xfrm>
          <a:prstGeom prst="rect">
            <a:avLst/>
          </a:prstGeom>
        </p:spPr>
        <p:txBody>
          <a:bodyPr lIns="0" tIns="0" rIns="0" bIns="0" anchor="ctr">
            <a:noAutofit/>
          </a:bodyPr>
          <a:lstStyle>
            <a:lvl1pPr marL="0" indent="0">
              <a:spcBef>
                <a:spcPts val="0"/>
              </a:spcBef>
              <a:buFontTx/>
              <a:buNone/>
              <a:defRPr sz="1800" b="1">
                <a:solidFill>
                  <a:schemeClr val="bg1"/>
                </a:solidFill>
              </a:defRPr>
            </a:lvl1pPr>
          </a:lstStyle>
          <a:p>
            <a:pPr lvl="0"/>
            <a:r>
              <a:rPr lang="en-US" noProof="0" dirty="0"/>
              <a:t>_Author</a:t>
            </a:r>
          </a:p>
        </p:txBody>
      </p:sp>
      <p:sp>
        <p:nvSpPr>
          <p:cNvPr id="6" name="Text Placeholder 3">
            <a:extLst>
              <a:ext uri="{FF2B5EF4-FFF2-40B4-BE49-F238E27FC236}">
                <a16:creationId xmlns:a16="http://schemas.microsoft.com/office/drawing/2014/main" id="{4D300ACA-1DDA-445B-9241-4ACC24CFD5AE}"/>
              </a:ext>
            </a:extLst>
          </p:cNvPr>
          <p:cNvSpPr>
            <a:spLocks noGrp="1"/>
          </p:cNvSpPr>
          <p:nvPr>
            <p:ph type="body" sz="quarter" idx="12" hasCustomPrompt="1"/>
          </p:nvPr>
        </p:nvSpPr>
        <p:spPr bwMode="white">
          <a:xfrm>
            <a:off x="828000" y="4884350"/>
            <a:ext cx="4320000" cy="252000"/>
          </a:xfrm>
          <a:prstGeom prst="rect">
            <a:avLst/>
          </a:prstGeom>
        </p:spPr>
        <p:txBody>
          <a:bodyPr lIns="0" tIns="0" rIns="0" bIns="0" anchor="ctr">
            <a:noAutofit/>
          </a:bodyPr>
          <a:lstStyle>
            <a:lvl1pPr marL="0" indent="0">
              <a:spcBef>
                <a:spcPts val="0"/>
              </a:spcBef>
              <a:buFontTx/>
              <a:buNone/>
              <a:defRPr sz="1600" b="0">
                <a:solidFill>
                  <a:schemeClr val="bg1"/>
                </a:solidFill>
              </a:defRPr>
            </a:lvl1pPr>
          </a:lstStyle>
          <a:p>
            <a:pPr lvl="0"/>
            <a:r>
              <a:rPr lang="en-US" noProof="0" dirty="0"/>
              <a:t>_Business</a:t>
            </a:r>
          </a:p>
        </p:txBody>
      </p:sp>
      <p:sp>
        <p:nvSpPr>
          <p:cNvPr id="7" name="Text Placeholder 3">
            <a:extLst>
              <a:ext uri="{FF2B5EF4-FFF2-40B4-BE49-F238E27FC236}">
                <a16:creationId xmlns:a16="http://schemas.microsoft.com/office/drawing/2014/main" id="{3DFCA62A-CA79-426E-B592-49ABCC31F8A8}"/>
              </a:ext>
            </a:extLst>
          </p:cNvPr>
          <p:cNvSpPr>
            <a:spLocks noGrp="1"/>
          </p:cNvSpPr>
          <p:nvPr>
            <p:ph type="body" sz="quarter" idx="15" hasCustomPrompt="1"/>
          </p:nvPr>
        </p:nvSpPr>
        <p:spPr bwMode="white">
          <a:xfrm>
            <a:off x="828000" y="5148000"/>
            <a:ext cx="4320000" cy="252000"/>
          </a:xfrm>
          <a:prstGeom prst="rect">
            <a:avLst/>
          </a:prstGeom>
        </p:spPr>
        <p:txBody>
          <a:bodyPr lIns="0" tIns="0" rIns="0" bIns="0" anchor="ctr">
            <a:noAutofit/>
          </a:bodyPr>
          <a:lstStyle>
            <a:lvl1pPr marL="0" indent="0">
              <a:spcBef>
                <a:spcPts val="0"/>
              </a:spcBef>
              <a:buFontTx/>
              <a:buNone/>
              <a:defRPr sz="1600" b="0">
                <a:solidFill>
                  <a:schemeClr val="bg1"/>
                </a:solidFill>
              </a:defRPr>
            </a:lvl1pPr>
          </a:lstStyle>
          <a:p>
            <a:pPr lvl="0"/>
            <a:r>
              <a:rPr lang="en-US" noProof="0" dirty="0"/>
              <a:t>_Date</a:t>
            </a:r>
          </a:p>
        </p:txBody>
      </p:sp>
      <p:sp>
        <p:nvSpPr>
          <p:cNvPr id="8" name="Text Placeholder 3">
            <a:extLst>
              <a:ext uri="{FF2B5EF4-FFF2-40B4-BE49-F238E27FC236}">
                <a16:creationId xmlns:a16="http://schemas.microsoft.com/office/drawing/2014/main" id="{B26F3FA1-170D-4773-936E-E5E7447A5872}"/>
              </a:ext>
            </a:extLst>
          </p:cNvPr>
          <p:cNvSpPr>
            <a:spLocks noGrp="1"/>
          </p:cNvSpPr>
          <p:nvPr>
            <p:ph type="body" sz="quarter" idx="10" hasCustomPrompt="1"/>
          </p:nvPr>
        </p:nvSpPr>
        <p:spPr bwMode="white">
          <a:xfrm>
            <a:off x="828673" y="2052000"/>
            <a:ext cx="7488000" cy="1620001"/>
          </a:xfrm>
          <a:prstGeom prst="rect">
            <a:avLst/>
          </a:prstGeom>
        </p:spPr>
        <p:txBody>
          <a:bodyPr lIns="0" tIns="0" rIns="0" bIns="0">
            <a:noAutofit/>
          </a:bodyPr>
          <a:lstStyle>
            <a:lvl1pPr marL="0" indent="0" algn="l">
              <a:lnSpc>
                <a:spcPct val="100000"/>
              </a:lnSpc>
              <a:spcBef>
                <a:spcPts val="0"/>
              </a:spcBef>
              <a:buFontTx/>
              <a:buNone/>
              <a:defRPr sz="4800">
                <a:solidFill>
                  <a:schemeClr val="bg1"/>
                </a:solidFill>
                <a:latin typeface="+mj-lt"/>
              </a:defRPr>
            </a:lvl1pPr>
            <a:lvl2pPr>
              <a:defRPr sz="4800"/>
            </a:lvl2pPr>
            <a:lvl3pPr>
              <a:defRPr sz="4800"/>
            </a:lvl3pPr>
            <a:lvl4pPr>
              <a:defRPr sz="4800"/>
            </a:lvl4pPr>
            <a:lvl5pPr>
              <a:defRPr sz="4800"/>
            </a:lvl5pPr>
          </a:lstStyle>
          <a:p>
            <a:pPr lvl="0"/>
            <a:r>
              <a:rPr lang="en-US" noProof="0" dirty="0"/>
              <a:t>Presentation title 48pt</a:t>
            </a:r>
          </a:p>
        </p:txBody>
      </p:sp>
      <p:pic>
        <p:nvPicPr>
          <p:cNvPr id="11" name="Picture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382"/>
            <a:ext cx="9141968" cy="6857237"/>
          </a:xfrm>
          <a:prstGeom prst="rect">
            <a:avLst/>
          </a:prstGeom>
        </p:spPr>
      </p:pic>
      <p:sp>
        <p:nvSpPr>
          <p:cNvPr id="10" name="Date Placeholder 9">
            <a:extLst>
              <a:ext uri="{FF2B5EF4-FFF2-40B4-BE49-F238E27FC236}">
                <a16:creationId xmlns:a16="http://schemas.microsoft.com/office/drawing/2014/main" id="{6C84EECC-5C01-0443-9B6B-C06B0B07C3FE}"/>
              </a:ext>
            </a:extLst>
          </p:cNvPr>
          <p:cNvSpPr>
            <a:spLocks noGrp="1"/>
          </p:cNvSpPr>
          <p:nvPr>
            <p:ph type="dt" sz="half" idx="16"/>
          </p:nvPr>
        </p:nvSpPr>
        <p:spPr>
          <a:xfrm>
            <a:off x="540000" y="6512607"/>
            <a:ext cx="718767" cy="143967"/>
          </a:xfrm>
          <a:prstGeom prst="rect">
            <a:avLst/>
          </a:prstGeom>
        </p:spPr>
        <p:txBody>
          <a:bodyPr/>
          <a:lstStyle>
            <a:lvl1pPr>
              <a:defRPr>
                <a:solidFill>
                  <a:schemeClr val="bg1"/>
                </a:solidFill>
              </a:defRPr>
            </a:lvl1pPr>
          </a:lstStyle>
          <a:p>
            <a:fld id="{F6526F3D-3871-40B5-B94A-25D51EC8A208}" type="datetime1">
              <a:rPr lang="en-US" smtClean="0"/>
              <a:t>5/29/2020</a:t>
            </a:fld>
            <a:endParaRPr lang="en-IN" dirty="0"/>
          </a:p>
        </p:txBody>
      </p:sp>
      <p:sp>
        <p:nvSpPr>
          <p:cNvPr id="12" name="Footer Placeholder 11">
            <a:extLst>
              <a:ext uri="{FF2B5EF4-FFF2-40B4-BE49-F238E27FC236}">
                <a16:creationId xmlns:a16="http://schemas.microsoft.com/office/drawing/2014/main" id="{DBCD3825-33DF-774F-B6FA-8585AA1C7AA7}"/>
              </a:ext>
            </a:extLst>
          </p:cNvPr>
          <p:cNvSpPr>
            <a:spLocks noGrp="1"/>
          </p:cNvSpPr>
          <p:nvPr>
            <p:ph type="ftr" sz="quarter" idx="17"/>
          </p:nvPr>
        </p:nvSpPr>
        <p:spPr>
          <a:xfrm>
            <a:off x="2469600" y="6512607"/>
            <a:ext cx="4191259" cy="274087"/>
          </a:xfrm>
          <a:prstGeom prst="rect">
            <a:avLst/>
          </a:prstGeom>
        </p:spPr>
        <p:txBody>
          <a:bodyPr/>
          <a:lstStyle>
            <a:lvl1pPr>
              <a:defRPr>
                <a:solidFill>
                  <a:schemeClr val="bg1"/>
                </a:solidFill>
              </a:defRPr>
            </a:lvl1pPr>
          </a:lstStyle>
          <a:p>
            <a:r>
              <a:rPr lang="en-IN"/>
              <a:t>©2020 Koninklijke Philips N.V. All rights reserved. Approved for external distribution. DXXXXXX-XX MMYYYY</a:t>
            </a:r>
            <a:endParaRPr lang="en-IN" dirty="0"/>
          </a:p>
        </p:txBody>
      </p:sp>
      <p:sp>
        <p:nvSpPr>
          <p:cNvPr id="13" name="Slide Number Placeholder 12">
            <a:extLst>
              <a:ext uri="{FF2B5EF4-FFF2-40B4-BE49-F238E27FC236}">
                <a16:creationId xmlns:a16="http://schemas.microsoft.com/office/drawing/2014/main" id="{3AACF763-A7E3-5841-874D-6BBA30888542}"/>
              </a:ext>
            </a:extLst>
          </p:cNvPr>
          <p:cNvSpPr>
            <a:spLocks noGrp="1"/>
          </p:cNvSpPr>
          <p:nvPr>
            <p:ph type="sldNum" sz="quarter" idx="18"/>
          </p:nvPr>
        </p:nvSpPr>
        <p:spPr/>
        <p:txBody>
          <a:bodyPr/>
          <a:lstStyle>
            <a:lvl1pPr>
              <a:defRPr>
                <a:solidFill>
                  <a:schemeClr val="bg1"/>
                </a:solidFill>
              </a:defRPr>
            </a:lvl1pPr>
          </a:lstStyle>
          <a:p>
            <a:fld id="{A5163908-529D-4A49-892F-D37C4044DFD8}" type="slidenum">
              <a:rPr lang="en-IN" smtClean="0"/>
              <a:pPr/>
              <a:t>‹#›</a:t>
            </a:fld>
            <a:endParaRPr lang="en-IN"/>
          </a:p>
        </p:txBody>
      </p:sp>
    </p:spTree>
    <p:custDataLst>
      <p:tags r:id="rId2"/>
    </p:custDataLst>
    <p:extLst>
      <p:ext uri="{BB962C8B-B14F-4D97-AF65-F5344CB8AC3E}">
        <p14:creationId xmlns:p14="http://schemas.microsoft.com/office/powerpoint/2010/main" val="2319329350"/>
      </p:ext>
    </p:extLst>
  </p:cSld>
  <p:clrMapOvr>
    <a:masterClrMapping/>
  </p:clrMapOvr>
  <p:extLst>
    <p:ext uri="{DCECCB84-F9BA-43D5-87BE-67443E8EF086}">
      <p15:sldGuideLst xmlns:p15="http://schemas.microsoft.com/office/powerpoint/2012/main">
        <p15:guide id="1" pos="521"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Full bleed video">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389AD4B-CD2A-4E02-85A1-532A4A2512EA}"/>
              </a:ext>
            </a:extLst>
          </p:cNvPr>
          <p:cNvGraphicFramePr>
            <a:graphicFrameLocks noChangeAspect="1"/>
          </p:cNvGraphicFramePr>
          <p:nvPr userDrawn="1">
            <p:custDataLst>
              <p:tags r:id="rId3"/>
            </p:custDataLst>
            <p:extLst>
              <p:ext uri="{D42A27DB-BD31-4B8C-83A1-F6EECF244321}">
                <p14:modId xmlns:p14="http://schemas.microsoft.com/office/powerpoint/2010/main" val="946087482"/>
              </p:ext>
            </p:extLst>
          </p:nvPr>
        </p:nvGraphicFramePr>
        <p:xfrm>
          <a:off x="1589" y="2118"/>
          <a:ext cx="1588" cy="2117"/>
        </p:xfrm>
        <a:graphic>
          <a:graphicData uri="http://schemas.openxmlformats.org/presentationml/2006/ole">
            <mc:AlternateContent xmlns:mc="http://schemas.openxmlformats.org/markup-compatibility/2006">
              <mc:Choice xmlns:v="urn:schemas-microsoft-com:vml" Requires="v">
                <p:oleObj spid="_x0000_s153677" name="think-cell Slide" r:id="rId5" imgW="479" imgH="478" progId="TCLayout.ActiveDocument.1">
                  <p:embed/>
                </p:oleObj>
              </mc:Choice>
              <mc:Fallback>
                <p:oleObj name="think-cell Slide" r:id="rId5" imgW="479" imgH="478" progId="TCLayout.ActiveDocument.1">
                  <p:embed/>
                  <p:pic>
                    <p:nvPicPr>
                      <p:cNvPr id="2" name="Object 1" hidden="1">
                        <a:extLst>
                          <a:ext uri="{FF2B5EF4-FFF2-40B4-BE49-F238E27FC236}">
                            <a16:creationId xmlns:a16="http://schemas.microsoft.com/office/drawing/2014/main" id="{3389AD4B-CD2A-4E02-85A1-532A4A2512EA}"/>
                          </a:ext>
                        </a:extLst>
                      </p:cNvPr>
                      <p:cNvPicPr/>
                      <p:nvPr/>
                    </p:nvPicPr>
                    <p:blipFill>
                      <a:blip r:embed="rId6"/>
                      <a:stretch>
                        <a:fillRect/>
                      </a:stretch>
                    </p:blipFill>
                    <p:spPr>
                      <a:xfrm>
                        <a:off x="1589" y="2118"/>
                        <a:ext cx="1588" cy="2117"/>
                      </a:xfrm>
                      <a:prstGeom prst="rect">
                        <a:avLst/>
                      </a:prstGeom>
                    </p:spPr>
                  </p:pic>
                </p:oleObj>
              </mc:Fallback>
            </mc:AlternateContent>
          </a:graphicData>
        </a:graphic>
      </p:graphicFrame>
      <p:sp>
        <p:nvSpPr>
          <p:cNvPr id="4" name="Media Placeholder 3">
            <a:extLst>
              <a:ext uri="{FF2B5EF4-FFF2-40B4-BE49-F238E27FC236}">
                <a16:creationId xmlns:a16="http://schemas.microsoft.com/office/drawing/2014/main" id="{462C7498-3AB5-4406-913C-71CCEC8866D0}"/>
              </a:ext>
            </a:extLst>
          </p:cNvPr>
          <p:cNvSpPr>
            <a:spLocks noGrp="1"/>
          </p:cNvSpPr>
          <p:nvPr>
            <p:ph type="media" sz="quarter" idx="22" hasCustomPrompt="1"/>
          </p:nvPr>
        </p:nvSpPr>
        <p:spPr>
          <a:xfrm>
            <a:off x="0" y="0"/>
            <a:ext cx="9144000" cy="6858000"/>
          </a:xfrm>
        </p:spPr>
        <p:txBody>
          <a:bodyPr/>
          <a:lstStyle>
            <a:lvl1pPr marL="0" indent="0">
              <a:buNone/>
              <a:defRPr/>
            </a:lvl1pPr>
          </a:lstStyle>
          <a:p>
            <a:r>
              <a:rPr lang="en-US" dirty="0"/>
              <a:t>Click icon to insert video (16:9)</a:t>
            </a:r>
          </a:p>
        </p:txBody>
      </p:sp>
    </p:spTree>
    <p:custDataLst>
      <p:tags r:id="rId2"/>
    </p:custDataLst>
    <p:extLst>
      <p:ext uri="{BB962C8B-B14F-4D97-AF65-F5344CB8AC3E}">
        <p14:creationId xmlns:p14="http://schemas.microsoft.com/office/powerpoint/2010/main" val="1910466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ivider white">
    <p:spTree>
      <p:nvGrpSpPr>
        <p:cNvPr id="1" name=""/>
        <p:cNvGrpSpPr/>
        <p:nvPr/>
      </p:nvGrpSpPr>
      <p:grpSpPr>
        <a:xfrm>
          <a:off x="0" y="0"/>
          <a:ext cx="0" cy="0"/>
          <a:chOff x="0" y="0"/>
          <a:chExt cx="0" cy="0"/>
        </a:xfrm>
      </p:grpSpPr>
      <p:sp>
        <p:nvSpPr>
          <p:cNvPr id="5" name="Text Placeholder 3"/>
          <p:cNvSpPr>
            <a:spLocks noGrp="1"/>
          </p:cNvSpPr>
          <p:nvPr>
            <p:ph type="body" sz="quarter" idx="10" hasCustomPrompt="1"/>
          </p:nvPr>
        </p:nvSpPr>
        <p:spPr>
          <a:xfrm>
            <a:off x="828673" y="2052000"/>
            <a:ext cx="7488000" cy="1620001"/>
          </a:xfrm>
          <a:prstGeom prst="rect">
            <a:avLst/>
          </a:prstGeom>
        </p:spPr>
        <p:txBody>
          <a:bodyPr lIns="0" tIns="0" rIns="0" bIns="0"/>
          <a:lstStyle>
            <a:lvl1pPr marL="0" indent="0" algn="l">
              <a:lnSpc>
                <a:spcPct val="100000"/>
              </a:lnSpc>
              <a:spcBef>
                <a:spcPts val="0"/>
              </a:spcBef>
              <a:buFontTx/>
              <a:buNone/>
              <a:defRPr sz="4800">
                <a:solidFill>
                  <a:schemeClr val="tx1"/>
                </a:solidFill>
                <a:latin typeface="+mj-lt"/>
              </a:defRPr>
            </a:lvl1pPr>
            <a:lvl2pPr>
              <a:defRPr sz="4800"/>
            </a:lvl2pPr>
            <a:lvl3pPr>
              <a:defRPr sz="4800"/>
            </a:lvl3pPr>
            <a:lvl4pPr>
              <a:defRPr sz="4800"/>
            </a:lvl4pPr>
            <a:lvl5pPr>
              <a:defRPr sz="4800"/>
            </a:lvl5pPr>
          </a:lstStyle>
          <a:p>
            <a:pPr lvl="0"/>
            <a:r>
              <a:rPr lang="en-US" noProof="0" dirty="0"/>
              <a:t>Click to add title</a:t>
            </a:r>
          </a:p>
        </p:txBody>
      </p:sp>
      <p:sp>
        <p:nvSpPr>
          <p:cNvPr id="2" name="Date Placeholder 1">
            <a:extLst>
              <a:ext uri="{FF2B5EF4-FFF2-40B4-BE49-F238E27FC236}">
                <a16:creationId xmlns:a16="http://schemas.microsoft.com/office/drawing/2014/main" id="{FB9C1DCE-D794-414E-9CCE-D0102A09EB9F}"/>
              </a:ext>
            </a:extLst>
          </p:cNvPr>
          <p:cNvSpPr>
            <a:spLocks noGrp="1"/>
          </p:cNvSpPr>
          <p:nvPr>
            <p:ph type="dt" sz="half" idx="11"/>
          </p:nvPr>
        </p:nvSpPr>
        <p:spPr>
          <a:xfrm>
            <a:off x="540000" y="6512607"/>
            <a:ext cx="718767" cy="143967"/>
          </a:xfrm>
          <a:prstGeom prst="rect">
            <a:avLst/>
          </a:prstGeom>
        </p:spPr>
        <p:txBody>
          <a:bodyPr/>
          <a:lstStyle/>
          <a:p>
            <a:fld id="{4009BD30-9F24-4B0C-8B83-09B5CAB0DEFF}" type="datetime1">
              <a:rPr lang="en-US" smtClean="0"/>
              <a:t>5/29/2020</a:t>
            </a:fld>
            <a:endParaRPr lang="en-IN" dirty="0"/>
          </a:p>
        </p:txBody>
      </p:sp>
      <p:sp>
        <p:nvSpPr>
          <p:cNvPr id="4" name="Slide Number Placeholder 3">
            <a:extLst>
              <a:ext uri="{FF2B5EF4-FFF2-40B4-BE49-F238E27FC236}">
                <a16:creationId xmlns:a16="http://schemas.microsoft.com/office/drawing/2014/main" id="{CD20C961-6305-9042-B158-EF03CA45A9F7}"/>
              </a:ext>
            </a:extLst>
          </p:cNvPr>
          <p:cNvSpPr>
            <a:spLocks noGrp="1"/>
          </p:cNvSpPr>
          <p:nvPr>
            <p:ph type="sldNum" sz="quarter" idx="13"/>
          </p:nvPr>
        </p:nvSpPr>
        <p:spPr/>
        <p:txBody>
          <a:bodyPr/>
          <a:lstStyle/>
          <a:p>
            <a:fld id="{A5163908-529D-4A49-892F-D37C4044DFD8}" type="slidenum">
              <a:rPr lang="en-IN" smtClean="0"/>
              <a:pPr/>
              <a:t>‹#›</a:t>
            </a:fld>
            <a:endParaRPr lang="en-IN"/>
          </a:p>
        </p:txBody>
      </p:sp>
    </p:spTree>
    <p:custDataLst>
      <p:tags r:id="rId1"/>
    </p:custDataLst>
    <p:extLst>
      <p:ext uri="{BB962C8B-B14F-4D97-AF65-F5344CB8AC3E}">
        <p14:creationId xmlns:p14="http://schemas.microsoft.com/office/powerpoint/2010/main" val="30068937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Full bleed divider dark blue">
    <p:bg>
      <p:bgPr>
        <a:gradFill>
          <a:gsLst>
            <a:gs pos="0">
              <a:srgbClr val="003478"/>
            </a:gs>
            <a:gs pos="100000">
              <a:srgbClr val="0089C4"/>
            </a:gs>
          </a:gsLst>
          <a:lin ang="2100000" scaled="1"/>
        </a:gradFill>
        <a:effectLst/>
      </p:bgPr>
    </p:bg>
    <p:spTree>
      <p:nvGrpSpPr>
        <p:cNvPr id="1" name=""/>
        <p:cNvGrpSpPr/>
        <p:nvPr/>
      </p:nvGrpSpPr>
      <p:grpSpPr>
        <a:xfrm>
          <a:off x="0" y="0"/>
          <a:ext cx="0" cy="0"/>
          <a:chOff x="0" y="0"/>
          <a:chExt cx="0" cy="0"/>
        </a:xfrm>
      </p:grpSpPr>
      <p:sp>
        <p:nvSpPr>
          <p:cNvPr id="5" name="Text Placeholder 3"/>
          <p:cNvSpPr>
            <a:spLocks noGrp="1"/>
          </p:cNvSpPr>
          <p:nvPr>
            <p:ph type="body" sz="quarter" idx="10" hasCustomPrompt="1"/>
          </p:nvPr>
        </p:nvSpPr>
        <p:spPr>
          <a:xfrm>
            <a:off x="828673" y="2052000"/>
            <a:ext cx="7488000" cy="1620001"/>
          </a:xfrm>
          <a:prstGeom prst="rect">
            <a:avLst/>
          </a:prstGeom>
        </p:spPr>
        <p:txBody>
          <a:bodyPr lIns="0" tIns="0" rIns="0" bIns="0"/>
          <a:lstStyle>
            <a:lvl1pPr marL="0" indent="0" algn="l">
              <a:lnSpc>
                <a:spcPct val="100000"/>
              </a:lnSpc>
              <a:spcBef>
                <a:spcPts val="0"/>
              </a:spcBef>
              <a:buFontTx/>
              <a:buNone/>
              <a:defRPr sz="4800">
                <a:solidFill>
                  <a:schemeClr val="bg1"/>
                </a:solidFill>
                <a:latin typeface="+mj-lt"/>
              </a:defRPr>
            </a:lvl1pPr>
            <a:lvl2pPr>
              <a:defRPr sz="4800"/>
            </a:lvl2pPr>
            <a:lvl3pPr>
              <a:defRPr sz="4800"/>
            </a:lvl3pPr>
            <a:lvl4pPr>
              <a:defRPr sz="4800"/>
            </a:lvl4pPr>
            <a:lvl5pPr>
              <a:defRPr sz="4800"/>
            </a:lvl5pPr>
          </a:lstStyle>
          <a:p>
            <a:pPr lvl="0"/>
            <a:r>
              <a:rPr lang="en-US" noProof="0" dirty="0"/>
              <a:t>Click to add title</a:t>
            </a:r>
          </a:p>
        </p:txBody>
      </p:sp>
      <p:pic>
        <p:nvPicPr>
          <p:cNvPr id="4" name="Picture 3">
            <a:extLst>
              <a:ext uri="{FF2B5EF4-FFF2-40B4-BE49-F238E27FC236}">
                <a16:creationId xmlns:a16="http://schemas.microsoft.com/office/drawing/2014/main" id="{E2DD0704-5792-4851-9A42-DE32877B9B6B}"/>
              </a:ext>
            </a:extLst>
          </p:cNvPr>
          <p:cNvPicPr>
            <a:picLocks/>
          </p:cNvPicPr>
          <p:nvPr userDrawn="1">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a:xfrm>
            <a:off x="8128000" y="371475"/>
            <a:ext cx="484188" cy="61753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6" name="Slide Number Placeholder 5">
            <a:extLst>
              <a:ext uri="{FF2B5EF4-FFF2-40B4-BE49-F238E27FC236}">
                <a16:creationId xmlns:a16="http://schemas.microsoft.com/office/drawing/2014/main" id="{2A725C7D-2893-8D4E-A51E-D18F31080A5D}"/>
              </a:ext>
            </a:extLst>
          </p:cNvPr>
          <p:cNvSpPr>
            <a:spLocks noGrp="1"/>
          </p:cNvSpPr>
          <p:nvPr>
            <p:ph type="sldNum" sz="quarter" idx="13"/>
          </p:nvPr>
        </p:nvSpPr>
        <p:spPr/>
        <p:txBody>
          <a:bodyPr/>
          <a:lstStyle>
            <a:lvl1pPr>
              <a:defRPr>
                <a:solidFill>
                  <a:schemeClr val="bg1"/>
                </a:solidFill>
              </a:defRPr>
            </a:lvl1pPr>
          </a:lstStyle>
          <a:p>
            <a:fld id="{A5163908-529D-4A49-892F-D37C4044DFD8}" type="slidenum">
              <a:rPr lang="en-IN" smtClean="0"/>
              <a:pPr/>
              <a:t>‹#›</a:t>
            </a:fld>
            <a:endParaRPr lang="en-IN"/>
          </a:p>
        </p:txBody>
      </p:sp>
    </p:spTree>
    <p:custDataLst>
      <p:tags r:id="rId1"/>
    </p:custDataLst>
    <p:extLst>
      <p:ext uri="{BB962C8B-B14F-4D97-AF65-F5344CB8AC3E}">
        <p14:creationId xmlns:p14="http://schemas.microsoft.com/office/powerpoint/2010/main" val="33438100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Full bleed divider blue">
    <p:bg>
      <p:bgPr>
        <a:gradFill>
          <a:gsLst>
            <a:gs pos="18000">
              <a:srgbClr val="0089C4"/>
            </a:gs>
            <a:gs pos="0">
              <a:srgbClr val="0089C4"/>
            </a:gs>
            <a:gs pos="100000">
              <a:srgbClr val="629FD5"/>
            </a:gs>
          </a:gsLst>
          <a:lin ang="2100000" scaled="1"/>
        </a:gradFill>
        <a:effectLst/>
      </p:bgPr>
    </p:bg>
    <p:spTree>
      <p:nvGrpSpPr>
        <p:cNvPr id="1" name=""/>
        <p:cNvGrpSpPr/>
        <p:nvPr/>
      </p:nvGrpSpPr>
      <p:grpSpPr>
        <a:xfrm>
          <a:off x="0" y="0"/>
          <a:ext cx="0" cy="0"/>
          <a:chOff x="0" y="0"/>
          <a:chExt cx="0" cy="0"/>
        </a:xfrm>
      </p:grpSpPr>
      <p:sp>
        <p:nvSpPr>
          <p:cNvPr id="5" name="Text Placeholder 3"/>
          <p:cNvSpPr>
            <a:spLocks noGrp="1"/>
          </p:cNvSpPr>
          <p:nvPr>
            <p:ph type="body" sz="quarter" idx="10" hasCustomPrompt="1"/>
          </p:nvPr>
        </p:nvSpPr>
        <p:spPr>
          <a:xfrm>
            <a:off x="828674" y="2052000"/>
            <a:ext cx="7488000" cy="1620001"/>
          </a:xfrm>
          <a:prstGeom prst="rect">
            <a:avLst/>
          </a:prstGeom>
        </p:spPr>
        <p:txBody>
          <a:bodyPr lIns="0" tIns="0" rIns="0" bIns="0"/>
          <a:lstStyle>
            <a:lvl1pPr marL="0" indent="0" algn="l">
              <a:lnSpc>
                <a:spcPct val="100000"/>
              </a:lnSpc>
              <a:spcBef>
                <a:spcPts val="0"/>
              </a:spcBef>
              <a:buFontTx/>
              <a:buNone/>
              <a:defRPr sz="4800">
                <a:solidFill>
                  <a:schemeClr val="bg1"/>
                </a:solidFill>
                <a:latin typeface="+mj-lt"/>
              </a:defRPr>
            </a:lvl1pPr>
            <a:lvl2pPr>
              <a:defRPr sz="4800"/>
            </a:lvl2pPr>
            <a:lvl3pPr>
              <a:defRPr sz="4800"/>
            </a:lvl3pPr>
            <a:lvl4pPr>
              <a:defRPr sz="4800"/>
            </a:lvl4pPr>
            <a:lvl5pPr>
              <a:defRPr sz="4800"/>
            </a:lvl5pPr>
          </a:lstStyle>
          <a:p>
            <a:pPr lvl="0"/>
            <a:r>
              <a:rPr lang="en-US" noProof="0" dirty="0"/>
              <a:t>Click to add title</a:t>
            </a:r>
          </a:p>
        </p:txBody>
      </p:sp>
      <p:pic>
        <p:nvPicPr>
          <p:cNvPr id="4" name="Picture 3">
            <a:extLst>
              <a:ext uri="{FF2B5EF4-FFF2-40B4-BE49-F238E27FC236}">
                <a16:creationId xmlns:a16="http://schemas.microsoft.com/office/drawing/2014/main" id="{60266053-ECA0-4F4E-AE94-F984B6336A98}"/>
              </a:ext>
            </a:extLst>
          </p:cNvPr>
          <p:cNvPicPr>
            <a:picLocks/>
          </p:cNvPicPr>
          <p:nvPr userDrawn="1">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a:xfrm>
            <a:off x="8128000" y="371475"/>
            <a:ext cx="484188" cy="61753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2" name="Date Placeholder 1">
            <a:extLst>
              <a:ext uri="{FF2B5EF4-FFF2-40B4-BE49-F238E27FC236}">
                <a16:creationId xmlns:a16="http://schemas.microsoft.com/office/drawing/2014/main" id="{72E3CDB9-956A-4749-A4FF-443728679E42}"/>
              </a:ext>
            </a:extLst>
          </p:cNvPr>
          <p:cNvSpPr>
            <a:spLocks noGrp="1"/>
          </p:cNvSpPr>
          <p:nvPr>
            <p:ph type="dt" sz="half" idx="11"/>
          </p:nvPr>
        </p:nvSpPr>
        <p:spPr>
          <a:xfrm>
            <a:off x="540000" y="6512607"/>
            <a:ext cx="718767" cy="143967"/>
          </a:xfrm>
          <a:prstGeom prst="rect">
            <a:avLst/>
          </a:prstGeom>
        </p:spPr>
        <p:txBody>
          <a:bodyPr/>
          <a:lstStyle>
            <a:lvl1pPr>
              <a:defRPr>
                <a:solidFill>
                  <a:schemeClr val="bg1"/>
                </a:solidFill>
              </a:defRPr>
            </a:lvl1pPr>
          </a:lstStyle>
          <a:p>
            <a:fld id="{8637F432-D377-465E-B3CE-7D37CDE721CA}" type="datetime1">
              <a:rPr lang="en-US" smtClean="0"/>
              <a:t>5/29/2020</a:t>
            </a:fld>
            <a:endParaRPr lang="en-IN" dirty="0"/>
          </a:p>
        </p:txBody>
      </p:sp>
      <p:sp>
        <p:nvSpPr>
          <p:cNvPr id="3" name="Footer Placeholder 2">
            <a:extLst>
              <a:ext uri="{FF2B5EF4-FFF2-40B4-BE49-F238E27FC236}">
                <a16:creationId xmlns:a16="http://schemas.microsoft.com/office/drawing/2014/main" id="{6AE985C5-E753-6C48-984B-F97B9E749E2D}"/>
              </a:ext>
            </a:extLst>
          </p:cNvPr>
          <p:cNvSpPr>
            <a:spLocks noGrp="1"/>
          </p:cNvSpPr>
          <p:nvPr>
            <p:ph type="ftr" sz="quarter" idx="12"/>
          </p:nvPr>
        </p:nvSpPr>
        <p:spPr>
          <a:xfrm>
            <a:off x="2469600" y="6512607"/>
            <a:ext cx="4191259" cy="274087"/>
          </a:xfrm>
          <a:prstGeom prst="rect">
            <a:avLst/>
          </a:prstGeom>
        </p:spPr>
        <p:txBody>
          <a:bodyPr/>
          <a:lstStyle>
            <a:lvl1pPr>
              <a:defRPr>
                <a:solidFill>
                  <a:schemeClr val="bg1"/>
                </a:solidFill>
              </a:defRPr>
            </a:lvl1pPr>
          </a:lstStyle>
          <a:p>
            <a:r>
              <a:rPr lang="en-IN"/>
              <a:t>©2020 Koninklijke Philips N.V. All rights reserved. Approved for external distribution. DXXXXXX-XX MMYYYY</a:t>
            </a:r>
            <a:endParaRPr lang="en-IN" dirty="0"/>
          </a:p>
        </p:txBody>
      </p:sp>
      <p:sp>
        <p:nvSpPr>
          <p:cNvPr id="6" name="Slide Number Placeholder 5">
            <a:extLst>
              <a:ext uri="{FF2B5EF4-FFF2-40B4-BE49-F238E27FC236}">
                <a16:creationId xmlns:a16="http://schemas.microsoft.com/office/drawing/2014/main" id="{3567233D-CE74-5549-8949-D9E05A43434F}"/>
              </a:ext>
            </a:extLst>
          </p:cNvPr>
          <p:cNvSpPr>
            <a:spLocks noGrp="1"/>
          </p:cNvSpPr>
          <p:nvPr>
            <p:ph type="sldNum" sz="quarter" idx="13"/>
          </p:nvPr>
        </p:nvSpPr>
        <p:spPr/>
        <p:txBody>
          <a:bodyPr/>
          <a:lstStyle>
            <a:lvl1pPr>
              <a:defRPr>
                <a:solidFill>
                  <a:schemeClr val="bg1"/>
                </a:solidFill>
              </a:defRPr>
            </a:lvl1pPr>
          </a:lstStyle>
          <a:p>
            <a:fld id="{A5163908-529D-4A49-892F-D37C4044DFD8}" type="slidenum">
              <a:rPr lang="en-IN" smtClean="0"/>
              <a:pPr/>
              <a:t>‹#›</a:t>
            </a:fld>
            <a:endParaRPr lang="en-IN"/>
          </a:p>
        </p:txBody>
      </p:sp>
    </p:spTree>
    <p:custDataLst>
      <p:tags r:id="rId1"/>
    </p:custDataLst>
    <p:extLst>
      <p:ext uri="{BB962C8B-B14F-4D97-AF65-F5344CB8AC3E}">
        <p14:creationId xmlns:p14="http://schemas.microsoft.com/office/powerpoint/2010/main" val="20049779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Full bleed divider dark aqua">
    <p:bg>
      <p:bgPr>
        <a:gradFill>
          <a:gsLst>
            <a:gs pos="0">
              <a:srgbClr val="156570"/>
            </a:gs>
            <a:gs pos="100000">
              <a:srgbClr val="1E9D8B"/>
            </a:gs>
          </a:gsLst>
          <a:lin ang="2100000" scaled="1"/>
        </a:gradFill>
        <a:effectLst/>
      </p:bgPr>
    </p:bg>
    <p:spTree>
      <p:nvGrpSpPr>
        <p:cNvPr id="1" name=""/>
        <p:cNvGrpSpPr/>
        <p:nvPr/>
      </p:nvGrpSpPr>
      <p:grpSpPr>
        <a:xfrm>
          <a:off x="0" y="0"/>
          <a:ext cx="0" cy="0"/>
          <a:chOff x="0" y="0"/>
          <a:chExt cx="0" cy="0"/>
        </a:xfrm>
      </p:grpSpPr>
      <p:sp>
        <p:nvSpPr>
          <p:cNvPr id="5" name="Text Placeholder 3"/>
          <p:cNvSpPr>
            <a:spLocks noGrp="1"/>
          </p:cNvSpPr>
          <p:nvPr>
            <p:ph type="body" sz="quarter" idx="10" hasCustomPrompt="1"/>
          </p:nvPr>
        </p:nvSpPr>
        <p:spPr>
          <a:xfrm>
            <a:off x="828673" y="2052000"/>
            <a:ext cx="7488000" cy="1620001"/>
          </a:xfrm>
          <a:prstGeom prst="rect">
            <a:avLst/>
          </a:prstGeom>
        </p:spPr>
        <p:txBody>
          <a:bodyPr lIns="0" tIns="0" rIns="0" bIns="0"/>
          <a:lstStyle>
            <a:lvl1pPr marL="0" indent="0" algn="l">
              <a:lnSpc>
                <a:spcPct val="100000"/>
              </a:lnSpc>
              <a:spcBef>
                <a:spcPts val="0"/>
              </a:spcBef>
              <a:buFontTx/>
              <a:buNone/>
              <a:defRPr sz="4800">
                <a:solidFill>
                  <a:schemeClr val="bg1"/>
                </a:solidFill>
                <a:latin typeface="+mj-lt"/>
              </a:defRPr>
            </a:lvl1pPr>
            <a:lvl2pPr>
              <a:defRPr sz="4800"/>
            </a:lvl2pPr>
            <a:lvl3pPr>
              <a:defRPr sz="4800"/>
            </a:lvl3pPr>
            <a:lvl4pPr>
              <a:defRPr sz="4800"/>
            </a:lvl4pPr>
            <a:lvl5pPr>
              <a:defRPr sz="4800"/>
            </a:lvl5pPr>
          </a:lstStyle>
          <a:p>
            <a:pPr lvl="0"/>
            <a:r>
              <a:rPr lang="en-US" noProof="0" dirty="0"/>
              <a:t>Click to add title</a:t>
            </a:r>
          </a:p>
        </p:txBody>
      </p:sp>
      <p:pic>
        <p:nvPicPr>
          <p:cNvPr id="4" name="Picture 3">
            <a:extLst>
              <a:ext uri="{FF2B5EF4-FFF2-40B4-BE49-F238E27FC236}">
                <a16:creationId xmlns:a16="http://schemas.microsoft.com/office/drawing/2014/main" id="{E73C6152-9EC5-4DCD-AC5F-2E9657F81143}"/>
              </a:ext>
            </a:extLst>
          </p:cNvPr>
          <p:cNvPicPr>
            <a:picLocks/>
          </p:cNvPicPr>
          <p:nvPr userDrawn="1">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a:xfrm>
            <a:off x="8128000" y="371475"/>
            <a:ext cx="484188" cy="61753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2" name="Date Placeholder 1">
            <a:extLst>
              <a:ext uri="{FF2B5EF4-FFF2-40B4-BE49-F238E27FC236}">
                <a16:creationId xmlns:a16="http://schemas.microsoft.com/office/drawing/2014/main" id="{F6C1A814-8B87-324C-8848-8618A5382F2E}"/>
              </a:ext>
            </a:extLst>
          </p:cNvPr>
          <p:cNvSpPr>
            <a:spLocks noGrp="1"/>
          </p:cNvSpPr>
          <p:nvPr>
            <p:ph type="dt" sz="half" idx="11"/>
          </p:nvPr>
        </p:nvSpPr>
        <p:spPr>
          <a:xfrm>
            <a:off x="540000" y="6512607"/>
            <a:ext cx="718767" cy="143967"/>
          </a:xfrm>
          <a:prstGeom prst="rect">
            <a:avLst/>
          </a:prstGeom>
        </p:spPr>
        <p:txBody>
          <a:bodyPr/>
          <a:lstStyle>
            <a:lvl1pPr>
              <a:defRPr>
                <a:solidFill>
                  <a:schemeClr val="bg1"/>
                </a:solidFill>
              </a:defRPr>
            </a:lvl1pPr>
          </a:lstStyle>
          <a:p>
            <a:fld id="{3B126385-5FBD-4E43-9D59-FF7BD7228546}" type="datetime1">
              <a:rPr lang="en-US" smtClean="0"/>
              <a:t>5/29/2020</a:t>
            </a:fld>
            <a:endParaRPr lang="en-IN" dirty="0"/>
          </a:p>
        </p:txBody>
      </p:sp>
      <p:sp>
        <p:nvSpPr>
          <p:cNvPr id="3" name="Footer Placeholder 2">
            <a:extLst>
              <a:ext uri="{FF2B5EF4-FFF2-40B4-BE49-F238E27FC236}">
                <a16:creationId xmlns:a16="http://schemas.microsoft.com/office/drawing/2014/main" id="{CB2C3D30-C43D-014D-AFD0-5DB73116CBD9}"/>
              </a:ext>
            </a:extLst>
          </p:cNvPr>
          <p:cNvSpPr>
            <a:spLocks noGrp="1"/>
          </p:cNvSpPr>
          <p:nvPr>
            <p:ph type="ftr" sz="quarter" idx="12"/>
          </p:nvPr>
        </p:nvSpPr>
        <p:spPr>
          <a:xfrm>
            <a:off x="2469600" y="6512607"/>
            <a:ext cx="4191259" cy="274087"/>
          </a:xfrm>
          <a:prstGeom prst="rect">
            <a:avLst/>
          </a:prstGeom>
        </p:spPr>
        <p:txBody>
          <a:bodyPr/>
          <a:lstStyle>
            <a:lvl1pPr>
              <a:defRPr>
                <a:solidFill>
                  <a:schemeClr val="bg1"/>
                </a:solidFill>
              </a:defRPr>
            </a:lvl1pPr>
          </a:lstStyle>
          <a:p>
            <a:r>
              <a:rPr lang="en-IN"/>
              <a:t>©2020 Koninklijke Philips N.V. All rights reserved. Approved for external distribution. DXXXXXX-XX MMYYYY</a:t>
            </a:r>
            <a:endParaRPr lang="en-IN" dirty="0"/>
          </a:p>
        </p:txBody>
      </p:sp>
      <p:sp>
        <p:nvSpPr>
          <p:cNvPr id="6" name="Slide Number Placeholder 5">
            <a:extLst>
              <a:ext uri="{FF2B5EF4-FFF2-40B4-BE49-F238E27FC236}">
                <a16:creationId xmlns:a16="http://schemas.microsoft.com/office/drawing/2014/main" id="{8773FE40-EEA7-B44A-91A3-5EC9177549C8}"/>
              </a:ext>
            </a:extLst>
          </p:cNvPr>
          <p:cNvSpPr>
            <a:spLocks noGrp="1"/>
          </p:cNvSpPr>
          <p:nvPr>
            <p:ph type="sldNum" sz="quarter" idx="13"/>
          </p:nvPr>
        </p:nvSpPr>
        <p:spPr/>
        <p:txBody>
          <a:bodyPr/>
          <a:lstStyle>
            <a:lvl1pPr>
              <a:defRPr>
                <a:solidFill>
                  <a:schemeClr val="bg1"/>
                </a:solidFill>
              </a:defRPr>
            </a:lvl1pPr>
          </a:lstStyle>
          <a:p>
            <a:fld id="{A5163908-529D-4A49-892F-D37C4044DFD8}" type="slidenum">
              <a:rPr lang="en-IN" smtClean="0"/>
              <a:pPr/>
              <a:t>‹#›</a:t>
            </a:fld>
            <a:endParaRPr lang="en-IN"/>
          </a:p>
        </p:txBody>
      </p:sp>
    </p:spTree>
    <p:custDataLst>
      <p:tags r:id="rId1"/>
    </p:custDataLst>
    <p:extLst>
      <p:ext uri="{BB962C8B-B14F-4D97-AF65-F5344CB8AC3E}">
        <p14:creationId xmlns:p14="http://schemas.microsoft.com/office/powerpoint/2010/main" val="9797404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Full bleed divider aqua">
    <p:bg>
      <p:bgPr>
        <a:gradFill>
          <a:gsLst>
            <a:gs pos="18000">
              <a:srgbClr val="1E9D8B"/>
            </a:gs>
            <a:gs pos="0">
              <a:srgbClr val="1E9D8B"/>
            </a:gs>
            <a:gs pos="100000">
              <a:srgbClr val="4FB5AE"/>
            </a:gs>
          </a:gsLst>
          <a:lin ang="2100000" scaled="1"/>
        </a:gradFill>
        <a:effectLst/>
      </p:bgPr>
    </p:bg>
    <p:spTree>
      <p:nvGrpSpPr>
        <p:cNvPr id="1" name=""/>
        <p:cNvGrpSpPr/>
        <p:nvPr/>
      </p:nvGrpSpPr>
      <p:grpSpPr>
        <a:xfrm>
          <a:off x="0" y="0"/>
          <a:ext cx="0" cy="0"/>
          <a:chOff x="0" y="0"/>
          <a:chExt cx="0" cy="0"/>
        </a:xfrm>
      </p:grpSpPr>
      <p:sp>
        <p:nvSpPr>
          <p:cNvPr id="5" name="Text Placeholder 3"/>
          <p:cNvSpPr>
            <a:spLocks noGrp="1"/>
          </p:cNvSpPr>
          <p:nvPr>
            <p:ph type="body" sz="quarter" idx="10" hasCustomPrompt="1"/>
          </p:nvPr>
        </p:nvSpPr>
        <p:spPr>
          <a:xfrm>
            <a:off x="828673" y="2052000"/>
            <a:ext cx="7488000" cy="1620001"/>
          </a:xfrm>
          <a:prstGeom prst="rect">
            <a:avLst/>
          </a:prstGeom>
        </p:spPr>
        <p:txBody>
          <a:bodyPr lIns="0" tIns="0" rIns="0" bIns="0"/>
          <a:lstStyle>
            <a:lvl1pPr marL="0" indent="0" algn="l">
              <a:lnSpc>
                <a:spcPct val="100000"/>
              </a:lnSpc>
              <a:spcBef>
                <a:spcPts val="0"/>
              </a:spcBef>
              <a:buFontTx/>
              <a:buNone/>
              <a:defRPr sz="4800">
                <a:solidFill>
                  <a:schemeClr val="bg1"/>
                </a:solidFill>
                <a:latin typeface="+mj-lt"/>
              </a:defRPr>
            </a:lvl1pPr>
            <a:lvl2pPr>
              <a:defRPr sz="4800"/>
            </a:lvl2pPr>
            <a:lvl3pPr>
              <a:defRPr sz="4800"/>
            </a:lvl3pPr>
            <a:lvl4pPr>
              <a:defRPr sz="4800"/>
            </a:lvl4pPr>
            <a:lvl5pPr>
              <a:defRPr sz="4800"/>
            </a:lvl5pPr>
          </a:lstStyle>
          <a:p>
            <a:pPr lvl="0"/>
            <a:r>
              <a:rPr lang="en-US" noProof="0" dirty="0"/>
              <a:t>Click to add title</a:t>
            </a:r>
          </a:p>
        </p:txBody>
      </p:sp>
      <p:pic>
        <p:nvPicPr>
          <p:cNvPr id="4" name="Picture 3">
            <a:extLst>
              <a:ext uri="{FF2B5EF4-FFF2-40B4-BE49-F238E27FC236}">
                <a16:creationId xmlns:a16="http://schemas.microsoft.com/office/drawing/2014/main" id="{4271798E-06CB-4807-9A7D-A2F14CF15926}"/>
              </a:ext>
            </a:extLst>
          </p:cNvPr>
          <p:cNvPicPr>
            <a:picLocks/>
          </p:cNvPicPr>
          <p:nvPr userDrawn="1">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a:xfrm>
            <a:off x="8128000" y="371475"/>
            <a:ext cx="484188" cy="61753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2" name="Date Placeholder 1">
            <a:extLst>
              <a:ext uri="{FF2B5EF4-FFF2-40B4-BE49-F238E27FC236}">
                <a16:creationId xmlns:a16="http://schemas.microsoft.com/office/drawing/2014/main" id="{0F14D58C-9216-E844-A3AC-1E4D25E09384}"/>
              </a:ext>
            </a:extLst>
          </p:cNvPr>
          <p:cNvSpPr>
            <a:spLocks noGrp="1"/>
          </p:cNvSpPr>
          <p:nvPr>
            <p:ph type="dt" sz="half" idx="11"/>
          </p:nvPr>
        </p:nvSpPr>
        <p:spPr>
          <a:xfrm>
            <a:off x="540000" y="6512607"/>
            <a:ext cx="718767" cy="143967"/>
          </a:xfrm>
          <a:prstGeom prst="rect">
            <a:avLst/>
          </a:prstGeom>
        </p:spPr>
        <p:txBody>
          <a:bodyPr/>
          <a:lstStyle>
            <a:lvl1pPr>
              <a:defRPr>
                <a:solidFill>
                  <a:schemeClr val="bg1"/>
                </a:solidFill>
              </a:defRPr>
            </a:lvl1pPr>
          </a:lstStyle>
          <a:p>
            <a:fld id="{903F0F1F-823C-4B20-AAB5-258B533C62D2}" type="datetime1">
              <a:rPr lang="en-US" smtClean="0"/>
              <a:t>5/29/2020</a:t>
            </a:fld>
            <a:endParaRPr lang="en-IN" dirty="0"/>
          </a:p>
        </p:txBody>
      </p:sp>
      <p:sp>
        <p:nvSpPr>
          <p:cNvPr id="3" name="Footer Placeholder 2">
            <a:extLst>
              <a:ext uri="{FF2B5EF4-FFF2-40B4-BE49-F238E27FC236}">
                <a16:creationId xmlns:a16="http://schemas.microsoft.com/office/drawing/2014/main" id="{5829C93D-9461-404E-9C0E-7E3A6D299ABB}"/>
              </a:ext>
            </a:extLst>
          </p:cNvPr>
          <p:cNvSpPr>
            <a:spLocks noGrp="1"/>
          </p:cNvSpPr>
          <p:nvPr>
            <p:ph type="ftr" sz="quarter" idx="12"/>
          </p:nvPr>
        </p:nvSpPr>
        <p:spPr>
          <a:xfrm>
            <a:off x="2469600" y="6512607"/>
            <a:ext cx="4191259" cy="274087"/>
          </a:xfrm>
          <a:prstGeom prst="rect">
            <a:avLst/>
          </a:prstGeom>
        </p:spPr>
        <p:txBody>
          <a:bodyPr/>
          <a:lstStyle>
            <a:lvl1pPr>
              <a:defRPr>
                <a:solidFill>
                  <a:schemeClr val="bg1"/>
                </a:solidFill>
              </a:defRPr>
            </a:lvl1pPr>
          </a:lstStyle>
          <a:p>
            <a:r>
              <a:rPr lang="en-IN"/>
              <a:t>©2020 Koninklijke Philips N.V. All rights reserved. Approved for external distribution. DXXXXXX-XX MMYYYY</a:t>
            </a:r>
            <a:endParaRPr lang="en-IN" dirty="0"/>
          </a:p>
        </p:txBody>
      </p:sp>
      <p:sp>
        <p:nvSpPr>
          <p:cNvPr id="6" name="Slide Number Placeholder 5">
            <a:extLst>
              <a:ext uri="{FF2B5EF4-FFF2-40B4-BE49-F238E27FC236}">
                <a16:creationId xmlns:a16="http://schemas.microsoft.com/office/drawing/2014/main" id="{656E60E7-5709-E743-BC73-6EC43B5A259F}"/>
              </a:ext>
            </a:extLst>
          </p:cNvPr>
          <p:cNvSpPr>
            <a:spLocks noGrp="1"/>
          </p:cNvSpPr>
          <p:nvPr>
            <p:ph type="sldNum" sz="quarter" idx="13"/>
          </p:nvPr>
        </p:nvSpPr>
        <p:spPr/>
        <p:txBody>
          <a:bodyPr/>
          <a:lstStyle>
            <a:lvl1pPr>
              <a:defRPr>
                <a:solidFill>
                  <a:schemeClr val="bg1"/>
                </a:solidFill>
              </a:defRPr>
            </a:lvl1pPr>
          </a:lstStyle>
          <a:p>
            <a:fld id="{A5163908-529D-4A49-892F-D37C4044DFD8}" type="slidenum">
              <a:rPr lang="en-IN" smtClean="0"/>
              <a:pPr/>
              <a:t>‹#›</a:t>
            </a:fld>
            <a:endParaRPr lang="en-IN"/>
          </a:p>
        </p:txBody>
      </p:sp>
    </p:spTree>
    <p:custDataLst>
      <p:tags r:id="rId1"/>
    </p:custDataLst>
    <p:extLst>
      <p:ext uri="{BB962C8B-B14F-4D97-AF65-F5344CB8AC3E}">
        <p14:creationId xmlns:p14="http://schemas.microsoft.com/office/powerpoint/2010/main" val="2151293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Full bleed divider dark green">
    <p:bg>
      <p:bgPr>
        <a:gradFill>
          <a:gsLst>
            <a:gs pos="0">
              <a:srgbClr val="00693C"/>
            </a:gs>
            <a:gs pos="100000">
              <a:srgbClr val="5B8F22"/>
            </a:gs>
          </a:gsLst>
          <a:lin ang="2100000" scaled="1"/>
        </a:gradFill>
        <a:effectLst/>
      </p:bgPr>
    </p:bg>
    <p:spTree>
      <p:nvGrpSpPr>
        <p:cNvPr id="1" name=""/>
        <p:cNvGrpSpPr/>
        <p:nvPr/>
      </p:nvGrpSpPr>
      <p:grpSpPr>
        <a:xfrm>
          <a:off x="0" y="0"/>
          <a:ext cx="0" cy="0"/>
          <a:chOff x="0" y="0"/>
          <a:chExt cx="0" cy="0"/>
        </a:xfrm>
      </p:grpSpPr>
      <p:sp>
        <p:nvSpPr>
          <p:cNvPr id="5" name="Text Placeholder 3"/>
          <p:cNvSpPr>
            <a:spLocks noGrp="1"/>
          </p:cNvSpPr>
          <p:nvPr>
            <p:ph type="body" sz="quarter" idx="10" hasCustomPrompt="1"/>
          </p:nvPr>
        </p:nvSpPr>
        <p:spPr>
          <a:xfrm>
            <a:off x="828673" y="2052000"/>
            <a:ext cx="7488000" cy="1620001"/>
          </a:xfrm>
          <a:prstGeom prst="rect">
            <a:avLst/>
          </a:prstGeom>
        </p:spPr>
        <p:txBody>
          <a:bodyPr lIns="0" tIns="0" rIns="0" bIns="0"/>
          <a:lstStyle>
            <a:lvl1pPr marL="0" indent="0" algn="l">
              <a:lnSpc>
                <a:spcPct val="100000"/>
              </a:lnSpc>
              <a:spcBef>
                <a:spcPts val="0"/>
              </a:spcBef>
              <a:buFontTx/>
              <a:buNone/>
              <a:defRPr sz="4800">
                <a:solidFill>
                  <a:schemeClr val="bg1"/>
                </a:solidFill>
                <a:latin typeface="+mj-lt"/>
              </a:defRPr>
            </a:lvl1pPr>
            <a:lvl2pPr>
              <a:defRPr sz="4800"/>
            </a:lvl2pPr>
            <a:lvl3pPr>
              <a:defRPr sz="4800"/>
            </a:lvl3pPr>
            <a:lvl4pPr>
              <a:defRPr sz="4800"/>
            </a:lvl4pPr>
            <a:lvl5pPr>
              <a:defRPr sz="4800"/>
            </a:lvl5pPr>
          </a:lstStyle>
          <a:p>
            <a:pPr lvl="0"/>
            <a:r>
              <a:rPr lang="en-US" noProof="0" dirty="0"/>
              <a:t>Click to add title</a:t>
            </a:r>
          </a:p>
        </p:txBody>
      </p:sp>
      <p:pic>
        <p:nvPicPr>
          <p:cNvPr id="4" name="Picture 3">
            <a:extLst>
              <a:ext uri="{FF2B5EF4-FFF2-40B4-BE49-F238E27FC236}">
                <a16:creationId xmlns:a16="http://schemas.microsoft.com/office/drawing/2014/main" id="{B0E60421-BC55-4FF9-86F9-F47508B0A365}"/>
              </a:ext>
            </a:extLst>
          </p:cNvPr>
          <p:cNvPicPr>
            <a:picLocks/>
          </p:cNvPicPr>
          <p:nvPr userDrawn="1">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a:xfrm>
            <a:off x="8128000" y="371475"/>
            <a:ext cx="484188" cy="61753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2" name="Date Placeholder 1">
            <a:extLst>
              <a:ext uri="{FF2B5EF4-FFF2-40B4-BE49-F238E27FC236}">
                <a16:creationId xmlns:a16="http://schemas.microsoft.com/office/drawing/2014/main" id="{748B6D0E-34A8-1140-8A08-1C1D5A1049FD}"/>
              </a:ext>
            </a:extLst>
          </p:cNvPr>
          <p:cNvSpPr>
            <a:spLocks noGrp="1"/>
          </p:cNvSpPr>
          <p:nvPr>
            <p:ph type="dt" sz="half" idx="11"/>
          </p:nvPr>
        </p:nvSpPr>
        <p:spPr>
          <a:xfrm>
            <a:off x="540000" y="6512607"/>
            <a:ext cx="718767" cy="143967"/>
          </a:xfrm>
          <a:prstGeom prst="rect">
            <a:avLst/>
          </a:prstGeom>
        </p:spPr>
        <p:txBody>
          <a:bodyPr/>
          <a:lstStyle>
            <a:lvl1pPr>
              <a:defRPr>
                <a:solidFill>
                  <a:schemeClr val="bg1"/>
                </a:solidFill>
              </a:defRPr>
            </a:lvl1pPr>
          </a:lstStyle>
          <a:p>
            <a:fld id="{E0A39AD7-9063-4314-B86A-C4FCC22EDC80}" type="datetime1">
              <a:rPr lang="en-US" smtClean="0"/>
              <a:t>5/29/2020</a:t>
            </a:fld>
            <a:endParaRPr lang="en-IN" dirty="0"/>
          </a:p>
        </p:txBody>
      </p:sp>
      <p:sp>
        <p:nvSpPr>
          <p:cNvPr id="3" name="Footer Placeholder 2">
            <a:extLst>
              <a:ext uri="{FF2B5EF4-FFF2-40B4-BE49-F238E27FC236}">
                <a16:creationId xmlns:a16="http://schemas.microsoft.com/office/drawing/2014/main" id="{0A2CF4BD-261F-4F48-BEA9-1F06330A1739}"/>
              </a:ext>
            </a:extLst>
          </p:cNvPr>
          <p:cNvSpPr>
            <a:spLocks noGrp="1"/>
          </p:cNvSpPr>
          <p:nvPr>
            <p:ph type="ftr" sz="quarter" idx="12"/>
          </p:nvPr>
        </p:nvSpPr>
        <p:spPr>
          <a:xfrm>
            <a:off x="2469600" y="6512607"/>
            <a:ext cx="4191259" cy="274087"/>
          </a:xfrm>
          <a:prstGeom prst="rect">
            <a:avLst/>
          </a:prstGeom>
        </p:spPr>
        <p:txBody>
          <a:bodyPr/>
          <a:lstStyle>
            <a:lvl1pPr>
              <a:defRPr>
                <a:solidFill>
                  <a:schemeClr val="bg1"/>
                </a:solidFill>
              </a:defRPr>
            </a:lvl1pPr>
          </a:lstStyle>
          <a:p>
            <a:r>
              <a:rPr lang="en-IN"/>
              <a:t>©2020 Koninklijke Philips N.V. All rights reserved. Approved for external distribution. DXXXXXX-XX MMYYYY</a:t>
            </a:r>
            <a:endParaRPr lang="en-IN" dirty="0"/>
          </a:p>
        </p:txBody>
      </p:sp>
      <p:sp>
        <p:nvSpPr>
          <p:cNvPr id="6" name="Slide Number Placeholder 5">
            <a:extLst>
              <a:ext uri="{FF2B5EF4-FFF2-40B4-BE49-F238E27FC236}">
                <a16:creationId xmlns:a16="http://schemas.microsoft.com/office/drawing/2014/main" id="{4A6C66D2-BCD3-9C4B-AB2C-12F64E2086B3}"/>
              </a:ext>
            </a:extLst>
          </p:cNvPr>
          <p:cNvSpPr>
            <a:spLocks noGrp="1"/>
          </p:cNvSpPr>
          <p:nvPr>
            <p:ph type="sldNum" sz="quarter" idx="13"/>
          </p:nvPr>
        </p:nvSpPr>
        <p:spPr/>
        <p:txBody>
          <a:bodyPr/>
          <a:lstStyle>
            <a:lvl1pPr>
              <a:defRPr>
                <a:solidFill>
                  <a:schemeClr val="bg1"/>
                </a:solidFill>
              </a:defRPr>
            </a:lvl1pPr>
          </a:lstStyle>
          <a:p>
            <a:fld id="{A5163908-529D-4A49-892F-D37C4044DFD8}" type="slidenum">
              <a:rPr lang="en-IN" smtClean="0"/>
              <a:pPr/>
              <a:t>‹#›</a:t>
            </a:fld>
            <a:endParaRPr lang="en-IN"/>
          </a:p>
        </p:txBody>
      </p:sp>
    </p:spTree>
    <p:custDataLst>
      <p:tags r:id="rId1"/>
    </p:custDataLst>
    <p:extLst>
      <p:ext uri="{BB962C8B-B14F-4D97-AF65-F5344CB8AC3E}">
        <p14:creationId xmlns:p14="http://schemas.microsoft.com/office/powerpoint/2010/main" val="18553861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Full bleed divider green">
    <p:bg>
      <p:bgPr>
        <a:gradFill>
          <a:gsLst>
            <a:gs pos="18000">
              <a:srgbClr val="5B8F22"/>
            </a:gs>
            <a:gs pos="0">
              <a:srgbClr val="5B8F22"/>
            </a:gs>
            <a:gs pos="100000">
              <a:srgbClr val="A4B507"/>
            </a:gs>
          </a:gsLst>
          <a:lin ang="2100000" scaled="1"/>
        </a:gradFill>
        <a:effectLst/>
      </p:bgPr>
    </p:bg>
    <p:spTree>
      <p:nvGrpSpPr>
        <p:cNvPr id="1" name=""/>
        <p:cNvGrpSpPr/>
        <p:nvPr/>
      </p:nvGrpSpPr>
      <p:grpSpPr>
        <a:xfrm>
          <a:off x="0" y="0"/>
          <a:ext cx="0" cy="0"/>
          <a:chOff x="0" y="0"/>
          <a:chExt cx="0" cy="0"/>
        </a:xfrm>
      </p:grpSpPr>
      <p:sp>
        <p:nvSpPr>
          <p:cNvPr id="5" name="Text Placeholder 3"/>
          <p:cNvSpPr>
            <a:spLocks noGrp="1"/>
          </p:cNvSpPr>
          <p:nvPr>
            <p:ph type="body" sz="quarter" idx="10" hasCustomPrompt="1"/>
          </p:nvPr>
        </p:nvSpPr>
        <p:spPr>
          <a:xfrm>
            <a:off x="828673" y="2052000"/>
            <a:ext cx="7488000" cy="1620001"/>
          </a:xfrm>
          <a:prstGeom prst="rect">
            <a:avLst/>
          </a:prstGeom>
        </p:spPr>
        <p:txBody>
          <a:bodyPr lIns="0" tIns="0" rIns="0" bIns="0"/>
          <a:lstStyle>
            <a:lvl1pPr marL="0" indent="0" algn="l">
              <a:lnSpc>
                <a:spcPct val="100000"/>
              </a:lnSpc>
              <a:spcBef>
                <a:spcPts val="0"/>
              </a:spcBef>
              <a:buFontTx/>
              <a:buNone/>
              <a:defRPr sz="4800">
                <a:solidFill>
                  <a:schemeClr val="bg1"/>
                </a:solidFill>
                <a:latin typeface="+mj-lt"/>
              </a:defRPr>
            </a:lvl1pPr>
            <a:lvl2pPr>
              <a:defRPr sz="4800"/>
            </a:lvl2pPr>
            <a:lvl3pPr>
              <a:defRPr sz="4800"/>
            </a:lvl3pPr>
            <a:lvl4pPr>
              <a:defRPr sz="4800"/>
            </a:lvl4pPr>
            <a:lvl5pPr>
              <a:defRPr sz="4800"/>
            </a:lvl5pPr>
          </a:lstStyle>
          <a:p>
            <a:pPr lvl="0"/>
            <a:r>
              <a:rPr lang="en-US" noProof="0" dirty="0"/>
              <a:t>Click to add title</a:t>
            </a:r>
          </a:p>
        </p:txBody>
      </p:sp>
      <p:pic>
        <p:nvPicPr>
          <p:cNvPr id="4" name="Picture 3">
            <a:extLst>
              <a:ext uri="{FF2B5EF4-FFF2-40B4-BE49-F238E27FC236}">
                <a16:creationId xmlns:a16="http://schemas.microsoft.com/office/drawing/2014/main" id="{B55D5242-DC70-4378-8AE8-6B9E10B4C69E}"/>
              </a:ext>
            </a:extLst>
          </p:cNvPr>
          <p:cNvPicPr>
            <a:picLocks/>
          </p:cNvPicPr>
          <p:nvPr userDrawn="1">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a:xfrm>
            <a:off x="8128000" y="371475"/>
            <a:ext cx="484188" cy="61753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2" name="Date Placeholder 1">
            <a:extLst>
              <a:ext uri="{FF2B5EF4-FFF2-40B4-BE49-F238E27FC236}">
                <a16:creationId xmlns:a16="http://schemas.microsoft.com/office/drawing/2014/main" id="{8025178B-4040-F14C-97D9-6AC9E47BE704}"/>
              </a:ext>
            </a:extLst>
          </p:cNvPr>
          <p:cNvSpPr>
            <a:spLocks noGrp="1"/>
          </p:cNvSpPr>
          <p:nvPr>
            <p:ph type="dt" sz="half" idx="11"/>
          </p:nvPr>
        </p:nvSpPr>
        <p:spPr>
          <a:xfrm>
            <a:off x="540000" y="6512607"/>
            <a:ext cx="718767" cy="143967"/>
          </a:xfrm>
          <a:prstGeom prst="rect">
            <a:avLst/>
          </a:prstGeom>
        </p:spPr>
        <p:txBody>
          <a:bodyPr/>
          <a:lstStyle>
            <a:lvl1pPr>
              <a:defRPr>
                <a:solidFill>
                  <a:schemeClr val="bg1"/>
                </a:solidFill>
              </a:defRPr>
            </a:lvl1pPr>
          </a:lstStyle>
          <a:p>
            <a:fld id="{6C2D6DF9-A145-44A8-AAEB-A1ABA6455B0B}" type="datetime1">
              <a:rPr lang="en-US" smtClean="0"/>
              <a:t>5/29/2020</a:t>
            </a:fld>
            <a:endParaRPr lang="en-IN" dirty="0"/>
          </a:p>
        </p:txBody>
      </p:sp>
      <p:sp>
        <p:nvSpPr>
          <p:cNvPr id="3" name="Footer Placeholder 2">
            <a:extLst>
              <a:ext uri="{FF2B5EF4-FFF2-40B4-BE49-F238E27FC236}">
                <a16:creationId xmlns:a16="http://schemas.microsoft.com/office/drawing/2014/main" id="{B0D353D0-96F7-6344-935B-0A73E95357FE}"/>
              </a:ext>
            </a:extLst>
          </p:cNvPr>
          <p:cNvSpPr>
            <a:spLocks noGrp="1"/>
          </p:cNvSpPr>
          <p:nvPr>
            <p:ph type="ftr" sz="quarter" idx="12"/>
          </p:nvPr>
        </p:nvSpPr>
        <p:spPr>
          <a:xfrm>
            <a:off x="2469600" y="6512607"/>
            <a:ext cx="4191259" cy="274087"/>
          </a:xfrm>
          <a:prstGeom prst="rect">
            <a:avLst/>
          </a:prstGeom>
        </p:spPr>
        <p:txBody>
          <a:bodyPr/>
          <a:lstStyle>
            <a:lvl1pPr>
              <a:defRPr>
                <a:solidFill>
                  <a:schemeClr val="bg1"/>
                </a:solidFill>
              </a:defRPr>
            </a:lvl1pPr>
          </a:lstStyle>
          <a:p>
            <a:r>
              <a:rPr lang="en-IN"/>
              <a:t>©2020 Koninklijke Philips N.V. All rights reserved. Approved for external distribution. DXXXXXX-XX MMYYYY</a:t>
            </a:r>
            <a:endParaRPr lang="en-IN" dirty="0"/>
          </a:p>
        </p:txBody>
      </p:sp>
      <p:sp>
        <p:nvSpPr>
          <p:cNvPr id="6" name="Slide Number Placeholder 5">
            <a:extLst>
              <a:ext uri="{FF2B5EF4-FFF2-40B4-BE49-F238E27FC236}">
                <a16:creationId xmlns:a16="http://schemas.microsoft.com/office/drawing/2014/main" id="{99FEF582-D3B3-E946-962D-4B2CDAF86B49}"/>
              </a:ext>
            </a:extLst>
          </p:cNvPr>
          <p:cNvSpPr>
            <a:spLocks noGrp="1"/>
          </p:cNvSpPr>
          <p:nvPr>
            <p:ph type="sldNum" sz="quarter" idx="13"/>
          </p:nvPr>
        </p:nvSpPr>
        <p:spPr/>
        <p:txBody>
          <a:bodyPr/>
          <a:lstStyle>
            <a:lvl1pPr>
              <a:defRPr>
                <a:solidFill>
                  <a:schemeClr val="bg1"/>
                </a:solidFill>
              </a:defRPr>
            </a:lvl1pPr>
          </a:lstStyle>
          <a:p>
            <a:fld id="{A5163908-529D-4A49-892F-D37C4044DFD8}" type="slidenum">
              <a:rPr lang="en-IN" smtClean="0"/>
              <a:pPr/>
              <a:t>‹#›</a:t>
            </a:fld>
            <a:endParaRPr lang="en-IN"/>
          </a:p>
        </p:txBody>
      </p:sp>
    </p:spTree>
    <p:custDataLst>
      <p:tags r:id="rId1"/>
    </p:custDataLst>
    <p:extLst>
      <p:ext uri="{BB962C8B-B14F-4D97-AF65-F5344CB8AC3E}">
        <p14:creationId xmlns:p14="http://schemas.microsoft.com/office/powerpoint/2010/main" val="8719341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Full bleed divider dark pink">
    <p:bg>
      <p:bgPr>
        <a:gradFill>
          <a:gsLst>
            <a:gs pos="0">
              <a:srgbClr val="91004B"/>
            </a:gs>
            <a:gs pos="100000">
              <a:srgbClr val="EC4371"/>
            </a:gs>
          </a:gsLst>
          <a:lin ang="2100000" scaled="1"/>
        </a:gradFill>
        <a:effectLst/>
      </p:bgPr>
    </p:bg>
    <p:spTree>
      <p:nvGrpSpPr>
        <p:cNvPr id="1" name=""/>
        <p:cNvGrpSpPr/>
        <p:nvPr/>
      </p:nvGrpSpPr>
      <p:grpSpPr>
        <a:xfrm>
          <a:off x="0" y="0"/>
          <a:ext cx="0" cy="0"/>
          <a:chOff x="0" y="0"/>
          <a:chExt cx="0" cy="0"/>
        </a:xfrm>
      </p:grpSpPr>
      <p:sp>
        <p:nvSpPr>
          <p:cNvPr id="5" name="Text Placeholder 3"/>
          <p:cNvSpPr>
            <a:spLocks noGrp="1"/>
          </p:cNvSpPr>
          <p:nvPr>
            <p:ph type="body" sz="quarter" idx="10" hasCustomPrompt="1"/>
          </p:nvPr>
        </p:nvSpPr>
        <p:spPr>
          <a:xfrm>
            <a:off x="828673" y="2052000"/>
            <a:ext cx="7488000" cy="1620001"/>
          </a:xfrm>
          <a:prstGeom prst="rect">
            <a:avLst/>
          </a:prstGeom>
        </p:spPr>
        <p:txBody>
          <a:bodyPr lIns="0" tIns="0" rIns="0" bIns="0"/>
          <a:lstStyle>
            <a:lvl1pPr marL="0" indent="0" algn="l">
              <a:lnSpc>
                <a:spcPct val="100000"/>
              </a:lnSpc>
              <a:spcBef>
                <a:spcPts val="0"/>
              </a:spcBef>
              <a:buFontTx/>
              <a:buNone/>
              <a:defRPr sz="4800">
                <a:solidFill>
                  <a:schemeClr val="bg1"/>
                </a:solidFill>
                <a:latin typeface="+mj-lt"/>
              </a:defRPr>
            </a:lvl1pPr>
            <a:lvl2pPr>
              <a:defRPr sz="4800"/>
            </a:lvl2pPr>
            <a:lvl3pPr>
              <a:defRPr sz="4800"/>
            </a:lvl3pPr>
            <a:lvl4pPr>
              <a:defRPr sz="4800"/>
            </a:lvl4pPr>
            <a:lvl5pPr>
              <a:defRPr sz="4800"/>
            </a:lvl5pPr>
          </a:lstStyle>
          <a:p>
            <a:pPr lvl="0"/>
            <a:r>
              <a:rPr lang="en-US" noProof="0" dirty="0"/>
              <a:t>Click to add title</a:t>
            </a:r>
          </a:p>
        </p:txBody>
      </p:sp>
      <p:pic>
        <p:nvPicPr>
          <p:cNvPr id="4" name="Picture 3">
            <a:extLst>
              <a:ext uri="{FF2B5EF4-FFF2-40B4-BE49-F238E27FC236}">
                <a16:creationId xmlns:a16="http://schemas.microsoft.com/office/drawing/2014/main" id="{93D72BF7-728A-482E-A53F-F46DE0A54124}"/>
              </a:ext>
            </a:extLst>
          </p:cNvPr>
          <p:cNvPicPr>
            <a:picLocks/>
          </p:cNvPicPr>
          <p:nvPr userDrawn="1">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a:xfrm>
            <a:off x="8128000" y="371475"/>
            <a:ext cx="484188" cy="61753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2" name="Date Placeholder 1">
            <a:extLst>
              <a:ext uri="{FF2B5EF4-FFF2-40B4-BE49-F238E27FC236}">
                <a16:creationId xmlns:a16="http://schemas.microsoft.com/office/drawing/2014/main" id="{AD0601C6-5623-B046-BAE1-681894CE618A}"/>
              </a:ext>
            </a:extLst>
          </p:cNvPr>
          <p:cNvSpPr>
            <a:spLocks noGrp="1"/>
          </p:cNvSpPr>
          <p:nvPr>
            <p:ph type="dt" sz="half" idx="11"/>
          </p:nvPr>
        </p:nvSpPr>
        <p:spPr>
          <a:xfrm>
            <a:off x="540000" y="6512607"/>
            <a:ext cx="718767" cy="143967"/>
          </a:xfrm>
          <a:prstGeom prst="rect">
            <a:avLst/>
          </a:prstGeom>
        </p:spPr>
        <p:txBody>
          <a:bodyPr/>
          <a:lstStyle>
            <a:lvl1pPr>
              <a:defRPr>
                <a:solidFill>
                  <a:schemeClr val="bg1"/>
                </a:solidFill>
              </a:defRPr>
            </a:lvl1pPr>
          </a:lstStyle>
          <a:p>
            <a:fld id="{71E340A8-2E33-44F9-AD52-CCBF5557D21C}" type="datetime1">
              <a:rPr lang="en-US" smtClean="0"/>
              <a:t>5/29/2020</a:t>
            </a:fld>
            <a:endParaRPr lang="en-IN" dirty="0"/>
          </a:p>
        </p:txBody>
      </p:sp>
      <p:sp>
        <p:nvSpPr>
          <p:cNvPr id="3" name="Footer Placeholder 2">
            <a:extLst>
              <a:ext uri="{FF2B5EF4-FFF2-40B4-BE49-F238E27FC236}">
                <a16:creationId xmlns:a16="http://schemas.microsoft.com/office/drawing/2014/main" id="{875AD0C1-E8BF-0543-9A8A-6BB94C626FD6}"/>
              </a:ext>
            </a:extLst>
          </p:cNvPr>
          <p:cNvSpPr>
            <a:spLocks noGrp="1"/>
          </p:cNvSpPr>
          <p:nvPr>
            <p:ph type="ftr" sz="quarter" idx="12"/>
          </p:nvPr>
        </p:nvSpPr>
        <p:spPr>
          <a:xfrm>
            <a:off x="2469600" y="6512607"/>
            <a:ext cx="4191259" cy="274087"/>
          </a:xfrm>
          <a:prstGeom prst="rect">
            <a:avLst/>
          </a:prstGeom>
        </p:spPr>
        <p:txBody>
          <a:bodyPr/>
          <a:lstStyle>
            <a:lvl1pPr>
              <a:defRPr>
                <a:solidFill>
                  <a:schemeClr val="bg1"/>
                </a:solidFill>
              </a:defRPr>
            </a:lvl1pPr>
          </a:lstStyle>
          <a:p>
            <a:r>
              <a:rPr lang="en-IN"/>
              <a:t>©2020 Koninklijke Philips N.V. All rights reserved. Approved for external distribution. DXXXXXX-XX MMYYYY</a:t>
            </a:r>
            <a:endParaRPr lang="en-IN" dirty="0"/>
          </a:p>
        </p:txBody>
      </p:sp>
      <p:sp>
        <p:nvSpPr>
          <p:cNvPr id="6" name="Slide Number Placeholder 5">
            <a:extLst>
              <a:ext uri="{FF2B5EF4-FFF2-40B4-BE49-F238E27FC236}">
                <a16:creationId xmlns:a16="http://schemas.microsoft.com/office/drawing/2014/main" id="{8986DA9F-C5D9-C947-9DB3-9598F4CAA520}"/>
              </a:ext>
            </a:extLst>
          </p:cNvPr>
          <p:cNvSpPr>
            <a:spLocks noGrp="1"/>
          </p:cNvSpPr>
          <p:nvPr>
            <p:ph type="sldNum" sz="quarter" idx="13"/>
          </p:nvPr>
        </p:nvSpPr>
        <p:spPr/>
        <p:txBody>
          <a:bodyPr/>
          <a:lstStyle>
            <a:lvl1pPr>
              <a:defRPr>
                <a:solidFill>
                  <a:schemeClr val="bg1"/>
                </a:solidFill>
              </a:defRPr>
            </a:lvl1pPr>
          </a:lstStyle>
          <a:p>
            <a:fld id="{A5163908-529D-4A49-892F-D37C4044DFD8}" type="slidenum">
              <a:rPr lang="en-IN" smtClean="0"/>
              <a:pPr/>
              <a:t>‹#›</a:t>
            </a:fld>
            <a:endParaRPr lang="en-IN"/>
          </a:p>
        </p:txBody>
      </p:sp>
    </p:spTree>
    <p:custDataLst>
      <p:tags r:id="rId1"/>
    </p:custDataLst>
    <p:extLst>
      <p:ext uri="{BB962C8B-B14F-4D97-AF65-F5344CB8AC3E}">
        <p14:creationId xmlns:p14="http://schemas.microsoft.com/office/powerpoint/2010/main" val="41332007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Full bleed divider pink">
    <p:bg>
      <p:bgPr>
        <a:gradFill>
          <a:gsLst>
            <a:gs pos="18000">
              <a:srgbClr val="EC4371"/>
            </a:gs>
            <a:gs pos="0">
              <a:srgbClr val="EC4371"/>
            </a:gs>
            <a:gs pos="100000">
              <a:srgbClr val="E59AAA"/>
            </a:gs>
          </a:gsLst>
          <a:lin ang="2100000" scaled="1"/>
        </a:gradFill>
        <a:effectLst/>
      </p:bgPr>
    </p:bg>
    <p:spTree>
      <p:nvGrpSpPr>
        <p:cNvPr id="1" name=""/>
        <p:cNvGrpSpPr/>
        <p:nvPr/>
      </p:nvGrpSpPr>
      <p:grpSpPr>
        <a:xfrm>
          <a:off x="0" y="0"/>
          <a:ext cx="0" cy="0"/>
          <a:chOff x="0" y="0"/>
          <a:chExt cx="0" cy="0"/>
        </a:xfrm>
      </p:grpSpPr>
      <p:sp>
        <p:nvSpPr>
          <p:cNvPr id="5" name="Text Placeholder 3"/>
          <p:cNvSpPr>
            <a:spLocks noGrp="1"/>
          </p:cNvSpPr>
          <p:nvPr>
            <p:ph type="body" sz="quarter" idx="10" hasCustomPrompt="1"/>
          </p:nvPr>
        </p:nvSpPr>
        <p:spPr>
          <a:xfrm>
            <a:off x="828673" y="2052000"/>
            <a:ext cx="7488000" cy="1620001"/>
          </a:xfrm>
          <a:prstGeom prst="rect">
            <a:avLst/>
          </a:prstGeom>
        </p:spPr>
        <p:txBody>
          <a:bodyPr lIns="0" tIns="0" rIns="0" bIns="0"/>
          <a:lstStyle>
            <a:lvl1pPr marL="0" indent="0" algn="l">
              <a:lnSpc>
                <a:spcPct val="100000"/>
              </a:lnSpc>
              <a:spcBef>
                <a:spcPts val="0"/>
              </a:spcBef>
              <a:buFontTx/>
              <a:buNone/>
              <a:defRPr sz="4800">
                <a:solidFill>
                  <a:schemeClr val="bg1"/>
                </a:solidFill>
                <a:latin typeface="+mj-lt"/>
              </a:defRPr>
            </a:lvl1pPr>
            <a:lvl2pPr>
              <a:defRPr sz="4800"/>
            </a:lvl2pPr>
            <a:lvl3pPr>
              <a:defRPr sz="4800"/>
            </a:lvl3pPr>
            <a:lvl4pPr>
              <a:defRPr sz="4800"/>
            </a:lvl4pPr>
            <a:lvl5pPr>
              <a:defRPr sz="4800"/>
            </a:lvl5pPr>
          </a:lstStyle>
          <a:p>
            <a:pPr lvl="0"/>
            <a:r>
              <a:rPr lang="en-US" noProof="0" dirty="0"/>
              <a:t>Click to add title</a:t>
            </a:r>
          </a:p>
        </p:txBody>
      </p:sp>
      <p:pic>
        <p:nvPicPr>
          <p:cNvPr id="4" name="Picture 3">
            <a:extLst>
              <a:ext uri="{FF2B5EF4-FFF2-40B4-BE49-F238E27FC236}">
                <a16:creationId xmlns:a16="http://schemas.microsoft.com/office/drawing/2014/main" id="{0E0C2738-12CB-4E23-9D65-C52A777069A3}"/>
              </a:ext>
            </a:extLst>
          </p:cNvPr>
          <p:cNvPicPr>
            <a:picLocks/>
          </p:cNvPicPr>
          <p:nvPr userDrawn="1">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a:xfrm>
            <a:off x="8128000" y="371475"/>
            <a:ext cx="484188" cy="61753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2" name="Date Placeholder 1">
            <a:extLst>
              <a:ext uri="{FF2B5EF4-FFF2-40B4-BE49-F238E27FC236}">
                <a16:creationId xmlns:a16="http://schemas.microsoft.com/office/drawing/2014/main" id="{C70E8979-68E5-CB4E-8EBA-829005153E5F}"/>
              </a:ext>
            </a:extLst>
          </p:cNvPr>
          <p:cNvSpPr>
            <a:spLocks noGrp="1"/>
          </p:cNvSpPr>
          <p:nvPr>
            <p:ph type="dt" sz="half" idx="11"/>
          </p:nvPr>
        </p:nvSpPr>
        <p:spPr>
          <a:xfrm>
            <a:off x="540000" y="6512607"/>
            <a:ext cx="718767" cy="143967"/>
          </a:xfrm>
          <a:prstGeom prst="rect">
            <a:avLst/>
          </a:prstGeom>
        </p:spPr>
        <p:txBody>
          <a:bodyPr/>
          <a:lstStyle>
            <a:lvl1pPr>
              <a:defRPr>
                <a:solidFill>
                  <a:schemeClr val="bg1"/>
                </a:solidFill>
              </a:defRPr>
            </a:lvl1pPr>
          </a:lstStyle>
          <a:p>
            <a:fld id="{D1854C84-C10C-4EC1-88A1-453E0239FFF1}" type="datetime1">
              <a:rPr lang="en-US" smtClean="0"/>
              <a:t>5/29/2020</a:t>
            </a:fld>
            <a:endParaRPr lang="en-IN" dirty="0"/>
          </a:p>
        </p:txBody>
      </p:sp>
      <p:sp>
        <p:nvSpPr>
          <p:cNvPr id="3" name="Footer Placeholder 2">
            <a:extLst>
              <a:ext uri="{FF2B5EF4-FFF2-40B4-BE49-F238E27FC236}">
                <a16:creationId xmlns:a16="http://schemas.microsoft.com/office/drawing/2014/main" id="{C34BEE96-5B7D-3C4C-BE7E-56A735AF409B}"/>
              </a:ext>
            </a:extLst>
          </p:cNvPr>
          <p:cNvSpPr>
            <a:spLocks noGrp="1"/>
          </p:cNvSpPr>
          <p:nvPr>
            <p:ph type="ftr" sz="quarter" idx="12"/>
          </p:nvPr>
        </p:nvSpPr>
        <p:spPr>
          <a:xfrm>
            <a:off x="2469600" y="6512607"/>
            <a:ext cx="4191259" cy="274087"/>
          </a:xfrm>
          <a:prstGeom prst="rect">
            <a:avLst/>
          </a:prstGeom>
        </p:spPr>
        <p:txBody>
          <a:bodyPr/>
          <a:lstStyle>
            <a:lvl1pPr>
              <a:defRPr>
                <a:solidFill>
                  <a:schemeClr val="bg1"/>
                </a:solidFill>
              </a:defRPr>
            </a:lvl1pPr>
          </a:lstStyle>
          <a:p>
            <a:r>
              <a:rPr lang="en-IN"/>
              <a:t>©2020 Koninklijke Philips N.V. All rights reserved. Approved for external distribution. DXXXXXX-XX MMYYYY</a:t>
            </a:r>
            <a:endParaRPr lang="en-IN" dirty="0"/>
          </a:p>
        </p:txBody>
      </p:sp>
      <p:sp>
        <p:nvSpPr>
          <p:cNvPr id="6" name="Slide Number Placeholder 5">
            <a:extLst>
              <a:ext uri="{FF2B5EF4-FFF2-40B4-BE49-F238E27FC236}">
                <a16:creationId xmlns:a16="http://schemas.microsoft.com/office/drawing/2014/main" id="{7C0686F5-5B51-154A-8610-21DD80890B1E}"/>
              </a:ext>
            </a:extLst>
          </p:cNvPr>
          <p:cNvSpPr>
            <a:spLocks noGrp="1"/>
          </p:cNvSpPr>
          <p:nvPr>
            <p:ph type="sldNum" sz="quarter" idx="13"/>
          </p:nvPr>
        </p:nvSpPr>
        <p:spPr/>
        <p:txBody>
          <a:bodyPr/>
          <a:lstStyle>
            <a:lvl1pPr>
              <a:defRPr>
                <a:solidFill>
                  <a:schemeClr val="bg1"/>
                </a:solidFill>
              </a:defRPr>
            </a:lvl1pPr>
          </a:lstStyle>
          <a:p>
            <a:fld id="{A5163908-529D-4A49-892F-D37C4044DFD8}" type="slidenum">
              <a:rPr lang="en-IN" smtClean="0"/>
              <a:pPr/>
              <a:t>‹#›</a:t>
            </a:fld>
            <a:endParaRPr lang="en-IN"/>
          </a:p>
        </p:txBody>
      </p:sp>
    </p:spTree>
    <p:custDataLst>
      <p:tags r:id="rId1"/>
    </p:custDataLst>
    <p:extLst>
      <p:ext uri="{BB962C8B-B14F-4D97-AF65-F5344CB8AC3E}">
        <p14:creationId xmlns:p14="http://schemas.microsoft.com/office/powerpoint/2010/main" val="1045701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 dark green">
    <p:bg>
      <p:bgPr>
        <a:gradFill>
          <a:gsLst>
            <a:gs pos="0">
              <a:srgbClr val="00693C"/>
            </a:gs>
            <a:gs pos="100000">
              <a:srgbClr val="5B8F22"/>
            </a:gs>
          </a:gsLst>
          <a:lin ang="2100000" scaled="1"/>
        </a:gra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05F3BA2-B27F-4D6D-85C6-0EB92E2D65FF}"/>
              </a:ext>
            </a:extLst>
          </p:cNvPr>
          <p:cNvGraphicFramePr>
            <a:graphicFrameLocks noChangeAspect="1"/>
          </p:cNvGraphicFramePr>
          <p:nvPr userDrawn="1">
            <p:custDataLst>
              <p:tags r:id="rId3"/>
            </p:custDataLst>
          </p:nvPr>
        </p:nvGraphicFramePr>
        <p:xfrm>
          <a:off x="1591" y="1589"/>
          <a:ext cx="1587" cy="1587"/>
        </p:xfrm>
        <a:graphic>
          <a:graphicData uri="http://schemas.openxmlformats.org/presentationml/2006/ole">
            <mc:AlternateContent xmlns:mc="http://schemas.openxmlformats.org/markup-compatibility/2006">
              <mc:Choice xmlns:v="urn:schemas-microsoft-com:vml" Requires="v">
                <p:oleObj spid="_x0000_s211996" name="think-cell Slide" r:id="rId5" imgW="479" imgH="478" progId="TCLayout.ActiveDocument.1">
                  <p:embed/>
                </p:oleObj>
              </mc:Choice>
              <mc:Fallback>
                <p:oleObj name="think-cell Slide" r:id="rId5" imgW="479" imgH="478" progId="TCLayout.ActiveDocument.1">
                  <p:embed/>
                  <p:pic>
                    <p:nvPicPr>
                      <p:cNvPr id="5" name="Object 4" hidden="1">
                        <a:extLst>
                          <a:ext uri="{FF2B5EF4-FFF2-40B4-BE49-F238E27FC236}">
                            <a16:creationId xmlns:a16="http://schemas.microsoft.com/office/drawing/2014/main" id="{305F3BA2-B27F-4D6D-85C6-0EB92E2D65FF}"/>
                          </a:ext>
                        </a:extLst>
                      </p:cNvPr>
                      <p:cNvPicPr/>
                      <p:nvPr/>
                    </p:nvPicPr>
                    <p:blipFill>
                      <a:blip r:embed="rId6"/>
                      <a:stretch>
                        <a:fillRect/>
                      </a:stretch>
                    </p:blipFill>
                    <p:spPr>
                      <a:xfrm>
                        <a:off x="1591" y="1589"/>
                        <a:ext cx="1587" cy="1587"/>
                      </a:xfrm>
                      <a:prstGeom prst="rect">
                        <a:avLst/>
                      </a:prstGeom>
                    </p:spPr>
                  </p:pic>
                </p:oleObj>
              </mc:Fallback>
            </mc:AlternateContent>
          </a:graphicData>
        </a:graphic>
      </p:graphicFrame>
      <p:sp>
        <p:nvSpPr>
          <p:cNvPr id="8" name="Text Placeholder 3">
            <a:extLst>
              <a:ext uri="{FF2B5EF4-FFF2-40B4-BE49-F238E27FC236}">
                <a16:creationId xmlns:a16="http://schemas.microsoft.com/office/drawing/2014/main" id="{C3653E61-8455-43DD-85E1-3EFD32553394}"/>
              </a:ext>
            </a:extLst>
          </p:cNvPr>
          <p:cNvSpPr>
            <a:spLocks noGrp="1"/>
          </p:cNvSpPr>
          <p:nvPr>
            <p:ph type="body" sz="quarter" idx="11" hasCustomPrompt="1"/>
          </p:nvPr>
        </p:nvSpPr>
        <p:spPr bwMode="white">
          <a:xfrm>
            <a:off x="828000" y="4608001"/>
            <a:ext cx="4320000" cy="252000"/>
          </a:xfrm>
          <a:prstGeom prst="rect">
            <a:avLst/>
          </a:prstGeom>
        </p:spPr>
        <p:txBody>
          <a:bodyPr lIns="0" tIns="0" rIns="0" bIns="0" anchor="ctr">
            <a:noAutofit/>
          </a:bodyPr>
          <a:lstStyle>
            <a:lvl1pPr marL="0" indent="0">
              <a:spcBef>
                <a:spcPts val="0"/>
              </a:spcBef>
              <a:buFontTx/>
              <a:buNone/>
              <a:defRPr sz="1800" b="1">
                <a:solidFill>
                  <a:schemeClr val="bg1"/>
                </a:solidFill>
              </a:defRPr>
            </a:lvl1pPr>
          </a:lstStyle>
          <a:p>
            <a:pPr lvl="0"/>
            <a:r>
              <a:rPr lang="en-US" noProof="0" dirty="0"/>
              <a:t>_Author</a:t>
            </a:r>
          </a:p>
        </p:txBody>
      </p:sp>
      <p:sp>
        <p:nvSpPr>
          <p:cNvPr id="9" name="Text Placeholder 3">
            <a:extLst>
              <a:ext uri="{FF2B5EF4-FFF2-40B4-BE49-F238E27FC236}">
                <a16:creationId xmlns:a16="http://schemas.microsoft.com/office/drawing/2014/main" id="{4D300ACA-1DDA-445B-9241-4ACC24CFD5AE}"/>
              </a:ext>
            </a:extLst>
          </p:cNvPr>
          <p:cNvSpPr>
            <a:spLocks noGrp="1"/>
          </p:cNvSpPr>
          <p:nvPr>
            <p:ph type="body" sz="quarter" idx="12" hasCustomPrompt="1"/>
          </p:nvPr>
        </p:nvSpPr>
        <p:spPr bwMode="white">
          <a:xfrm>
            <a:off x="828000" y="4884350"/>
            <a:ext cx="4320000" cy="252000"/>
          </a:xfrm>
          <a:prstGeom prst="rect">
            <a:avLst/>
          </a:prstGeom>
        </p:spPr>
        <p:txBody>
          <a:bodyPr lIns="0" tIns="0" rIns="0" bIns="0" anchor="ctr">
            <a:noAutofit/>
          </a:bodyPr>
          <a:lstStyle>
            <a:lvl1pPr marL="0" indent="0">
              <a:spcBef>
                <a:spcPts val="0"/>
              </a:spcBef>
              <a:buFontTx/>
              <a:buNone/>
              <a:defRPr sz="1600" b="0">
                <a:solidFill>
                  <a:schemeClr val="bg1"/>
                </a:solidFill>
              </a:defRPr>
            </a:lvl1pPr>
          </a:lstStyle>
          <a:p>
            <a:pPr lvl="0"/>
            <a:r>
              <a:rPr lang="en-US" noProof="0" dirty="0"/>
              <a:t>_Business</a:t>
            </a:r>
          </a:p>
        </p:txBody>
      </p:sp>
      <p:sp>
        <p:nvSpPr>
          <p:cNvPr id="11" name="Text Placeholder 3">
            <a:extLst>
              <a:ext uri="{FF2B5EF4-FFF2-40B4-BE49-F238E27FC236}">
                <a16:creationId xmlns:a16="http://schemas.microsoft.com/office/drawing/2014/main" id="{3DFCA62A-CA79-426E-B592-49ABCC31F8A8}"/>
              </a:ext>
            </a:extLst>
          </p:cNvPr>
          <p:cNvSpPr>
            <a:spLocks noGrp="1"/>
          </p:cNvSpPr>
          <p:nvPr>
            <p:ph type="body" sz="quarter" idx="15" hasCustomPrompt="1"/>
          </p:nvPr>
        </p:nvSpPr>
        <p:spPr bwMode="white">
          <a:xfrm>
            <a:off x="828000" y="5148000"/>
            <a:ext cx="4320000" cy="252000"/>
          </a:xfrm>
          <a:prstGeom prst="rect">
            <a:avLst/>
          </a:prstGeom>
        </p:spPr>
        <p:txBody>
          <a:bodyPr lIns="0" tIns="0" rIns="0" bIns="0" anchor="ctr">
            <a:noAutofit/>
          </a:bodyPr>
          <a:lstStyle>
            <a:lvl1pPr marL="0" indent="0">
              <a:spcBef>
                <a:spcPts val="0"/>
              </a:spcBef>
              <a:buFontTx/>
              <a:buNone/>
              <a:defRPr sz="1600" b="0">
                <a:solidFill>
                  <a:schemeClr val="bg1"/>
                </a:solidFill>
              </a:defRPr>
            </a:lvl1pPr>
          </a:lstStyle>
          <a:p>
            <a:pPr lvl="0"/>
            <a:r>
              <a:rPr lang="en-US" noProof="0" dirty="0"/>
              <a:t>_Date</a:t>
            </a:r>
          </a:p>
        </p:txBody>
      </p:sp>
      <p:sp>
        <p:nvSpPr>
          <p:cNvPr id="12" name="Text Placeholder 3">
            <a:extLst>
              <a:ext uri="{FF2B5EF4-FFF2-40B4-BE49-F238E27FC236}">
                <a16:creationId xmlns:a16="http://schemas.microsoft.com/office/drawing/2014/main" id="{B26F3FA1-170D-4773-936E-E5E7447A5872}"/>
              </a:ext>
            </a:extLst>
          </p:cNvPr>
          <p:cNvSpPr>
            <a:spLocks noGrp="1"/>
          </p:cNvSpPr>
          <p:nvPr>
            <p:ph type="body" sz="quarter" idx="10" hasCustomPrompt="1"/>
          </p:nvPr>
        </p:nvSpPr>
        <p:spPr bwMode="white">
          <a:xfrm>
            <a:off x="828673" y="2052000"/>
            <a:ext cx="7488000" cy="1620001"/>
          </a:xfrm>
          <a:prstGeom prst="rect">
            <a:avLst/>
          </a:prstGeom>
        </p:spPr>
        <p:txBody>
          <a:bodyPr lIns="0" tIns="0" rIns="0" bIns="0">
            <a:noAutofit/>
          </a:bodyPr>
          <a:lstStyle>
            <a:lvl1pPr marL="0" indent="0" algn="l">
              <a:lnSpc>
                <a:spcPct val="100000"/>
              </a:lnSpc>
              <a:spcBef>
                <a:spcPts val="0"/>
              </a:spcBef>
              <a:buFontTx/>
              <a:buNone/>
              <a:defRPr sz="4800">
                <a:solidFill>
                  <a:schemeClr val="bg1"/>
                </a:solidFill>
                <a:latin typeface="+mj-lt"/>
              </a:defRPr>
            </a:lvl1pPr>
            <a:lvl2pPr>
              <a:defRPr sz="4800"/>
            </a:lvl2pPr>
            <a:lvl3pPr>
              <a:defRPr sz="4800"/>
            </a:lvl3pPr>
            <a:lvl4pPr>
              <a:defRPr sz="4800"/>
            </a:lvl4pPr>
            <a:lvl5pPr>
              <a:defRPr sz="4800"/>
            </a:lvl5pPr>
          </a:lstStyle>
          <a:p>
            <a:pPr lvl="0"/>
            <a:r>
              <a:rPr lang="en-US" noProof="0" dirty="0"/>
              <a:t>Presentation title 48pt</a:t>
            </a:r>
          </a:p>
        </p:txBody>
      </p:sp>
      <p:pic>
        <p:nvPicPr>
          <p:cNvPr id="10" name="Picture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381"/>
            <a:ext cx="9141968" cy="6857237"/>
          </a:xfrm>
          <a:prstGeom prst="rect">
            <a:avLst/>
          </a:prstGeom>
        </p:spPr>
      </p:pic>
      <p:sp>
        <p:nvSpPr>
          <p:cNvPr id="6" name="Date Placeholder 5">
            <a:extLst>
              <a:ext uri="{FF2B5EF4-FFF2-40B4-BE49-F238E27FC236}">
                <a16:creationId xmlns:a16="http://schemas.microsoft.com/office/drawing/2014/main" id="{D12F3A17-4240-8848-BCCE-059DBF0A1CBB}"/>
              </a:ext>
            </a:extLst>
          </p:cNvPr>
          <p:cNvSpPr>
            <a:spLocks noGrp="1"/>
          </p:cNvSpPr>
          <p:nvPr>
            <p:ph type="dt" sz="half" idx="16"/>
          </p:nvPr>
        </p:nvSpPr>
        <p:spPr>
          <a:xfrm>
            <a:off x="540000" y="6512607"/>
            <a:ext cx="718767" cy="143967"/>
          </a:xfrm>
          <a:prstGeom prst="rect">
            <a:avLst/>
          </a:prstGeom>
        </p:spPr>
        <p:txBody>
          <a:bodyPr/>
          <a:lstStyle>
            <a:lvl1pPr>
              <a:defRPr>
                <a:solidFill>
                  <a:schemeClr val="bg1"/>
                </a:solidFill>
              </a:defRPr>
            </a:lvl1pPr>
          </a:lstStyle>
          <a:p>
            <a:fld id="{9EDFA0EE-D4F5-4A7D-8659-23A0086EAB86}" type="datetime1">
              <a:rPr lang="en-US" smtClean="0"/>
              <a:t>5/29/2020</a:t>
            </a:fld>
            <a:endParaRPr lang="en-IN" dirty="0"/>
          </a:p>
        </p:txBody>
      </p:sp>
      <p:sp>
        <p:nvSpPr>
          <p:cNvPr id="7" name="Footer Placeholder 6">
            <a:extLst>
              <a:ext uri="{FF2B5EF4-FFF2-40B4-BE49-F238E27FC236}">
                <a16:creationId xmlns:a16="http://schemas.microsoft.com/office/drawing/2014/main" id="{231A395E-FC0C-274D-8FD4-9F2CFAFB2C39}"/>
              </a:ext>
            </a:extLst>
          </p:cNvPr>
          <p:cNvSpPr>
            <a:spLocks noGrp="1"/>
          </p:cNvSpPr>
          <p:nvPr>
            <p:ph type="ftr" sz="quarter" idx="17"/>
          </p:nvPr>
        </p:nvSpPr>
        <p:spPr>
          <a:xfrm>
            <a:off x="2469600" y="6512607"/>
            <a:ext cx="4191259" cy="274087"/>
          </a:xfrm>
          <a:prstGeom prst="rect">
            <a:avLst/>
          </a:prstGeom>
        </p:spPr>
        <p:txBody>
          <a:bodyPr/>
          <a:lstStyle>
            <a:lvl1pPr>
              <a:defRPr>
                <a:solidFill>
                  <a:schemeClr val="bg1"/>
                </a:solidFill>
              </a:defRPr>
            </a:lvl1pPr>
          </a:lstStyle>
          <a:p>
            <a:r>
              <a:rPr lang="en-IN"/>
              <a:t>©2020 Koninklijke Philips N.V. All rights reserved. Approved for external distribution. DXXXXXX-XX MMYYYY</a:t>
            </a:r>
            <a:endParaRPr lang="en-IN" dirty="0"/>
          </a:p>
        </p:txBody>
      </p:sp>
      <p:sp>
        <p:nvSpPr>
          <p:cNvPr id="13" name="Slide Number Placeholder 12">
            <a:extLst>
              <a:ext uri="{FF2B5EF4-FFF2-40B4-BE49-F238E27FC236}">
                <a16:creationId xmlns:a16="http://schemas.microsoft.com/office/drawing/2014/main" id="{0C17D232-525B-1D43-8DBD-916D3D2C36A4}"/>
              </a:ext>
            </a:extLst>
          </p:cNvPr>
          <p:cNvSpPr>
            <a:spLocks noGrp="1"/>
          </p:cNvSpPr>
          <p:nvPr>
            <p:ph type="sldNum" sz="quarter" idx="18"/>
          </p:nvPr>
        </p:nvSpPr>
        <p:spPr/>
        <p:txBody>
          <a:bodyPr/>
          <a:lstStyle>
            <a:lvl1pPr>
              <a:defRPr>
                <a:solidFill>
                  <a:schemeClr val="bg1"/>
                </a:solidFill>
              </a:defRPr>
            </a:lvl1pPr>
          </a:lstStyle>
          <a:p>
            <a:fld id="{A5163908-529D-4A49-892F-D37C4044DFD8}" type="slidenum">
              <a:rPr lang="en-IN" smtClean="0"/>
              <a:pPr/>
              <a:t>‹#›</a:t>
            </a:fld>
            <a:endParaRPr lang="en-IN"/>
          </a:p>
        </p:txBody>
      </p:sp>
    </p:spTree>
    <p:custDataLst>
      <p:tags r:id="rId2"/>
    </p:custDataLst>
    <p:extLst>
      <p:ext uri="{BB962C8B-B14F-4D97-AF65-F5344CB8AC3E}">
        <p14:creationId xmlns:p14="http://schemas.microsoft.com/office/powerpoint/2010/main" val="1056816884"/>
      </p:ext>
    </p:extLst>
  </p:cSld>
  <p:clrMapOvr>
    <a:masterClrMapping/>
  </p:clrMapOvr>
  <p:extLst>
    <p:ext uri="{DCECCB84-F9BA-43D5-87BE-67443E8EF086}">
      <p15:sldGuideLst xmlns:p15="http://schemas.microsoft.com/office/powerpoint/2012/main">
        <p15:guide id="2" pos="521"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Full bleed divider dark purple">
    <p:bg>
      <p:bgPr>
        <a:gradFill>
          <a:gsLst>
            <a:gs pos="0">
              <a:srgbClr val="631D76"/>
            </a:gs>
            <a:gs pos="100000">
              <a:srgbClr val="7D0063"/>
            </a:gs>
          </a:gsLst>
          <a:lin ang="2100000" scaled="1"/>
        </a:gradFill>
        <a:effectLst/>
      </p:bgPr>
    </p:bg>
    <p:spTree>
      <p:nvGrpSpPr>
        <p:cNvPr id="1" name=""/>
        <p:cNvGrpSpPr/>
        <p:nvPr/>
      </p:nvGrpSpPr>
      <p:grpSpPr>
        <a:xfrm>
          <a:off x="0" y="0"/>
          <a:ext cx="0" cy="0"/>
          <a:chOff x="0" y="0"/>
          <a:chExt cx="0" cy="0"/>
        </a:xfrm>
      </p:grpSpPr>
      <p:sp>
        <p:nvSpPr>
          <p:cNvPr id="5" name="Text Placeholder 3"/>
          <p:cNvSpPr>
            <a:spLocks noGrp="1"/>
          </p:cNvSpPr>
          <p:nvPr>
            <p:ph type="body" sz="quarter" idx="10" hasCustomPrompt="1"/>
          </p:nvPr>
        </p:nvSpPr>
        <p:spPr>
          <a:xfrm>
            <a:off x="828673" y="2052000"/>
            <a:ext cx="7488000" cy="1620001"/>
          </a:xfrm>
          <a:prstGeom prst="rect">
            <a:avLst/>
          </a:prstGeom>
        </p:spPr>
        <p:txBody>
          <a:bodyPr lIns="0" tIns="0" rIns="0" bIns="0"/>
          <a:lstStyle>
            <a:lvl1pPr marL="0" indent="0" algn="l">
              <a:lnSpc>
                <a:spcPct val="100000"/>
              </a:lnSpc>
              <a:spcBef>
                <a:spcPts val="0"/>
              </a:spcBef>
              <a:buFontTx/>
              <a:buNone/>
              <a:defRPr sz="4800">
                <a:solidFill>
                  <a:schemeClr val="bg1"/>
                </a:solidFill>
                <a:latin typeface="+mj-lt"/>
              </a:defRPr>
            </a:lvl1pPr>
            <a:lvl2pPr>
              <a:defRPr sz="4800"/>
            </a:lvl2pPr>
            <a:lvl3pPr>
              <a:defRPr sz="4800"/>
            </a:lvl3pPr>
            <a:lvl4pPr>
              <a:defRPr sz="4800"/>
            </a:lvl4pPr>
            <a:lvl5pPr>
              <a:defRPr sz="4800"/>
            </a:lvl5pPr>
          </a:lstStyle>
          <a:p>
            <a:pPr lvl="0"/>
            <a:r>
              <a:rPr lang="en-US" noProof="0" dirty="0"/>
              <a:t>Click to add title</a:t>
            </a:r>
          </a:p>
        </p:txBody>
      </p:sp>
      <p:pic>
        <p:nvPicPr>
          <p:cNvPr id="4" name="Picture 3">
            <a:extLst>
              <a:ext uri="{FF2B5EF4-FFF2-40B4-BE49-F238E27FC236}">
                <a16:creationId xmlns:a16="http://schemas.microsoft.com/office/drawing/2014/main" id="{61495849-C711-4C59-BE40-B0978E1415A5}"/>
              </a:ext>
            </a:extLst>
          </p:cNvPr>
          <p:cNvPicPr>
            <a:picLocks/>
          </p:cNvPicPr>
          <p:nvPr userDrawn="1">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a:xfrm>
            <a:off x="8128000" y="371475"/>
            <a:ext cx="484188" cy="61753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2" name="Date Placeholder 1">
            <a:extLst>
              <a:ext uri="{FF2B5EF4-FFF2-40B4-BE49-F238E27FC236}">
                <a16:creationId xmlns:a16="http://schemas.microsoft.com/office/drawing/2014/main" id="{FBA94CAE-F74B-634F-962E-796216070611}"/>
              </a:ext>
            </a:extLst>
          </p:cNvPr>
          <p:cNvSpPr>
            <a:spLocks noGrp="1"/>
          </p:cNvSpPr>
          <p:nvPr>
            <p:ph type="dt" sz="half" idx="11"/>
          </p:nvPr>
        </p:nvSpPr>
        <p:spPr>
          <a:xfrm>
            <a:off x="540000" y="6512607"/>
            <a:ext cx="718767" cy="143967"/>
          </a:xfrm>
          <a:prstGeom prst="rect">
            <a:avLst/>
          </a:prstGeom>
        </p:spPr>
        <p:txBody>
          <a:bodyPr/>
          <a:lstStyle>
            <a:lvl1pPr>
              <a:defRPr>
                <a:solidFill>
                  <a:schemeClr val="bg1"/>
                </a:solidFill>
              </a:defRPr>
            </a:lvl1pPr>
          </a:lstStyle>
          <a:p>
            <a:fld id="{292481FD-233A-4142-853E-0D0E7AF414AD}" type="datetime1">
              <a:rPr lang="en-US" smtClean="0"/>
              <a:t>5/29/2020</a:t>
            </a:fld>
            <a:endParaRPr lang="en-IN" dirty="0"/>
          </a:p>
        </p:txBody>
      </p:sp>
      <p:sp>
        <p:nvSpPr>
          <p:cNvPr id="3" name="Footer Placeholder 2">
            <a:extLst>
              <a:ext uri="{FF2B5EF4-FFF2-40B4-BE49-F238E27FC236}">
                <a16:creationId xmlns:a16="http://schemas.microsoft.com/office/drawing/2014/main" id="{C5ED2FA9-7B33-5B4C-B25C-E3116E6D4EAA}"/>
              </a:ext>
            </a:extLst>
          </p:cNvPr>
          <p:cNvSpPr>
            <a:spLocks noGrp="1"/>
          </p:cNvSpPr>
          <p:nvPr>
            <p:ph type="ftr" sz="quarter" idx="12"/>
          </p:nvPr>
        </p:nvSpPr>
        <p:spPr>
          <a:xfrm>
            <a:off x="2469600" y="6512607"/>
            <a:ext cx="4191259" cy="274087"/>
          </a:xfrm>
          <a:prstGeom prst="rect">
            <a:avLst/>
          </a:prstGeom>
        </p:spPr>
        <p:txBody>
          <a:bodyPr/>
          <a:lstStyle>
            <a:lvl1pPr>
              <a:defRPr>
                <a:solidFill>
                  <a:schemeClr val="bg1"/>
                </a:solidFill>
              </a:defRPr>
            </a:lvl1pPr>
          </a:lstStyle>
          <a:p>
            <a:r>
              <a:rPr lang="en-IN"/>
              <a:t>©2020 Koninklijke Philips N.V. All rights reserved. Approved for external distribution. DXXXXXX-XX MMYYYY</a:t>
            </a:r>
            <a:endParaRPr lang="en-IN" dirty="0"/>
          </a:p>
        </p:txBody>
      </p:sp>
      <p:sp>
        <p:nvSpPr>
          <p:cNvPr id="6" name="Slide Number Placeholder 5">
            <a:extLst>
              <a:ext uri="{FF2B5EF4-FFF2-40B4-BE49-F238E27FC236}">
                <a16:creationId xmlns:a16="http://schemas.microsoft.com/office/drawing/2014/main" id="{BAECE49C-4750-F346-A559-CEEA8F3826AC}"/>
              </a:ext>
            </a:extLst>
          </p:cNvPr>
          <p:cNvSpPr>
            <a:spLocks noGrp="1"/>
          </p:cNvSpPr>
          <p:nvPr>
            <p:ph type="sldNum" sz="quarter" idx="13"/>
          </p:nvPr>
        </p:nvSpPr>
        <p:spPr/>
        <p:txBody>
          <a:bodyPr/>
          <a:lstStyle>
            <a:lvl1pPr>
              <a:defRPr>
                <a:solidFill>
                  <a:schemeClr val="bg1"/>
                </a:solidFill>
              </a:defRPr>
            </a:lvl1pPr>
          </a:lstStyle>
          <a:p>
            <a:fld id="{A5163908-529D-4A49-892F-D37C4044DFD8}" type="slidenum">
              <a:rPr lang="en-IN" smtClean="0"/>
              <a:pPr/>
              <a:t>‹#›</a:t>
            </a:fld>
            <a:endParaRPr lang="en-IN"/>
          </a:p>
        </p:txBody>
      </p:sp>
    </p:spTree>
    <p:custDataLst>
      <p:tags r:id="rId1"/>
    </p:custDataLst>
    <p:extLst>
      <p:ext uri="{BB962C8B-B14F-4D97-AF65-F5344CB8AC3E}">
        <p14:creationId xmlns:p14="http://schemas.microsoft.com/office/powerpoint/2010/main" val="31449505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Full bleed divider purple">
    <p:bg>
      <p:bgPr>
        <a:gradFill>
          <a:gsLst>
            <a:gs pos="18000">
              <a:srgbClr val="7D0063"/>
            </a:gs>
            <a:gs pos="0">
              <a:srgbClr val="7D0063"/>
            </a:gs>
            <a:gs pos="100000">
              <a:srgbClr val="A873A9"/>
            </a:gs>
          </a:gsLst>
          <a:lin ang="2100000" scaled="1"/>
        </a:gradFill>
        <a:effectLst/>
      </p:bgPr>
    </p:bg>
    <p:spTree>
      <p:nvGrpSpPr>
        <p:cNvPr id="1" name=""/>
        <p:cNvGrpSpPr/>
        <p:nvPr/>
      </p:nvGrpSpPr>
      <p:grpSpPr>
        <a:xfrm>
          <a:off x="0" y="0"/>
          <a:ext cx="0" cy="0"/>
          <a:chOff x="0" y="0"/>
          <a:chExt cx="0" cy="0"/>
        </a:xfrm>
      </p:grpSpPr>
      <p:sp>
        <p:nvSpPr>
          <p:cNvPr id="5" name="Text Placeholder 3"/>
          <p:cNvSpPr>
            <a:spLocks noGrp="1"/>
          </p:cNvSpPr>
          <p:nvPr>
            <p:ph type="body" sz="quarter" idx="10" hasCustomPrompt="1"/>
          </p:nvPr>
        </p:nvSpPr>
        <p:spPr>
          <a:xfrm>
            <a:off x="828673" y="2052000"/>
            <a:ext cx="7488000" cy="1620001"/>
          </a:xfrm>
          <a:prstGeom prst="rect">
            <a:avLst/>
          </a:prstGeom>
        </p:spPr>
        <p:txBody>
          <a:bodyPr lIns="0" tIns="0" rIns="0" bIns="0"/>
          <a:lstStyle>
            <a:lvl1pPr marL="0" indent="0" algn="l">
              <a:lnSpc>
                <a:spcPct val="100000"/>
              </a:lnSpc>
              <a:spcBef>
                <a:spcPts val="0"/>
              </a:spcBef>
              <a:buFontTx/>
              <a:buNone/>
              <a:defRPr sz="4800">
                <a:solidFill>
                  <a:schemeClr val="bg1"/>
                </a:solidFill>
                <a:latin typeface="+mj-lt"/>
              </a:defRPr>
            </a:lvl1pPr>
            <a:lvl2pPr>
              <a:defRPr sz="4800"/>
            </a:lvl2pPr>
            <a:lvl3pPr>
              <a:defRPr sz="4800"/>
            </a:lvl3pPr>
            <a:lvl4pPr>
              <a:defRPr sz="4800"/>
            </a:lvl4pPr>
            <a:lvl5pPr>
              <a:defRPr sz="4800"/>
            </a:lvl5pPr>
          </a:lstStyle>
          <a:p>
            <a:pPr lvl="0"/>
            <a:r>
              <a:rPr lang="en-US" noProof="0" dirty="0"/>
              <a:t>Click to add title</a:t>
            </a:r>
          </a:p>
        </p:txBody>
      </p:sp>
      <p:pic>
        <p:nvPicPr>
          <p:cNvPr id="4" name="Picture 3">
            <a:extLst>
              <a:ext uri="{FF2B5EF4-FFF2-40B4-BE49-F238E27FC236}">
                <a16:creationId xmlns:a16="http://schemas.microsoft.com/office/drawing/2014/main" id="{03E4CFE7-971D-482B-BBDE-3905D9258762}"/>
              </a:ext>
            </a:extLst>
          </p:cNvPr>
          <p:cNvPicPr>
            <a:picLocks/>
          </p:cNvPicPr>
          <p:nvPr userDrawn="1">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a:xfrm>
            <a:off x="8128000" y="371475"/>
            <a:ext cx="484188" cy="61753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2" name="Date Placeholder 1">
            <a:extLst>
              <a:ext uri="{FF2B5EF4-FFF2-40B4-BE49-F238E27FC236}">
                <a16:creationId xmlns:a16="http://schemas.microsoft.com/office/drawing/2014/main" id="{08BDB7C1-1F2F-7444-9CF4-DD5211C2B790}"/>
              </a:ext>
            </a:extLst>
          </p:cNvPr>
          <p:cNvSpPr>
            <a:spLocks noGrp="1"/>
          </p:cNvSpPr>
          <p:nvPr>
            <p:ph type="dt" sz="half" idx="11"/>
          </p:nvPr>
        </p:nvSpPr>
        <p:spPr>
          <a:xfrm>
            <a:off x="540000" y="6512607"/>
            <a:ext cx="718767" cy="143967"/>
          </a:xfrm>
          <a:prstGeom prst="rect">
            <a:avLst/>
          </a:prstGeom>
        </p:spPr>
        <p:txBody>
          <a:bodyPr/>
          <a:lstStyle>
            <a:lvl1pPr>
              <a:defRPr>
                <a:solidFill>
                  <a:schemeClr val="bg1"/>
                </a:solidFill>
              </a:defRPr>
            </a:lvl1pPr>
          </a:lstStyle>
          <a:p>
            <a:fld id="{57C83AB1-4515-4A77-8F15-2C1BE929CCE7}" type="datetime1">
              <a:rPr lang="en-US" smtClean="0"/>
              <a:t>5/29/2020</a:t>
            </a:fld>
            <a:endParaRPr lang="en-IN" dirty="0"/>
          </a:p>
        </p:txBody>
      </p:sp>
      <p:sp>
        <p:nvSpPr>
          <p:cNvPr id="3" name="Footer Placeholder 2">
            <a:extLst>
              <a:ext uri="{FF2B5EF4-FFF2-40B4-BE49-F238E27FC236}">
                <a16:creationId xmlns:a16="http://schemas.microsoft.com/office/drawing/2014/main" id="{EB499C52-3A28-3642-B137-9111EB3DD90D}"/>
              </a:ext>
            </a:extLst>
          </p:cNvPr>
          <p:cNvSpPr>
            <a:spLocks noGrp="1"/>
          </p:cNvSpPr>
          <p:nvPr>
            <p:ph type="ftr" sz="quarter" idx="12"/>
          </p:nvPr>
        </p:nvSpPr>
        <p:spPr>
          <a:xfrm>
            <a:off x="2469600" y="6512607"/>
            <a:ext cx="4191259" cy="274087"/>
          </a:xfrm>
          <a:prstGeom prst="rect">
            <a:avLst/>
          </a:prstGeom>
        </p:spPr>
        <p:txBody>
          <a:bodyPr/>
          <a:lstStyle>
            <a:lvl1pPr>
              <a:defRPr>
                <a:solidFill>
                  <a:schemeClr val="bg1"/>
                </a:solidFill>
              </a:defRPr>
            </a:lvl1pPr>
          </a:lstStyle>
          <a:p>
            <a:r>
              <a:rPr lang="en-IN"/>
              <a:t>©2020 Koninklijke Philips N.V. All rights reserved. Approved for external distribution. DXXXXXX-XX MMYYYY</a:t>
            </a:r>
            <a:endParaRPr lang="en-IN" dirty="0"/>
          </a:p>
        </p:txBody>
      </p:sp>
      <p:sp>
        <p:nvSpPr>
          <p:cNvPr id="6" name="Slide Number Placeholder 5">
            <a:extLst>
              <a:ext uri="{FF2B5EF4-FFF2-40B4-BE49-F238E27FC236}">
                <a16:creationId xmlns:a16="http://schemas.microsoft.com/office/drawing/2014/main" id="{96D8CB3D-4CB7-2947-9D17-1C8FD988365A}"/>
              </a:ext>
            </a:extLst>
          </p:cNvPr>
          <p:cNvSpPr>
            <a:spLocks noGrp="1"/>
          </p:cNvSpPr>
          <p:nvPr>
            <p:ph type="sldNum" sz="quarter" idx="13"/>
          </p:nvPr>
        </p:nvSpPr>
        <p:spPr/>
        <p:txBody>
          <a:bodyPr/>
          <a:lstStyle>
            <a:lvl1pPr>
              <a:defRPr>
                <a:solidFill>
                  <a:schemeClr val="bg1"/>
                </a:solidFill>
              </a:defRPr>
            </a:lvl1pPr>
          </a:lstStyle>
          <a:p>
            <a:fld id="{A5163908-529D-4A49-892F-D37C4044DFD8}" type="slidenum">
              <a:rPr lang="en-IN" smtClean="0"/>
              <a:pPr/>
              <a:t>‹#›</a:t>
            </a:fld>
            <a:endParaRPr lang="en-IN"/>
          </a:p>
        </p:txBody>
      </p:sp>
    </p:spTree>
    <p:custDataLst>
      <p:tags r:id="rId1"/>
    </p:custDataLst>
    <p:extLst>
      <p:ext uri="{BB962C8B-B14F-4D97-AF65-F5344CB8AC3E}">
        <p14:creationId xmlns:p14="http://schemas.microsoft.com/office/powerpoint/2010/main" val="27069752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Full bleed divider dark orange">
    <p:bg>
      <p:bgPr>
        <a:gradFill>
          <a:gsLst>
            <a:gs pos="0">
              <a:schemeClr val="accent4">
                <a:lumMod val="75000"/>
              </a:schemeClr>
            </a:gs>
            <a:gs pos="100000">
              <a:schemeClr val="accent4"/>
            </a:gs>
          </a:gsLst>
          <a:lin ang="2100000" scaled="1"/>
        </a:gradFill>
        <a:effectLst/>
      </p:bgPr>
    </p:bg>
    <p:spTree>
      <p:nvGrpSpPr>
        <p:cNvPr id="1" name=""/>
        <p:cNvGrpSpPr/>
        <p:nvPr/>
      </p:nvGrpSpPr>
      <p:grpSpPr>
        <a:xfrm>
          <a:off x="0" y="0"/>
          <a:ext cx="0" cy="0"/>
          <a:chOff x="0" y="0"/>
          <a:chExt cx="0" cy="0"/>
        </a:xfrm>
      </p:grpSpPr>
      <p:sp>
        <p:nvSpPr>
          <p:cNvPr id="5" name="Text Placeholder 3"/>
          <p:cNvSpPr>
            <a:spLocks noGrp="1"/>
          </p:cNvSpPr>
          <p:nvPr>
            <p:ph type="body" sz="quarter" idx="10" hasCustomPrompt="1"/>
          </p:nvPr>
        </p:nvSpPr>
        <p:spPr>
          <a:xfrm>
            <a:off x="828673" y="2052000"/>
            <a:ext cx="7488000" cy="1620001"/>
          </a:xfrm>
          <a:prstGeom prst="rect">
            <a:avLst/>
          </a:prstGeom>
        </p:spPr>
        <p:txBody>
          <a:bodyPr lIns="0" tIns="0" rIns="0" bIns="0"/>
          <a:lstStyle>
            <a:lvl1pPr marL="0" indent="0" algn="l">
              <a:lnSpc>
                <a:spcPct val="100000"/>
              </a:lnSpc>
              <a:spcBef>
                <a:spcPts val="0"/>
              </a:spcBef>
              <a:buFontTx/>
              <a:buNone/>
              <a:defRPr sz="4800">
                <a:solidFill>
                  <a:schemeClr val="bg1"/>
                </a:solidFill>
                <a:latin typeface="+mj-lt"/>
              </a:defRPr>
            </a:lvl1pPr>
            <a:lvl2pPr>
              <a:defRPr sz="4800"/>
            </a:lvl2pPr>
            <a:lvl3pPr>
              <a:defRPr sz="4800"/>
            </a:lvl3pPr>
            <a:lvl4pPr>
              <a:defRPr sz="4800"/>
            </a:lvl4pPr>
            <a:lvl5pPr>
              <a:defRPr sz="4800"/>
            </a:lvl5pPr>
          </a:lstStyle>
          <a:p>
            <a:pPr lvl="0"/>
            <a:r>
              <a:rPr lang="en-US" noProof="0" dirty="0"/>
              <a:t>Click to add title</a:t>
            </a:r>
          </a:p>
        </p:txBody>
      </p:sp>
      <p:pic>
        <p:nvPicPr>
          <p:cNvPr id="4" name="Picture 3">
            <a:extLst>
              <a:ext uri="{FF2B5EF4-FFF2-40B4-BE49-F238E27FC236}">
                <a16:creationId xmlns:a16="http://schemas.microsoft.com/office/drawing/2014/main" id="{0BA4D192-C684-4BD8-BEB3-18ADCBFC1803}"/>
              </a:ext>
            </a:extLst>
          </p:cNvPr>
          <p:cNvPicPr>
            <a:picLocks/>
          </p:cNvPicPr>
          <p:nvPr userDrawn="1">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a:xfrm>
            <a:off x="8128000" y="371475"/>
            <a:ext cx="484188" cy="61753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2" name="Date Placeholder 1">
            <a:extLst>
              <a:ext uri="{FF2B5EF4-FFF2-40B4-BE49-F238E27FC236}">
                <a16:creationId xmlns:a16="http://schemas.microsoft.com/office/drawing/2014/main" id="{732AECF0-0AB3-DA40-ACEA-0C4F9B63573C}"/>
              </a:ext>
            </a:extLst>
          </p:cNvPr>
          <p:cNvSpPr>
            <a:spLocks noGrp="1"/>
          </p:cNvSpPr>
          <p:nvPr>
            <p:ph type="dt" sz="half" idx="11"/>
          </p:nvPr>
        </p:nvSpPr>
        <p:spPr>
          <a:xfrm>
            <a:off x="540000" y="6512607"/>
            <a:ext cx="718767" cy="143967"/>
          </a:xfrm>
          <a:prstGeom prst="rect">
            <a:avLst/>
          </a:prstGeom>
        </p:spPr>
        <p:txBody>
          <a:bodyPr/>
          <a:lstStyle>
            <a:lvl1pPr>
              <a:defRPr>
                <a:solidFill>
                  <a:schemeClr val="bg1"/>
                </a:solidFill>
              </a:defRPr>
            </a:lvl1pPr>
          </a:lstStyle>
          <a:p>
            <a:fld id="{A336F2E1-3D6E-482F-9410-9A338234A6A9}" type="datetime1">
              <a:rPr lang="en-US" smtClean="0"/>
              <a:t>5/29/2020</a:t>
            </a:fld>
            <a:endParaRPr lang="en-IN" dirty="0"/>
          </a:p>
        </p:txBody>
      </p:sp>
      <p:sp>
        <p:nvSpPr>
          <p:cNvPr id="3" name="Footer Placeholder 2">
            <a:extLst>
              <a:ext uri="{FF2B5EF4-FFF2-40B4-BE49-F238E27FC236}">
                <a16:creationId xmlns:a16="http://schemas.microsoft.com/office/drawing/2014/main" id="{F96EC95C-D5F5-1A44-8B0B-33CB21DAD949}"/>
              </a:ext>
            </a:extLst>
          </p:cNvPr>
          <p:cNvSpPr>
            <a:spLocks noGrp="1"/>
          </p:cNvSpPr>
          <p:nvPr>
            <p:ph type="ftr" sz="quarter" idx="12"/>
          </p:nvPr>
        </p:nvSpPr>
        <p:spPr>
          <a:xfrm>
            <a:off x="2469600" y="6512607"/>
            <a:ext cx="4191259" cy="274087"/>
          </a:xfrm>
          <a:prstGeom prst="rect">
            <a:avLst/>
          </a:prstGeom>
        </p:spPr>
        <p:txBody>
          <a:bodyPr/>
          <a:lstStyle>
            <a:lvl1pPr>
              <a:defRPr>
                <a:solidFill>
                  <a:schemeClr val="bg1"/>
                </a:solidFill>
              </a:defRPr>
            </a:lvl1pPr>
          </a:lstStyle>
          <a:p>
            <a:r>
              <a:rPr lang="en-IN"/>
              <a:t>©2020 Koninklijke Philips N.V. All rights reserved. Approved for external distribution. DXXXXXX-XX MMYYYY</a:t>
            </a:r>
            <a:endParaRPr lang="en-IN" dirty="0"/>
          </a:p>
        </p:txBody>
      </p:sp>
      <p:sp>
        <p:nvSpPr>
          <p:cNvPr id="6" name="Slide Number Placeholder 5">
            <a:extLst>
              <a:ext uri="{FF2B5EF4-FFF2-40B4-BE49-F238E27FC236}">
                <a16:creationId xmlns:a16="http://schemas.microsoft.com/office/drawing/2014/main" id="{573E74A0-949A-1047-AA49-FEE9650B12E8}"/>
              </a:ext>
            </a:extLst>
          </p:cNvPr>
          <p:cNvSpPr>
            <a:spLocks noGrp="1"/>
          </p:cNvSpPr>
          <p:nvPr>
            <p:ph type="sldNum" sz="quarter" idx="13"/>
          </p:nvPr>
        </p:nvSpPr>
        <p:spPr/>
        <p:txBody>
          <a:bodyPr/>
          <a:lstStyle>
            <a:lvl1pPr>
              <a:defRPr>
                <a:solidFill>
                  <a:schemeClr val="bg1"/>
                </a:solidFill>
              </a:defRPr>
            </a:lvl1pPr>
          </a:lstStyle>
          <a:p>
            <a:fld id="{A5163908-529D-4A49-892F-D37C4044DFD8}" type="slidenum">
              <a:rPr lang="en-IN" smtClean="0"/>
              <a:pPr/>
              <a:t>‹#›</a:t>
            </a:fld>
            <a:endParaRPr lang="en-IN"/>
          </a:p>
        </p:txBody>
      </p:sp>
    </p:spTree>
    <p:custDataLst>
      <p:tags r:id="rId1"/>
    </p:custDataLst>
    <p:extLst>
      <p:ext uri="{BB962C8B-B14F-4D97-AF65-F5344CB8AC3E}">
        <p14:creationId xmlns:p14="http://schemas.microsoft.com/office/powerpoint/2010/main" val="3893785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Full bleed divider orange">
    <p:bg>
      <p:bgPr>
        <a:gradFill>
          <a:gsLst>
            <a:gs pos="18000">
              <a:schemeClr val="accent4"/>
            </a:gs>
            <a:gs pos="0">
              <a:schemeClr val="accent4">
                <a:lumMod val="75000"/>
              </a:schemeClr>
            </a:gs>
            <a:gs pos="100000">
              <a:schemeClr val="accent4">
                <a:lumMod val="60000"/>
                <a:lumOff val="40000"/>
              </a:schemeClr>
            </a:gs>
          </a:gsLst>
          <a:lin ang="2100000" scaled="1"/>
        </a:gradFill>
        <a:effectLst/>
      </p:bgPr>
    </p:bg>
    <p:spTree>
      <p:nvGrpSpPr>
        <p:cNvPr id="1" name=""/>
        <p:cNvGrpSpPr/>
        <p:nvPr/>
      </p:nvGrpSpPr>
      <p:grpSpPr>
        <a:xfrm>
          <a:off x="0" y="0"/>
          <a:ext cx="0" cy="0"/>
          <a:chOff x="0" y="0"/>
          <a:chExt cx="0" cy="0"/>
        </a:xfrm>
      </p:grpSpPr>
      <p:sp>
        <p:nvSpPr>
          <p:cNvPr id="5" name="Text Placeholder 3"/>
          <p:cNvSpPr>
            <a:spLocks noGrp="1"/>
          </p:cNvSpPr>
          <p:nvPr>
            <p:ph type="body" sz="quarter" idx="10" hasCustomPrompt="1"/>
          </p:nvPr>
        </p:nvSpPr>
        <p:spPr>
          <a:xfrm>
            <a:off x="828673" y="2052000"/>
            <a:ext cx="7488000" cy="1620001"/>
          </a:xfrm>
          <a:prstGeom prst="rect">
            <a:avLst/>
          </a:prstGeom>
        </p:spPr>
        <p:txBody>
          <a:bodyPr lIns="0" tIns="0" rIns="0" bIns="0"/>
          <a:lstStyle>
            <a:lvl1pPr marL="0" indent="0" algn="l">
              <a:lnSpc>
                <a:spcPct val="100000"/>
              </a:lnSpc>
              <a:spcBef>
                <a:spcPts val="0"/>
              </a:spcBef>
              <a:buFontTx/>
              <a:buNone/>
              <a:defRPr sz="4800">
                <a:solidFill>
                  <a:schemeClr val="bg1"/>
                </a:solidFill>
                <a:latin typeface="+mj-lt"/>
              </a:defRPr>
            </a:lvl1pPr>
            <a:lvl2pPr>
              <a:defRPr sz="4800"/>
            </a:lvl2pPr>
            <a:lvl3pPr>
              <a:defRPr sz="4800"/>
            </a:lvl3pPr>
            <a:lvl4pPr>
              <a:defRPr sz="4800"/>
            </a:lvl4pPr>
            <a:lvl5pPr>
              <a:defRPr sz="4800"/>
            </a:lvl5pPr>
          </a:lstStyle>
          <a:p>
            <a:pPr lvl="0"/>
            <a:r>
              <a:rPr lang="en-US" noProof="0" dirty="0"/>
              <a:t>Click to add title</a:t>
            </a:r>
          </a:p>
        </p:txBody>
      </p:sp>
      <p:pic>
        <p:nvPicPr>
          <p:cNvPr id="4" name="Picture 3">
            <a:extLst>
              <a:ext uri="{FF2B5EF4-FFF2-40B4-BE49-F238E27FC236}">
                <a16:creationId xmlns:a16="http://schemas.microsoft.com/office/drawing/2014/main" id="{C40F3EE0-717B-40CD-9D05-E617D1E02F83}"/>
              </a:ext>
            </a:extLst>
          </p:cNvPr>
          <p:cNvPicPr>
            <a:picLocks/>
          </p:cNvPicPr>
          <p:nvPr userDrawn="1">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a:xfrm>
            <a:off x="8128000" y="371475"/>
            <a:ext cx="484188" cy="617538"/>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2" name="Date Placeholder 1">
            <a:extLst>
              <a:ext uri="{FF2B5EF4-FFF2-40B4-BE49-F238E27FC236}">
                <a16:creationId xmlns:a16="http://schemas.microsoft.com/office/drawing/2014/main" id="{DBC404B6-4A1B-BE45-A53D-3C62C177E2EA}"/>
              </a:ext>
            </a:extLst>
          </p:cNvPr>
          <p:cNvSpPr>
            <a:spLocks noGrp="1"/>
          </p:cNvSpPr>
          <p:nvPr>
            <p:ph type="dt" sz="half" idx="11"/>
          </p:nvPr>
        </p:nvSpPr>
        <p:spPr>
          <a:xfrm>
            <a:off x="540000" y="6512607"/>
            <a:ext cx="718767" cy="143967"/>
          </a:xfrm>
          <a:prstGeom prst="rect">
            <a:avLst/>
          </a:prstGeom>
        </p:spPr>
        <p:txBody>
          <a:bodyPr/>
          <a:lstStyle>
            <a:lvl1pPr>
              <a:defRPr>
                <a:solidFill>
                  <a:schemeClr val="bg1"/>
                </a:solidFill>
              </a:defRPr>
            </a:lvl1pPr>
          </a:lstStyle>
          <a:p>
            <a:fld id="{BC220266-3660-4349-94DB-E78D358DDD79}" type="datetime1">
              <a:rPr lang="en-US" smtClean="0"/>
              <a:t>5/29/2020</a:t>
            </a:fld>
            <a:endParaRPr lang="en-IN" dirty="0"/>
          </a:p>
        </p:txBody>
      </p:sp>
      <p:sp>
        <p:nvSpPr>
          <p:cNvPr id="3" name="Footer Placeholder 2">
            <a:extLst>
              <a:ext uri="{FF2B5EF4-FFF2-40B4-BE49-F238E27FC236}">
                <a16:creationId xmlns:a16="http://schemas.microsoft.com/office/drawing/2014/main" id="{012ED268-DC94-594F-B6EB-84FCE9F8C3F9}"/>
              </a:ext>
            </a:extLst>
          </p:cNvPr>
          <p:cNvSpPr>
            <a:spLocks noGrp="1"/>
          </p:cNvSpPr>
          <p:nvPr>
            <p:ph type="ftr" sz="quarter" idx="12"/>
          </p:nvPr>
        </p:nvSpPr>
        <p:spPr>
          <a:xfrm>
            <a:off x="2469600" y="6512607"/>
            <a:ext cx="4191259" cy="274087"/>
          </a:xfrm>
          <a:prstGeom prst="rect">
            <a:avLst/>
          </a:prstGeom>
        </p:spPr>
        <p:txBody>
          <a:bodyPr/>
          <a:lstStyle>
            <a:lvl1pPr>
              <a:defRPr>
                <a:solidFill>
                  <a:schemeClr val="bg1"/>
                </a:solidFill>
              </a:defRPr>
            </a:lvl1pPr>
          </a:lstStyle>
          <a:p>
            <a:r>
              <a:rPr lang="en-IN"/>
              <a:t>©2020 Koninklijke Philips N.V. All rights reserved. Approved for external distribution. DXXXXXX-XX MMYYYY</a:t>
            </a:r>
            <a:endParaRPr lang="en-IN" dirty="0"/>
          </a:p>
        </p:txBody>
      </p:sp>
      <p:sp>
        <p:nvSpPr>
          <p:cNvPr id="6" name="Slide Number Placeholder 5">
            <a:extLst>
              <a:ext uri="{FF2B5EF4-FFF2-40B4-BE49-F238E27FC236}">
                <a16:creationId xmlns:a16="http://schemas.microsoft.com/office/drawing/2014/main" id="{9726F7AB-1417-B344-AD89-4DB152A12A97}"/>
              </a:ext>
            </a:extLst>
          </p:cNvPr>
          <p:cNvSpPr>
            <a:spLocks noGrp="1"/>
          </p:cNvSpPr>
          <p:nvPr>
            <p:ph type="sldNum" sz="quarter" idx="13"/>
          </p:nvPr>
        </p:nvSpPr>
        <p:spPr/>
        <p:txBody>
          <a:bodyPr/>
          <a:lstStyle>
            <a:lvl1pPr>
              <a:defRPr>
                <a:solidFill>
                  <a:schemeClr val="bg1"/>
                </a:solidFill>
              </a:defRPr>
            </a:lvl1pPr>
          </a:lstStyle>
          <a:p>
            <a:fld id="{A5163908-529D-4A49-892F-D37C4044DFD8}" type="slidenum">
              <a:rPr lang="en-IN" smtClean="0"/>
              <a:pPr/>
              <a:t>‹#›</a:t>
            </a:fld>
            <a:endParaRPr lang="en-IN"/>
          </a:p>
        </p:txBody>
      </p:sp>
    </p:spTree>
    <p:custDataLst>
      <p:tags r:id="rId1"/>
    </p:custDataLst>
    <p:extLst>
      <p:ext uri="{BB962C8B-B14F-4D97-AF65-F5344CB8AC3E}">
        <p14:creationId xmlns:p14="http://schemas.microsoft.com/office/powerpoint/2010/main" val="13291422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Full bleed photo overlay left">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1F58990-F6FE-47C5-BC21-2A45263505CD}"/>
              </a:ext>
            </a:extLst>
          </p:cNvPr>
          <p:cNvGraphicFramePr>
            <a:graphicFrameLocks noChangeAspect="1"/>
          </p:cNvGraphicFramePr>
          <p:nvPr userDrawn="1">
            <p:custDataLst>
              <p:tags r:id="rId3"/>
            </p:custDataLst>
            <p:extLst>
              <p:ext uri="{D42A27DB-BD31-4B8C-83A1-F6EECF244321}">
                <p14:modId xmlns:p14="http://schemas.microsoft.com/office/powerpoint/2010/main" val="2694850631"/>
              </p:ext>
            </p:extLst>
          </p:nvPr>
        </p:nvGraphicFramePr>
        <p:xfrm>
          <a:off x="1589" y="2118"/>
          <a:ext cx="1588" cy="2117"/>
        </p:xfrm>
        <a:graphic>
          <a:graphicData uri="http://schemas.openxmlformats.org/presentationml/2006/ole">
            <mc:AlternateContent xmlns:mc="http://schemas.openxmlformats.org/markup-compatibility/2006">
              <mc:Choice xmlns:v="urn:schemas-microsoft-com:vml" Requires="v">
                <p:oleObj spid="_x0000_s149587" name="think-cell Slide" r:id="rId5" imgW="479" imgH="478" progId="TCLayout.ActiveDocument.1">
                  <p:embed/>
                </p:oleObj>
              </mc:Choice>
              <mc:Fallback>
                <p:oleObj name="think-cell Slide" r:id="rId5" imgW="479" imgH="478" progId="TCLayout.ActiveDocument.1">
                  <p:embed/>
                  <p:pic>
                    <p:nvPicPr>
                      <p:cNvPr id="0" name=""/>
                      <p:cNvPicPr/>
                      <p:nvPr/>
                    </p:nvPicPr>
                    <p:blipFill>
                      <a:blip r:embed="rId6"/>
                      <a:stretch>
                        <a:fillRect/>
                      </a:stretch>
                    </p:blipFill>
                    <p:spPr>
                      <a:xfrm>
                        <a:off x="1589" y="2118"/>
                        <a:ext cx="1588" cy="2117"/>
                      </a:xfrm>
                      <a:prstGeom prst="rect">
                        <a:avLst/>
                      </a:prstGeom>
                    </p:spPr>
                  </p:pic>
                </p:oleObj>
              </mc:Fallback>
            </mc:AlternateContent>
          </a:graphicData>
        </a:graphic>
      </p:graphicFrame>
      <p:sp>
        <p:nvSpPr>
          <p:cNvPr id="4" name="Picture Placeholder 3"/>
          <p:cNvSpPr>
            <a:spLocks noGrp="1"/>
          </p:cNvSpPr>
          <p:nvPr>
            <p:ph type="pic" sz="quarter" idx="14"/>
          </p:nvPr>
        </p:nvSpPr>
        <p:spPr>
          <a:xfrm>
            <a:off x="0" y="0"/>
            <a:ext cx="9144000" cy="6858000"/>
          </a:xfrm>
          <a:prstGeom prst="rect">
            <a:avLst/>
          </a:prstGeom>
        </p:spPr>
        <p:txBody>
          <a:bodyPr/>
          <a:lstStyle>
            <a:lvl1pPr marL="0" indent="0">
              <a:buNone/>
              <a:defRPr sz="1000"/>
            </a:lvl1pPr>
          </a:lstStyle>
          <a:p>
            <a:r>
              <a:rPr lang="en-US" noProof="0"/>
              <a:t>Click icon to add picture</a:t>
            </a:r>
            <a:endParaRPr lang="en-US" noProof="0" dirty="0"/>
          </a:p>
        </p:txBody>
      </p:sp>
      <p:sp>
        <p:nvSpPr>
          <p:cNvPr id="13" name="Text Placeholder 12"/>
          <p:cNvSpPr>
            <a:spLocks noGrp="1"/>
          </p:cNvSpPr>
          <p:nvPr>
            <p:ph type="body" sz="quarter" idx="15" hasCustomPrompt="1"/>
          </p:nvPr>
        </p:nvSpPr>
        <p:spPr bwMode="gray">
          <a:xfrm>
            <a:off x="1" y="0"/>
            <a:ext cx="3492500" cy="6858000"/>
          </a:xfrm>
          <a:prstGeom prst="rect">
            <a:avLst/>
          </a:prstGeom>
          <a:solidFill>
            <a:srgbClr val="004D79">
              <a:alpha val="89804"/>
            </a:srgbClr>
          </a:solidFill>
        </p:spPr>
        <p:txBody>
          <a:bodyPr vert="horz"/>
          <a:lstStyle>
            <a:lvl1pPr marL="0" indent="0">
              <a:buFontTx/>
              <a:buNone/>
              <a:defRPr>
                <a:ln>
                  <a:noFill/>
                </a:ln>
              </a:defRPr>
            </a:lvl1pPr>
          </a:lstStyle>
          <a:p>
            <a:pPr lvl="0"/>
            <a:r>
              <a:rPr lang="en-US" dirty="0"/>
              <a:t> </a:t>
            </a:r>
          </a:p>
        </p:txBody>
      </p:sp>
      <p:sp>
        <p:nvSpPr>
          <p:cNvPr id="3" name="Text Placeholder 2"/>
          <p:cNvSpPr>
            <a:spLocks noGrp="1"/>
          </p:cNvSpPr>
          <p:nvPr>
            <p:ph type="body" sz="quarter" idx="10" hasCustomPrompt="1"/>
          </p:nvPr>
        </p:nvSpPr>
        <p:spPr bwMode="white">
          <a:xfrm>
            <a:off x="317501" y="1625597"/>
            <a:ext cx="2851151" cy="4250616"/>
          </a:xfrm>
          <a:prstGeom prst="rect">
            <a:avLst/>
          </a:prstGeom>
        </p:spPr>
        <p:txBody>
          <a:bodyPr lIns="0" tIns="0" rIns="0" bIns="0"/>
          <a:lstStyle>
            <a:lvl1pPr marL="0" indent="0" algn="l">
              <a:lnSpc>
                <a:spcPct val="100000"/>
              </a:lnSpc>
              <a:spcBef>
                <a:spcPts val="0"/>
              </a:spcBef>
              <a:buFont typeface="Arial" panose="020B0604020202020204" pitchFamily="34" charset="0"/>
              <a:buNone/>
              <a:defRPr sz="3200" baseline="0">
                <a:solidFill>
                  <a:schemeClr val="bg1"/>
                </a:solidFill>
                <a:latin typeface="+mj-lt"/>
              </a:defRPr>
            </a:lvl1pPr>
          </a:lstStyle>
          <a:p>
            <a:pPr lvl="0"/>
            <a:r>
              <a:rPr lang="en-US" noProof="0" dirty="0"/>
              <a:t>Click to add text</a:t>
            </a:r>
          </a:p>
          <a:p>
            <a:pPr lvl="0"/>
            <a:endParaRPr lang="en-US" noProof="0" dirty="0"/>
          </a:p>
          <a:p>
            <a:pPr lvl="0"/>
            <a:endParaRPr lang="en-US" noProof="0" dirty="0"/>
          </a:p>
          <a:p>
            <a:pPr lvl="0"/>
            <a:endParaRPr lang="en-US" noProof="0" dirty="0"/>
          </a:p>
        </p:txBody>
      </p:sp>
      <p:sp>
        <p:nvSpPr>
          <p:cNvPr id="7" name="Text Placeholder 9">
            <a:extLst>
              <a:ext uri="{FF2B5EF4-FFF2-40B4-BE49-F238E27FC236}">
                <a16:creationId xmlns:a16="http://schemas.microsoft.com/office/drawing/2014/main" id="{AB25F741-4DE1-41E1-8A68-93B346DCAEF5}"/>
              </a:ext>
            </a:extLst>
          </p:cNvPr>
          <p:cNvSpPr>
            <a:spLocks noGrp="1"/>
          </p:cNvSpPr>
          <p:nvPr>
            <p:ph type="body" sz="quarter" idx="22" hasCustomPrompt="1"/>
          </p:nvPr>
        </p:nvSpPr>
        <p:spPr>
          <a:xfrm>
            <a:off x="8127999" y="371475"/>
            <a:ext cx="484188" cy="617538"/>
          </a:xfrm>
          <a:blipFill dpi="0" rotWithShape="1">
            <a:blip r:embed="rId7">
              <a:alphaModFix amt="90000"/>
            </a:blip>
            <a:srcRect/>
            <a:stretch>
              <a:fillRect/>
            </a:stretch>
          </a:blipFill>
        </p:spPr>
        <p:txBody>
          <a:bodyPr/>
          <a:lstStyle>
            <a:lvl1pPr marL="0" indent="0">
              <a:buNone/>
              <a:defRPr/>
            </a:lvl1pPr>
          </a:lstStyle>
          <a:p>
            <a:pPr lvl="0"/>
            <a:r>
              <a:rPr lang="en-US" dirty="0"/>
              <a:t> </a:t>
            </a:r>
          </a:p>
        </p:txBody>
      </p:sp>
      <p:sp>
        <p:nvSpPr>
          <p:cNvPr id="5" name="Date Placeholder 4">
            <a:extLst>
              <a:ext uri="{FF2B5EF4-FFF2-40B4-BE49-F238E27FC236}">
                <a16:creationId xmlns:a16="http://schemas.microsoft.com/office/drawing/2014/main" id="{FB2AD4BF-6B44-1540-8A12-0F2D9B56D3D8}"/>
              </a:ext>
            </a:extLst>
          </p:cNvPr>
          <p:cNvSpPr>
            <a:spLocks noGrp="1"/>
          </p:cNvSpPr>
          <p:nvPr>
            <p:ph type="dt" sz="half" idx="23"/>
          </p:nvPr>
        </p:nvSpPr>
        <p:spPr>
          <a:xfrm>
            <a:off x="540000" y="6512607"/>
            <a:ext cx="718767" cy="143967"/>
          </a:xfrm>
          <a:prstGeom prst="rect">
            <a:avLst/>
          </a:prstGeom>
        </p:spPr>
        <p:txBody>
          <a:bodyPr/>
          <a:lstStyle/>
          <a:p>
            <a:fld id="{7023C7B7-6D03-4529-9FE8-656644B78E18}" type="datetime1">
              <a:rPr lang="en-US" smtClean="0"/>
              <a:t>5/29/2020</a:t>
            </a:fld>
            <a:endParaRPr lang="en-IN" dirty="0"/>
          </a:p>
        </p:txBody>
      </p:sp>
      <p:sp>
        <p:nvSpPr>
          <p:cNvPr id="6" name="Footer Placeholder 5">
            <a:extLst>
              <a:ext uri="{FF2B5EF4-FFF2-40B4-BE49-F238E27FC236}">
                <a16:creationId xmlns:a16="http://schemas.microsoft.com/office/drawing/2014/main" id="{9882C904-3A52-694F-A0CA-2278A389E01A}"/>
              </a:ext>
            </a:extLst>
          </p:cNvPr>
          <p:cNvSpPr>
            <a:spLocks noGrp="1"/>
          </p:cNvSpPr>
          <p:nvPr>
            <p:ph type="ftr" sz="quarter" idx="24"/>
          </p:nvPr>
        </p:nvSpPr>
        <p:spPr>
          <a:xfrm>
            <a:off x="3737300" y="6512607"/>
            <a:ext cx="4191259" cy="274087"/>
          </a:xfrm>
          <a:prstGeom prst="rect">
            <a:avLst/>
          </a:prstGeom>
        </p:spPr>
        <p:txBody>
          <a:bodyPr/>
          <a:lstStyle/>
          <a:p>
            <a:r>
              <a:rPr lang="en-IN"/>
              <a:t>©2020 Koninklijke Philips N.V. All rights reserved. Approved for external distribution. DXXXXXX-XX MMYYYY</a:t>
            </a:r>
            <a:endParaRPr lang="en-IN" dirty="0"/>
          </a:p>
        </p:txBody>
      </p:sp>
      <p:sp>
        <p:nvSpPr>
          <p:cNvPr id="8" name="Slide Number Placeholder 7">
            <a:extLst>
              <a:ext uri="{FF2B5EF4-FFF2-40B4-BE49-F238E27FC236}">
                <a16:creationId xmlns:a16="http://schemas.microsoft.com/office/drawing/2014/main" id="{056770FF-59F0-554E-A2AB-3EDD36BB5E01}"/>
              </a:ext>
            </a:extLst>
          </p:cNvPr>
          <p:cNvSpPr>
            <a:spLocks noGrp="1"/>
          </p:cNvSpPr>
          <p:nvPr>
            <p:ph type="sldNum" sz="quarter" idx="25"/>
          </p:nvPr>
        </p:nvSpPr>
        <p:spPr/>
        <p:txBody>
          <a:bodyPr/>
          <a:lstStyle/>
          <a:p>
            <a:fld id="{A5163908-529D-4A49-892F-D37C4044DFD8}" type="slidenum">
              <a:rPr lang="en-IN" smtClean="0"/>
              <a:pPr/>
              <a:t>‹#›</a:t>
            </a:fld>
            <a:endParaRPr lang="en-IN"/>
          </a:p>
        </p:txBody>
      </p:sp>
    </p:spTree>
    <p:custDataLst>
      <p:tags r:id="rId2"/>
    </p:custDataLst>
    <p:extLst>
      <p:ext uri="{BB962C8B-B14F-4D97-AF65-F5344CB8AC3E}">
        <p14:creationId xmlns:p14="http://schemas.microsoft.com/office/powerpoint/2010/main" val="26884401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Full bleed photo overlay right">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2622BA5-BC34-4A58-9264-E2D05A0F24AA}"/>
              </a:ext>
            </a:extLst>
          </p:cNvPr>
          <p:cNvGraphicFramePr>
            <a:graphicFrameLocks noChangeAspect="1"/>
          </p:cNvGraphicFramePr>
          <p:nvPr userDrawn="1">
            <p:custDataLst>
              <p:tags r:id="rId3"/>
            </p:custDataLst>
            <p:extLst>
              <p:ext uri="{D42A27DB-BD31-4B8C-83A1-F6EECF244321}">
                <p14:modId xmlns:p14="http://schemas.microsoft.com/office/powerpoint/2010/main" val="263575572"/>
              </p:ext>
            </p:extLst>
          </p:nvPr>
        </p:nvGraphicFramePr>
        <p:xfrm>
          <a:off x="1589" y="2118"/>
          <a:ext cx="1588" cy="2117"/>
        </p:xfrm>
        <a:graphic>
          <a:graphicData uri="http://schemas.openxmlformats.org/presentationml/2006/ole">
            <mc:AlternateContent xmlns:mc="http://schemas.openxmlformats.org/markup-compatibility/2006">
              <mc:Choice xmlns:v="urn:schemas-microsoft-com:vml" Requires="v">
                <p:oleObj spid="_x0000_s143460" name="think-cell Slide" r:id="rId5" imgW="479" imgH="478" progId="TCLayout.ActiveDocument.1">
                  <p:embed/>
                </p:oleObj>
              </mc:Choice>
              <mc:Fallback>
                <p:oleObj name="think-cell Slide" r:id="rId5" imgW="479" imgH="478" progId="TCLayout.ActiveDocument.1">
                  <p:embed/>
                  <p:pic>
                    <p:nvPicPr>
                      <p:cNvPr id="0" name=""/>
                      <p:cNvPicPr/>
                      <p:nvPr/>
                    </p:nvPicPr>
                    <p:blipFill>
                      <a:blip r:embed="rId6"/>
                      <a:stretch>
                        <a:fillRect/>
                      </a:stretch>
                    </p:blipFill>
                    <p:spPr>
                      <a:xfrm>
                        <a:off x="1589" y="2118"/>
                        <a:ext cx="1588" cy="2117"/>
                      </a:xfrm>
                      <a:prstGeom prst="rect">
                        <a:avLst/>
                      </a:prstGeom>
                    </p:spPr>
                  </p:pic>
                </p:oleObj>
              </mc:Fallback>
            </mc:AlternateContent>
          </a:graphicData>
        </a:graphic>
      </p:graphicFrame>
      <p:sp>
        <p:nvSpPr>
          <p:cNvPr id="4" name="Picture Placeholder 3"/>
          <p:cNvSpPr>
            <a:spLocks noGrp="1"/>
          </p:cNvSpPr>
          <p:nvPr>
            <p:ph type="pic" sz="quarter" idx="14"/>
          </p:nvPr>
        </p:nvSpPr>
        <p:spPr>
          <a:xfrm>
            <a:off x="0" y="0"/>
            <a:ext cx="9144000" cy="6858000"/>
          </a:xfrm>
          <a:prstGeom prst="rect">
            <a:avLst/>
          </a:prstGeom>
          <a:noFill/>
        </p:spPr>
        <p:txBody>
          <a:bodyPr/>
          <a:lstStyle>
            <a:lvl1pPr marL="0" indent="0">
              <a:buNone/>
              <a:defRPr sz="1000"/>
            </a:lvl1pPr>
          </a:lstStyle>
          <a:p>
            <a:r>
              <a:rPr lang="en-US" noProof="0"/>
              <a:t>Click icon to add picture</a:t>
            </a:r>
            <a:endParaRPr lang="en-US" noProof="0" dirty="0"/>
          </a:p>
        </p:txBody>
      </p:sp>
      <p:sp>
        <p:nvSpPr>
          <p:cNvPr id="10" name="Text Placeholder 12"/>
          <p:cNvSpPr>
            <a:spLocks noGrp="1"/>
          </p:cNvSpPr>
          <p:nvPr>
            <p:ph type="body" sz="quarter" idx="15" hasCustomPrompt="1"/>
          </p:nvPr>
        </p:nvSpPr>
        <p:spPr bwMode="gray">
          <a:xfrm>
            <a:off x="5651502" y="0"/>
            <a:ext cx="3492500" cy="6858000"/>
          </a:xfrm>
          <a:prstGeom prst="rect">
            <a:avLst/>
          </a:prstGeom>
          <a:solidFill>
            <a:schemeClr val="accent1">
              <a:lumMod val="75000"/>
              <a:alpha val="90000"/>
            </a:schemeClr>
          </a:solidFill>
        </p:spPr>
        <p:txBody>
          <a:bodyPr vert="horz"/>
          <a:lstStyle>
            <a:lvl1pPr marL="0" indent="0">
              <a:buFontTx/>
              <a:buNone/>
              <a:defRPr>
                <a:ln>
                  <a:noFill/>
                </a:ln>
              </a:defRPr>
            </a:lvl1pPr>
          </a:lstStyle>
          <a:p>
            <a:pPr lvl="0"/>
            <a:r>
              <a:rPr lang="en-US" dirty="0"/>
              <a:t> </a:t>
            </a:r>
          </a:p>
        </p:txBody>
      </p:sp>
      <p:sp>
        <p:nvSpPr>
          <p:cNvPr id="3" name="Text Placeholder 2"/>
          <p:cNvSpPr>
            <a:spLocks noGrp="1"/>
          </p:cNvSpPr>
          <p:nvPr>
            <p:ph type="body" sz="quarter" idx="10" hasCustomPrompt="1"/>
          </p:nvPr>
        </p:nvSpPr>
        <p:spPr bwMode="white">
          <a:xfrm>
            <a:off x="5964002" y="1625600"/>
            <a:ext cx="2865673" cy="4251325"/>
          </a:xfrm>
          <a:prstGeom prst="rect">
            <a:avLst/>
          </a:prstGeom>
        </p:spPr>
        <p:txBody>
          <a:bodyPr lIns="0" tIns="0" rIns="0" bIns="0"/>
          <a:lstStyle>
            <a:lvl1pPr marL="0" indent="0" algn="l">
              <a:lnSpc>
                <a:spcPct val="100000"/>
              </a:lnSpc>
              <a:spcBef>
                <a:spcPts val="0"/>
              </a:spcBef>
              <a:buFontTx/>
              <a:buNone/>
              <a:defRPr sz="3200" baseline="0">
                <a:solidFill>
                  <a:schemeClr val="bg1"/>
                </a:solidFill>
                <a:latin typeface="+mj-lt"/>
              </a:defRPr>
            </a:lvl1pPr>
          </a:lstStyle>
          <a:p>
            <a:pPr lvl="0"/>
            <a:r>
              <a:rPr lang="en-US" noProof="0" dirty="0"/>
              <a:t>Click to add text</a:t>
            </a:r>
          </a:p>
          <a:p>
            <a:pPr lvl="0"/>
            <a:endParaRPr lang="en-US" noProof="0" dirty="0"/>
          </a:p>
        </p:txBody>
      </p:sp>
      <p:sp>
        <p:nvSpPr>
          <p:cNvPr id="8" name="Text Placeholder 9">
            <a:extLst>
              <a:ext uri="{FF2B5EF4-FFF2-40B4-BE49-F238E27FC236}">
                <a16:creationId xmlns:a16="http://schemas.microsoft.com/office/drawing/2014/main" id="{24DD6326-33BA-4174-807D-738A31A70017}"/>
              </a:ext>
            </a:extLst>
          </p:cNvPr>
          <p:cNvSpPr>
            <a:spLocks noGrp="1"/>
          </p:cNvSpPr>
          <p:nvPr>
            <p:ph type="body" sz="quarter" idx="22" hasCustomPrompt="1"/>
          </p:nvPr>
        </p:nvSpPr>
        <p:spPr>
          <a:xfrm>
            <a:off x="8127999" y="371475"/>
            <a:ext cx="484188" cy="617538"/>
          </a:xfrm>
          <a:blipFill>
            <a:blip r:embed="rId7"/>
            <a:stretch>
              <a:fillRect/>
            </a:stretch>
          </a:blipFill>
        </p:spPr>
        <p:txBody>
          <a:bodyPr/>
          <a:lstStyle>
            <a:lvl1pPr marL="0" indent="0">
              <a:buNone/>
              <a:defRPr/>
            </a:lvl1pPr>
          </a:lstStyle>
          <a:p>
            <a:pPr lvl="0"/>
            <a:r>
              <a:rPr lang="en-US" dirty="0"/>
              <a:t> </a:t>
            </a:r>
          </a:p>
        </p:txBody>
      </p:sp>
      <p:sp>
        <p:nvSpPr>
          <p:cNvPr id="5" name="Date Placeholder 4">
            <a:extLst>
              <a:ext uri="{FF2B5EF4-FFF2-40B4-BE49-F238E27FC236}">
                <a16:creationId xmlns:a16="http://schemas.microsoft.com/office/drawing/2014/main" id="{4FB648D6-F9AA-7741-B038-40E7A367FB87}"/>
              </a:ext>
            </a:extLst>
          </p:cNvPr>
          <p:cNvSpPr>
            <a:spLocks noGrp="1"/>
          </p:cNvSpPr>
          <p:nvPr>
            <p:ph type="dt" sz="half" idx="23"/>
          </p:nvPr>
        </p:nvSpPr>
        <p:spPr>
          <a:xfrm>
            <a:off x="540000" y="6512607"/>
            <a:ext cx="718767" cy="143967"/>
          </a:xfrm>
          <a:prstGeom prst="rect">
            <a:avLst/>
          </a:prstGeom>
        </p:spPr>
        <p:txBody>
          <a:bodyPr/>
          <a:lstStyle/>
          <a:p>
            <a:fld id="{E7A8F7E7-0CD7-4AF0-989D-DB942366B7C7}" type="datetime1">
              <a:rPr lang="en-US" smtClean="0"/>
              <a:t>5/29/2020</a:t>
            </a:fld>
            <a:endParaRPr lang="en-IN" dirty="0"/>
          </a:p>
        </p:txBody>
      </p:sp>
      <p:sp>
        <p:nvSpPr>
          <p:cNvPr id="6" name="Footer Placeholder 5">
            <a:extLst>
              <a:ext uri="{FF2B5EF4-FFF2-40B4-BE49-F238E27FC236}">
                <a16:creationId xmlns:a16="http://schemas.microsoft.com/office/drawing/2014/main" id="{8E8ED73E-FCC5-5F43-B94C-5FBFABF02B7A}"/>
              </a:ext>
            </a:extLst>
          </p:cNvPr>
          <p:cNvSpPr>
            <a:spLocks noGrp="1"/>
          </p:cNvSpPr>
          <p:nvPr>
            <p:ph type="ftr" sz="quarter" idx="24"/>
          </p:nvPr>
        </p:nvSpPr>
        <p:spPr>
          <a:xfrm>
            <a:off x="2469601" y="6512607"/>
            <a:ext cx="3181902" cy="274087"/>
          </a:xfrm>
          <a:prstGeom prst="rect">
            <a:avLst/>
          </a:prstGeom>
        </p:spPr>
        <p:txBody>
          <a:bodyPr/>
          <a:lstStyle/>
          <a:p>
            <a:r>
              <a:rPr lang="en-IN"/>
              <a:t>©2020 Koninklijke Philips N.V. All rights reserved. Approved for external distribution. DXXXXXX-XX MMYYYY</a:t>
            </a:r>
            <a:endParaRPr lang="en-IN" dirty="0"/>
          </a:p>
        </p:txBody>
      </p:sp>
      <p:sp>
        <p:nvSpPr>
          <p:cNvPr id="7" name="Slide Number Placeholder 6">
            <a:extLst>
              <a:ext uri="{FF2B5EF4-FFF2-40B4-BE49-F238E27FC236}">
                <a16:creationId xmlns:a16="http://schemas.microsoft.com/office/drawing/2014/main" id="{DC7C4590-14BC-354E-A56E-48215F219F15}"/>
              </a:ext>
            </a:extLst>
          </p:cNvPr>
          <p:cNvSpPr>
            <a:spLocks noGrp="1"/>
          </p:cNvSpPr>
          <p:nvPr>
            <p:ph type="sldNum" sz="quarter" idx="25"/>
          </p:nvPr>
        </p:nvSpPr>
        <p:spPr/>
        <p:txBody>
          <a:bodyPr/>
          <a:lstStyle/>
          <a:p>
            <a:fld id="{A5163908-529D-4A49-892F-D37C4044DFD8}" type="slidenum">
              <a:rPr lang="en-IN" smtClean="0"/>
              <a:pPr/>
              <a:t>‹#›</a:t>
            </a:fld>
            <a:endParaRPr lang="en-IN"/>
          </a:p>
        </p:txBody>
      </p:sp>
    </p:spTree>
    <p:custDataLst>
      <p:tags r:id="rId2"/>
    </p:custDataLst>
    <p:extLst>
      <p:ext uri="{BB962C8B-B14F-4D97-AF65-F5344CB8AC3E}">
        <p14:creationId xmlns:p14="http://schemas.microsoft.com/office/powerpoint/2010/main" val="2140817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Full bleed photo overlay bot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C7DA24CE-89CA-4008-85D4-D98FA9672B39}"/>
              </a:ext>
            </a:extLst>
          </p:cNvPr>
          <p:cNvGraphicFramePr>
            <a:graphicFrameLocks noChangeAspect="1"/>
          </p:cNvGraphicFramePr>
          <p:nvPr userDrawn="1">
            <p:custDataLst>
              <p:tags r:id="rId3"/>
            </p:custDataLst>
            <p:extLst>
              <p:ext uri="{D42A27DB-BD31-4B8C-83A1-F6EECF244321}">
                <p14:modId xmlns:p14="http://schemas.microsoft.com/office/powerpoint/2010/main" val="4018047975"/>
              </p:ext>
            </p:extLst>
          </p:nvPr>
        </p:nvGraphicFramePr>
        <p:xfrm>
          <a:off x="1589" y="2118"/>
          <a:ext cx="1588" cy="2117"/>
        </p:xfrm>
        <a:graphic>
          <a:graphicData uri="http://schemas.openxmlformats.org/presentationml/2006/ole">
            <mc:AlternateContent xmlns:mc="http://schemas.openxmlformats.org/markup-compatibility/2006">
              <mc:Choice xmlns:v="urn:schemas-microsoft-com:vml" Requires="v">
                <p:oleObj spid="_x0000_s145506" name="think-cell Slide" r:id="rId5" imgW="479" imgH="478" progId="TCLayout.ActiveDocument.1">
                  <p:embed/>
                </p:oleObj>
              </mc:Choice>
              <mc:Fallback>
                <p:oleObj name="think-cell Slide" r:id="rId5" imgW="479" imgH="478" progId="TCLayout.ActiveDocument.1">
                  <p:embed/>
                  <p:pic>
                    <p:nvPicPr>
                      <p:cNvPr id="0" name=""/>
                      <p:cNvPicPr/>
                      <p:nvPr/>
                    </p:nvPicPr>
                    <p:blipFill>
                      <a:blip r:embed="rId6"/>
                      <a:stretch>
                        <a:fillRect/>
                      </a:stretch>
                    </p:blipFill>
                    <p:spPr>
                      <a:xfrm>
                        <a:off x="1589" y="2118"/>
                        <a:ext cx="1588" cy="2117"/>
                      </a:xfrm>
                      <a:prstGeom prst="rect">
                        <a:avLst/>
                      </a:prstGeom>
                    </p:spPr>
                  </p:pic>
                </p:oleObj>
              </mc:Fallback>
            </mc:AlternateContent>
          </a:graphicData>
        </a:graphic>
      </p:graphicFrame>
      <p:sp>
        <p:nvSpPr>
          <p:cNvPr id="4" name="Picture Placeholder 3"/>
          <p:cNvSpPr>
            <a:spLocks noGrp="1"/>
          </p:cNvSpPr>
          <p:nvPr>
            <p:ph type="pic" sz="quarter" idx="14"/>
          </p:nvPr>
        </p:nvSpPr>
        <p:spPr>
          <a:xfrm>
            <a:off x="0" y="0"/>
            <a:ext cx="9144000" cy="6858000"/>
          </a:xfrm>
          <a:prstGeom prst="rect">
            <a:avLst/>
          </a:prstGeom>
          <a:noFill/>
        </p:spPr>
        <p:txBody>
          <a:bodyPr/>
          <a:lstStyle>
            <a:lvl1pPr marL="0" indent="0">
              <a:buNone/>
              <a:defRPr sz="1000"/>
            </a:lvl1pPr>
          </a:lstStyle>
          <a:p>
            <a:r>
              <a:rPr lang="en-US"/>
              <a:t>Click icon to add picture</a:t>
            </a:r>
            <a:endParaRPr lang="en-US" dirty="0"/>
          </a:p>
        </p:txBody>
      </p:sp>
      <p:sp>
        <p:nvSpPr>
          <p:cNvPr id="11" name="Text Placeholder 12"/>
          <p:cNvSpPr>
            <a:spLocks noGrp="1"/>
          </p:cNvSpPr>
          <p:nvPr>
            <p:ph type="body" sz="quarter" idx="15" hasCustomPrompt="1"/>
          </p:nvPr>
        </p:nvSpPr>
        <p:spPr bwMode="gray">
          <a:xfrm>
            <a:off x="0" y="5245105"/>
            <a:ext cx="9144000" cy="1612900"/>
          </a:xfrm>
          <a:prstGeom prst="rect">
            <a:avLst/>
          </a:prstGeom>
          <a:solidFill>
            <a:schemeClr val="accent1">
              <a:lumMod val="75000"/>
              <a:alpha val="90000"/>
            </a:schemeClr>
          </a:solidFill>
        </p:spPr>
        <p:txBody>
          <a:bodyPr vert="horz"/>
          <a:lstStyle>
            <a:lvl1pPr marL="0" indent="0">
              <a:buFontTx/>
              <a:buNone/>
              <a:defRPr>
                <a:ln>
                  <a:noFill/>
                </a:ln>
              </a:defRPr>
            </a:lvl1pPr>
          </a:lstStyle>
          <a:p>
            <a:pPr lvl="0"/>
            <a:r>
              <a:rPr lang="en-US" dirty="0"/>
              <a:t> </a:t>
            </a:r>
          </a:p>
        </p:txBody>
      </p:sp>
      <p:sp>
        <p:nvSpPr>
          <p:cNvPr id="3" name="Text Placeholder 2"/>
          <p:cNvSpPr>
            <a:spLocks noGrp="1"/>
          </p:cNvSpPr>
          <p:nvPr>
            <p:ph type="body" sz="quarter" idx="10" hasCustomPrompt="1"/>
          </p:nvPr>
        </p:nvSpPr>
        <p:spPr bwMode="white">
          <a:xfrm>
            <a:off x="504825" y="5624422"/>
            <a:ext cx="8135939" cy="869949"/>
          </a:xfrm>
          <a:prstGeom prst="rect">
            <a:avLst/>
          </a:prstGeom>
        </p:spPr>
        <p:txBody>
          <a:bodyPr lIns="0" tIns="0" rIns="0" bIns="0"/>
          <a:lstStyle>
            <a:lvl1pPr marL="0" indent="0" algn="l">
              <a:lnSpc>
                <a:spcPct val="100000"/>
              </a:lnSpc>
              <a:spcBef>
                <a:spcPts val="0"/>
              </a:spcBef>
              <a:buFontTx/>
              <a:buNone/>
              <a:defRPr sz="3200" baseline="0">
                <a:solidFill>
                  <a:schemeClr val="bg1"/>
                </a:solidFill>
                <a:latin typeface="+mj-lt"/>
              </a:defRPr>
            </a:lvl1pPr>
          </a:lstStyle>
          <a:p>
            <a:pPr lvl="0"/>
            <a:r>
              <a:rPr lang="en-US" noProof="0" dirty="0"/>
              <a:t>Click to add text</a:t>
            </a:r>
          </a:p>
          <a:p>
            <a:pPr lvl="0"/>
            <a:endParaRPr lang="en-US" noProof="0" dirty="0"/>
          </a:p>
        </p:txBody>
      </p:sp>
      <p:sp>
        <p:nvSpPr>
          <p:cNvPr id="8" name="Text Placeholder 9">
            <a:extLst>
              <a:ext uri="{FF2B5EF4-FFF2-40B4-BE49-F238E27FC236}">
                <a16:creationId xmlns:a16="http://schemas.microsoft.com/office/drawing/2014/main" id="{9A5C95AE-299F-431B-AB66-08FC9F22E319}"/>
              </a:ext>
            </a:extLst>
          </p:cNvPr>
          <p:cNvSpPr>
            <a:spLocks noGrp="1"/>
          </p:cNvSpPr>
          <p:nvPr>
            <p:ph type="body" sz="quarter" idx="22" hasCustomPrompt="1"/>
          </p:nvPr>
        </p:nvSpPr>
        <p:spPr>
          <a:xfrm>
            <a:off x="8127999" y="371475"/>
            <a:ext cx="484188" cy="617538"/>
          </a:xfrm>
          <a:blipFill dpi="0" rotWithShape="1">
            <a:blip r:embed="rId7">
              <a:alphaModFix amt="90000"/>
            </a:blip>
            <a:srcRect/>
            <a:stretch>
              <a:fillRect/>
            </a:stretch>
          </a:blipFill>
        </p:spPr>
        <p:txBody>
          <a:bodyPr/>
          <a:lstStyle>
            <a:lvl1pPr marL="0" indent="0">
              <a:buNone/>
              <a:defRPr/>
            </a:lvl1pPr>
          </a:lstStyle>
          <a:p>
            <a:pPr lvl="0"/>
            <a:r>
              <a:rPr lang="en-US" dirty="0"/>
              <a:t> </a:t>
            </a:r>
          </a:p>
        </p:txBody>
      </p:sp>
      <p:sp>
        <p:nvSpPr>
          <p:cNvPr id="5" name="Date Placeholder 4">
            <a:extLst>
              <a:ext uri="{FF2B5EF4-FFF2-40B4-BE49-F238E27FC236}">
                <a16:creationId xmlns:a16="http://schemas.microsoft.com/office/drawing/2014/main" id="{B94B9E6F-0CB0-A54D-B823-0A8FF6949766}"/>
              </a:ext>
            </a:extLst>
          </p:cNvPr>
          <p:cNvSpPr>
            <a:spLocks noGrp="1"/>
          </p:cNvSpPr>
          <p:nvPr>
            <p:ph type="dt" sz="half" idx="23"/>
          </p:nvPr>
        </p:nvSpPr>
        <p:spPr>
          <a:xfrm>
            <a:off x="540000" y="6512607"/>
            <a:ext cx="718767" cy="143967"/>
          </a:xfrm>
          <a:prstGeom prst="rect">
            <a:avLst/>
          </a:prstGeom>
        </p:spPr>
        <p:txBody>
          <a:bodyPr/>
          <a:lstStyle>
            <a:lvl1pPr>
              <a:defRPr>
                <a:solidFill>
                  <a:schemeClr val="bg1"/>
                </a:solidFill>
              </a:defRPr>
            </a:lvl1pPr>
          </a:lstStyle>
          <a:p>
            <a:fld id="{56EA532C-89CE-4B34-BBF0-DFBABAAD9200}" type="datetime1">
              <a:rPr lang="en-US" smtClean="0"/>
              <a:t>5/29/2020</a:t>
            </a:fld>
            <a:endParaRPr lang="en-IN" dirty="0"/>
          </a:p>
        </p:txBody>
      </p:sp>
      <p:sp>
        <p:nvSpPr>
          <p:cNvPr id="6" name="Footer Placeholder 5">
            <a:extLst>
              <a:ext uri="{FF2B5EF4-FFF2-40B4-BE49-F238E27FC236}">
                <a16:creationId xmlns:a16="http://schemas.microsoft.com/office/drawing/2014/main" id="{FE496B1C-0CA4-3C45-B02C-D2CA9ECA2EB5}"/>
              </a:ext>
            </a:extLst>
          </p:cNvPr>
          <p:cNvSpPr>
            <a:spLocks noGrp="1"/>
          </p:cNvSpPr>
          <p:nvPr>
            <p:ph type="ftr" sz="quarter" idx="24"/>
          </p:nvPr>
        </p:nvSpPr>
        <p:spPr>
          <a:xfrm>
            <a:off x="2469600" y="6512607"/>
            <a:ext cx="4191259" cy="274087"/>
          </a:xfrm>
          <a:prstGeom prst="rect">
            <a:avLst/>
          </a:prstGeom>
        </p:spPr>
        <p:txBody>
          <a:bodyPr/>
          <a:lstStyle>
            <a:lvl1pPr>
              <a:defRPr>
                <a:solidFill>
                  <a:schemeClr val="bg1"/>
                </a:solidFill>
              </a:defRPr>
            </a:lvl1pPr>
          </a:lstStyle>
          <a:p>
            <a:r>
              <a:rPr lang="en-IN"/>
              <a:t>©2020 Koninklijke Philips N.V. All rights reserved. Approved for external distribution. DXXXXXX-XX MMYYYY</a:t>
            </a:r>
            <a:endParaRPr lang="en-IN" dirty="0"/>
          </a:p>
        </p:txBody>
      </p:sp>
      <p:sp>
        <p:nvSpPr>
          <p:cNvPr id="7" name="Slide Number Placeholder 6">
            <a:extLst>
              <a:ext uri="{FF2B5EF4-FFF2-40B4-BE49-F238E27FC236}">
                <a16:creationId xmlns:a16="http://schemas.microsoft.com/office/drawing/2014/main" id="{144131C7-84DE-D046-BFD7-603096F535CA}"/>
              </a:ext>
            </a:extLst>
          </p:cNvPr>
          <p:cNvSpPr>
            <a:spLocks noGrp="1"/>
          </p:cNvSpPr>
          <p:nvPr>
            <p:ph type="sldNum" sz="quarter" idx="25"/>
          </p:nvPr>
        </p:nvSpPr>
        <p:spPr/>
        <p:txBody>
          <a:bodyPr/>
          <a:lstStyle>
            <a:lvl1pPr>
              <a:defRPr>
                <a:solidFill>
                  <a:schemeClr val="bg1"/>
                </a:solidFill>
              </a:defRPr>
            </a:lvl1pPr>
          </a:lstStyle>
          <a:p>
            <a:fld id="{A5163908-529D-4A49-892F-D37C4044DFD8}" type="slidenum">
              <a:rPr lang="en-IN" smtClean="0"/>
              <a:pPr/>
              <a:t>‹#›</a:t>
            </a:fld>
            <a:endParaRPr lang="en-IN"/>
          </a:p>
        </p:txBody>
      </p:sp>
    </p:spTree>
    <p:custDataLst>
      <p:tags r:id="rId2"/>
    </p:custDataLst>
    <p:extLst>
      <p:ext uri="{BB962C8B-B14F-4D97-AF65-F5344CB8AC3E}">
        <p14:creationId xmlns:p14="http://schemas.microsoft.com/office/powerpoint/2010/main" val="6407826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Full bleed photo small overlay left">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ABAA68A-08EA-496D-B665-88DDACBC07B3}"/>
              </a:ext>
            </a:extLst>
          </p:cNvPr>
          <p:cNvGraphicFramePr>
            <a:graphicFrameLocks noChangeAspect="1"/>
          </p:cNvGraphicFramePr>
          <p:nvPr userDrawn="1">
            <p:custDataLst>
              <p:tags r:id="rId3"/>
            </p:custDataLst>
            <p:extLst>
              <p:ext uri="{D42A27DB-BD31-4B8C-83A1-F6EECF244321}">
                <p14:modId xmlns:p14="http://schemas.microsoft.com/office/powerpoint/2010/main" val="4122945482"/>
              </p:ext>
            </p:extLst>
          </p:nvPr>
        </p:nvGraphicFramePr>
        <p:xfrm>
          <a:off x="1589" y="2118"/>
          <a:ext cx="1588" cy="2117"/>
        </p:xfrm>
        <a:graphic>
          <a:graphicData uri="http://schemas.openxmlformats.org/presentationml/2006/ole">
            <mc:AlternateContent xmlns:mc="http://schemas.openxmlformats.org/markup-compatibility/2006">
              <mc:Choice xmlns:v="urn:schemas-microsoft-com:vml" Requires="v">
                <p:oleObj spid="_x0000_s150611" name="think-cell Slide" r:id="rId5" imgW="479" imgH="478" progId="TCLayout.ActiveDocument.1">
                  <p:embed/>
                </p:oleObj>
              </mc:Choice>
              <mc:Fallback>
                <p:oleObj name="think-cell Slide" r:id="rId5" imgW="479" imgH="478" progId="TCLayout.ActiveDocument.1">
                  <p:embed/>
                  <p:pic>
                    <p:nvPicPr>
                      <p:cNvPr id="0" name=""/>
                      <p:cNvPicPr/>
                      <p:nvPr/>
                    </p:nvPicPr>
                    <p:blipFill>
                      <a:blip r:embed="rId6"/>
                      <a:stretch>
                        <a:fillRect/>
                      </a:stretch>
                    </p:blipFill>
                    <p:spPr>
                      <a:xfrm>
                        <a:off x="1589" y="2118"/>
                        <a:ext cx="1588" cy="2117"/>
                      </a:xfrm>
                      <a:prstGeom prst="rect">
                        <a:avLst/>
                      </a:prstGeom>
                    </p:spPr>
                  </p:pic>
                </p:oleObj>
              </mc:Fallback>
            </mc:AlternateContent>
          </a:graphicData>
        </a:graphic>
      </p:graphicFrame>
      <p:sp>
        <p:nvSpPr>
          <p:cNvPr id="4" name="Picture Placeholder 3"/>
          <p:cNvSpPr>
            <a:spLocks noGrp="1"/>
          </p:cNvSpPr>
          <p:nvPr>
            <p:ph type="pic" sz="quarter" idx="14"/>
          </p:nvPr>
        </p:nvSpPr>
        <p:spPr>
          <a:xfrm>
            <a:off x="0" y="0"/>
            <a:ext cx="9144000" cy="6858000"/>
          </a:xfrm>
          <a:prstGeom prst="rect">
            <a:avLst/>
          </a:prstGeom>
          <a:noFill/>
        </p:spPr>
        <p:txBody>
          <a:bodyPr/>
          <a:lstStyle>
            <a:lvl1pPr marL="0" indent="0">
              <a:buNone/>
              <a:defRPr sz="1000"/>
            </a:lvl1pPr>
          </a:lstStyle>
          <a:p>
            <a:r>
              <a:rPr lang="en-US" noProof="0"/>
              <a:t>Click icon to add picture</a:t>
            </a:r>
            <a:endParaRPr lang="en-US" noProof="0" dirty="0"/>
          </a:p>
        </p:txBody>
      </p:sp>
      <p:sp>
        <p:nvSpPr>
          <p:cNvPr id="3" name="Text Placeholder 2"/>
          <p:cNvSpPr>
            <a:spLocks noGrp="1"/>
          </p:cNvSpPr>
          <p:nvPr>
            <p:ph type="body" sz="quarter" idx="10" hasCustomPrompt="1"/>
          </p:nvPr>
        </p:nvSpPr>
        <p:spPr bwMode="gray">
          <a:xfrm>
            <a:off x="504825" y="3239400"/>
            <a:ext cx="3510000" cy="2628000"/>
          </a:xfrm>
          <a:prstGeom prst="rect">
            <a:avLst/>
          </a:prstGeom>
          <a:solidFill>
            <a:srgbClr val="004D79">
              <a:alpha val="90000"/>
            </a:srgbClr>
          </a:solidFill>
        </p:spPr>
        <p:txBody>
          <a:bodyPr lIns="134955" tIns="134955" rIns="134955" bIns="134955"/>
          <a:lstStyle>
            <a:lvl1pPr marL="0" indent="0" algn="l">
              <a:lnSpc>
                <a:spcPct val="100000"/>
              </a:lnSpc>
              <a:spcBef>
                <a:spcPts val="0"/>
              </a:spcBef>
              <a:buFontTx/>
              <a:buNone/>
              <a:defRPr sz="3200" baseline="0">
                <a:solidFill>
                  <a:schemeClr val="bg1"/>
                </a:solidFill>
                <a:latin typeface="+mj-lt"/>
              </a:defRPr>
            </a:lvl1pPr>
          </a:lstStyle>
          <a:p>
            <a:pPr lvl="0"/>
            <a:r>
              <a:rPr lang="en-US" noProof="0" dirty="0"/>
              <a:t>Click to add text</a:t>
            </a:r>
          </a:p>
        </p:txBody>
      </p:sp>
      <p:sp>
        <p:nvSpPr>
          <p:cNvPr id="7" name="Text Placeholder 9">
            <a:extLst>
              <a:ext uri="{FF2B5EF4-FFF2-40B4-BE49-F238E27FC236}">
                <a16:creationId xmlns:a16="http://schemas.microsoft.com/office/drawing/2014/main" id="{EEFB6CD9-7626-429B-A638-CA2C3907F2F5}"/>
              </a:ext>
            </a:extLst>
          </p:cNvPr>
          <p:cNvSpPr>
            <a:spLocks noGrp="1"/>
          </p:cNvSpPr>
          <p:nvPr>
            <p:ph type="body" sz="quarter" idx="22" hasCustomPrompt="1"/>
          </p:nvPr>
        </p:nvSpPr>
        <p:spPr>
          <a:xfrm>
            <a:off x="8127999" y="371475"/>
            <a:ext cx="484188" cy="617538"/>
          </a:xfrm>
          <a:blipFill dpi="0" rotWithShape="1">
            <a:blip r:embed="rId7">
              <a:alphaModFix amt="90000"/>
            </a:blip>
            <a:srcRect/>
            <a:stretch>
              <a:fillRect/>
            </a:stretch>
          </a:blipFill>
        </p:spPr>
        <p:txBody>
          <a:bodyPr/>
          <a:lstStyle>
            <a:lvl1pPr marL="0" indent="0">
              <a:buNone/>
              <a:defRPr/>
            </a:lvl1pPr>
          </a:lstStyle>
          <a:p>
            <a:pPr lvl="0"/>
            <a:r>
              <a:rPr lang="en-US" dirty="0"/>
              <a:t> </a:t>
            </a:r>
          </a:p>
        </p:txBody>
      </p:sp>
      <p:sp>
        <p:nvSpPr>
          <p:cNvPr id="5" name="Date Placeholder 4">
            <a:extLst>
              <a:ext uri="{FF2B5EF4-FFF2-40B4-BE49-F238E27FC236}">
                <a16:creationId xmlns:a16="http://schemas.microsoft.com/office/drawing/2014/main" id="{35CAC17B-CE32-844E-B280-D709E4FEDFE1}"/>
              </a:ext>
            </a:extLst>
          </p:cNvPr>
          <p:cNvSpPr>
            <a:spLocks noGrp="1"/>
          </p:cNvSpPr>
          <p:nvPr>
            <p:ph type="dt" sz="half" idx="23"/>
          </p:nvPr>
        </p:nvSpPr>
        <p:spPr>
          <a:xfrm>
            <a:off x="540000" y="6512607"/>
            <a:ext cx="718767" cy="143967"/>
          </a:xfrm>
          <a:prstGeom prst="rect">
            <a:avLst/>
          </a:prstGeom>
        </p:spPr>
        <p:txBody>
          <a:bodyPr/>
          <a:lstStyle/>
          <a:p>
            <a:fld id="{4B1E3C3A-887B-4282-BDD4-665BE06235B9}" type="datetime1">
              <a:rPr lang="en-US" smtClean="0"/>
              <a:t>5/29/2020</a:t>
            </a:fld>
            <a:endParaRPr lang="en-IN" dirty="0"/>
          </a:p>
        </p:txBody>
      </p:sp>
      <p:sp>
        <p:nvSpPr>
          <p:cNvPr id="6" name="Footer Placeholder 5">
            <a:extLst>
              <a:ext uri="{FF2B5EF4-FFF2-40B4-BE49-F238E27FC236}">
                <a16:creationId xmlns:a16="http://schemas.microsoft.com/office/drawing/2014/main" id="{1933E264-E191-B448-826E-CFD778C1CB6B}"/>
              </a:ext>
            </a:extLst>
          </p:cNvPr>
          <p:cNvSpPr>
            <a:spLocks noGrp="1"/>
          </p:cNvSpPr>
          <p:nvPr>
            <p:ph type="ftr" sz="quarter" idx="24"/>
          </p:nvPr>
        </p:nvSpPr>
        <p:spPr>
          <a:xfrm>
            <a:off x="2469600" y="6512607"/>
            <a:ext cx="4191259" cy="274087"/>
          </a:xfrm>
          <a:prstGeom prst="rect">
            <a:avLst/>
          </a:prstGeom>
        </p:spPr>
        <p:txBody>
          <a:bodyPr/>
          <a:lstStyle/>
          <a:p>
            <a:r>
              <a:rPr lang="en-IN"/>
              <a:t>©2020 Koninklijke Philips N.V. All rights reserved. Approved for external distribution. DXXXXXX-XX MMYYYY</a:t>
            </a:r>
            <a:endParaRPr lang="en-IN" dirty="0"/>
          </a:p>
        </p:txBody>
      </p:sp>
      <p:sp>
        <p:nvSpPr>
          <p:cNvPr id="8" name="Slide Number Placeholder 7">
            <a:extLst>
              <a:ext uri="{FF2B5EF4-FFF2-40B4-BE49-F238E27FC236}">
                <a16:creationId xmlns:a16="http://schemas.microsoft.com/office/drawing/2014/main" id="{325CBF01-E5E7-4346-B8BF-C1278CE1D691}"/>
              </a:ext>
            </a:extLst>
          </p:cNvPr>
          <p:cNvSpPr>
            <a:spLocks noGrp="1"/>
          </p:cNvSpPr>
          <p:nvPr>
            <p:ph type="sldNum" sz="quarter" idx="25"/>
          </p:nvPr>
        </p:nvSpPr>
        <p:spPr/>
        <p:txBody>
          <a:bodyPr/>
          <a:lstStyle/>
          <a:p>
            <a:fld id="{A5163908-529D-4A49-892F-D37C4044DFD8}" type="slidenum">
              <a:rPr lang="en-IN" smtClean="0"/>
              <a:pPr/>
              <a:t>‹#›</a:t>
            </a:fld>
            <a:endParaRPr lang="en-IN"/>
          </a:p>
        </p:txBody>
      </p:sp>
    </p:spTree>
    <p:custDataLst>
      <p:tags r:id="rId2"/>
    </p:custDataLst>
    <p:extLst>
      <p:ext uri="{BB962C8B-B14F-4D97-AF65-F5344CB8AC3E}">
        <p14:creationId xmlns:p14="http://schemas.microsoft.com/office/powerpoint/2010/main" val="6838175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Full bleed photo small overlay right">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6486757-F9A3-4F23-8717-59ECFD7A8981}"/>
              </a:ext>
            </a:extLst>
          </p:cNvPr>
          <p:cNvGraphicFramePr>
            <a:graphicFrameLocks noChangeAspect="1"/>
          </p:cNvGraphicFramePr>
          <p:nvPr userDrawn="1">
            <p:custDataLst>
              <p:tags r:id="rId3"/>
            </p:custDataLst>
            <p:extLst>
              <p:ext uri="{D42A27DB-BD31-4B8C-83A1-F6EECF244321}">
                <p14:modId xmlns:p14="http://schemas.microsoft.com/office/powerpoint/2010/main" val="1940296562"/>
              </p:ext>
            </p:extLst>
          </p:nvPr>
        </p:nvGraphicFramePr>
        <p:xfrm>
          <a:off x="1589" y="2118"/>
          <a:ext cx="1588" cy="2117"/>
        </p:xfrm>
        <a:graphic>
          <a:graphicData uri="http://schemas.openxmlformats.org/presentationml/2006/ole">
            <mc:AlternateContent xmlns:mc="http://schemas.openxmlformats.org/markup-compatibility/2006">
              <mc:Choice xmlns:v="urn:schemas-microsoft-com:vml" Requires="v">
                <p:oleObj spid="_x0000_s151636" name="think-cell Slide" r:id="rId5" imgW="479" imgH="478" progId="TCLayout.ActiveDocument.1">
                  <p:embed/>
                </p:oleObj>
              </mc:Choice>
              <mc:Fallback>
                <p:oleObj name="think-cell Slide" r:id="rId5" imgW="479" imgH="478" progId="TCLayout.ActiveDocument.1">
                  <p:embed/>
                  <p:pic>
                    <p:nvPicPr>
                      <p:cNvPr id="0" name=""/>
                      <p:cNvPicPr/>
                      <p:nvPr/>
                    </p:nvPicPr>
                    <p:blipFill>
                      <a:blip r:embed="rId6"/>
                      <a:stretch>
                        <a:fillRect/>
                      </a:stretch>
                    </p:blipFill>
                    <p:spPr>
                      <a:xfrm>
                        <a:off x="1589" y="2118"/>
                        <a:ext cx="1588" cy="2117"/>
                      </a:xfrm>
                      <a:prstGeom prst="rect">
                        <a:avLst/>
                      </a:prstGeom>
                    </p:spPr>
                  </p:pic>
                </p:oleObj>
              </mc:Fallback>
            </mc:AlternateContent>
          </a:graphicData>
        </a:graphic>
      </p:graphicFrame>
      <p:sp>
        <p:nvSpPr>
          <p:cNvPr id="4" name="Picture Placeholder 3"/>
          <p:cNvSpPr>
            <a:spLocks noGrp="1"/>
          </p:cNvSpPr>
          <p:nvPr>
            <p:ph type="pic" sz="quarter" idx="14"/>
          </p:nvPr>
        </p:nvSpPr>
        <p:spPr>
          <a:xfrm>
            <a:off x="0" y="0"/>
            <a:ext cx="9144000" cy="6858000"/>
          </a:xfrm>
          <a:prstGeom prst="rect">
            <a:avLst/>
          </a:prstGeom>
          <a:noFill/>
        </p:spPr>
        <p:txBody>
          <a:bodyPr/>
          <a:lstStyle>
            <a:lvl1pPr marL="0" indent="0">
              <a:buNone/>
              <a:defRPr sz="1000"/>
            </a:lvl1pPr>
          </a:lstStyle>
          <a:p>
            <a:r>
              <a:rPr lang="en-US" noProof="0"/>
              <a:t>Click icon to add picture</a:t>
            </a:r>
            <a:endParaRPr lang="en-US" noProof="0" dirty="0"/>
          </a:p>
        </p:txBody>
      </p:sp>
      <p:sp>
        <p:nvSpPr>
          <p:cNvPr id="5" name="Text Placeholder 2"/>
          <p:cNvSpPr>
            <a:spLocks noGrp="1"/>
          </p:cNvSpPr>
          <p:nvPr>
            <p:ph type="body" sz="quarter" idx="16" hasCustomPrompt="1"/>
          </p:nvPr>
        </p:nvSpPr>
        <p:spPr bwMode="gray">
          <a:xfrm>
            <a:off x="5130763" y="1369695"/>
            <a:ext cx="3510000" cy="2628000"/>
          </a:xfrm>
          <a:prstGeom prst="rect">
            <a:avLst/>
          </a:prstGeom>
          <a:solidFill>
            <a:srgbClr val="004D79">
              <a:alpha val="90000"/>
            </a:srgbClr>
          </a:solidFill>
        </p:spPr>
        <p:txBody>
          <a:bodyPr lIns="134955" tIns="134955" rIns="134955" bIns="134955"/>
          <a:lstStyle>
            <a:lvl1pPr marL="0" indent="0" algn="l">
              <a:lnSpc>
                <a:spcPct val="100000"/>
              </a:lnSpc>
              <a:spcBef>
                <a:spcPts val="0"/>
              </a:spcBef>
              <a:buFontTx/>
              <a:buNone/>
              <a:defRPr sz="3200" baseline="0">
                <a:solidFill>
                  <a:schemeClr val="bg1"/>
                </a:solidFill>
                <a:latin typeface="+mj-lt"/>
              </a:defRPr>
            </a:lvl1pPr>
          </a:lstStyle>
          <a:p>
            <a:pPr lvl="0"/>
            <a:r>
              <a:rPr lang="en-US" noProof="0" dirty="0"/>
              <a:t>Click to add text</a:t>
            </a:r>
          </a:p>
        </p:txBody>
      </p:sp>
      <p:sp>
        <p:nvSpPr>
          <p:cNvPr id="6" name="Text Placeholder 9">
            <a:extLst>
              <a:ext uri="{FF2B5EF4-FFF2-40B4-BE49-F238E27FC236}">
                <a16:creationId xmlns:a16="http://schemas.microsoft.com/office/drawing/2014/main" id="{B6A7725E-E42D-449C-A552-89E34F170F7C}"/>
              </a:ext>
            </a:extLst>
          </p:cNvPr>
          <p:cNvSpPr>
            <a:spLocks noGrp="1"/>
          </p:cNvSpPr>
          <p:nvPr>
            <p:ph type="body" sz="quarter" idx="22" hasCustomPrompt="1"/>
          </p:nvPr>
        </p:nvSpPr>
        <p:spPr>
          <a:xfrm>
            <a:off x="8127999" y="371475"/>
            <a:ext cx="484188" cy="617538"/>
          </a:xfrm>
          <a:blipFill dpi="0" rotWithShape="1">
            <a:blip r:embed="rId7">
              <a:alphaModFix amt="90000"/>
            </a:blip>
            <a:srcRect/>
            <a:stretch>
              <a:fillRect/>
            </a:stretch>
          </a:blipFill>
        </p:spPr>
        <p:txBody>
          <a:bodyPr/>
          <a:lstStyle>
            <a:lvl1pPr marL="0" indent="0">
              <a:buNone/>
              <a:defRPr/>
            </a:lvl1pPr>
          </a:lstStyle>
          <a:p>
            <a:pPr lvl="0"/>
            <a:r>
              <a:rPr lang="en-US" dirty="0"/>
              <a:t> </a:t>
            </a:r>
          </a:p>
        </p:txBody>
      </p:sp>
      <p:sp>
        <p:nvSpPr>
          <p:cNvPr id="3" name="Date Placeholder 2">
            <a:extLst>
              <a:ext uri="{FF2B5EF4-FFF2-40B4-BE49-F238E27FC236}">
                <a16:creationId xmlns:a16="http://schemas.microsoft.com/office/drawing/2014/main" id="{1CB28F76-E802-8443-AC6C-BF14FF243718}"/>
              </a:ext>
            </a:extLst>
          </p:cNvPr>
          <p:cNvSpPr>
            <a:spLocks noGrp="1"/>
          </p:cNvSpPr>
          <p:nvPr>
            <p:ph type="dt" sz="half" idx="23"/>
          </p:nvPr>
        </p:nvSpPr>
        <p:spPr>
          <a:xfrm>
            <a:off x="540000" y="6512607"/>
            <a:ext cx="718767" cy="143967"/>
          </a:xfrm>
          <a:prstGeom prst="rect">
            <a:avLst/>
          </a:prstGeom>
        </p:spPr>
        <p:txBody>
          <a:bodyPr/>
          <a:lstStyle/>
          <a:p>
            <a:fld id="{55FA496B-564B-4960-A088-59389AF9458F}" type="datetime1">
              <a:rPr lang="en-US" smtClean="0"/>
              <a:t>5/29/2020</a:t>
            </a:fld>
            <a:endParaRPr lang="en-IN" dirty="0"/>
          </a:p>
        </p:txBody>
      </p:sp>
      <p:sp>
        <p:nvSpPr>
          <p:cNvPr id="7" name="Footer Placeholder 6">
            <a:extLst>
              <a:ext uri="{FF2B5EF4-FFF2-40B4-BE49-F238E27FC236}">
                <a16:creationId xmlns:a16="http://schemas.microsoft.com/office/drawing/2014/main" id="{103D2F2F-B0EF-3447-9A19-6197EEF1E517}"/>
              </a:ext>
            </a:extLst>
          </p:cNvPr>
          <p:cNvSpPr>
            <a:spLocks noGrp="1"/>
          </p:cNvSpPr>
          <p:nvPr>
            <p:ph type="ftr" sz="quarter" idx="24"/>
          </p:nvPr>
        </p:nvSpPr>
        <p:spPr>
          <a:xfrm>
            <a:off x="2469600" y="6512607"/>
            <a:ext cx="4191259" cy="274087"/>
          </a:xfrm>
          <a:prstGeom prst="rect">
            <a:avLst/>
          </a:prstGeom>
        </p:spPr>
        <p:txBody>
          <a:bodyPr/>
          <a:lstStyle/>
          <a:p>
            <a:r>
              <a:rPr lang="en-IN"/>
              <a:t>©2020 Koninklijke Philips N.V. All rights reserved. Approved for external distribution. DXXXXXX-XX MMYYYY</a:t>
            </a:r>
            <a:endParaRPr lang="en-IN" dirty="0"/>
          </a:p>
        </p:txBody>
      </p:sp>
      <p:sp>
        <p:nvSpPr>
          <p:cNvPr id="8" name="Slide Number Placeholder 7">
            <a:extLst>
              <a:ext uri="{FF2B5EF4-FFF2-40B4-BE49-F238E27FC236}">
                <a16:creationId xmlns:a16="http://schemas.microsoft.com/office/drawing/2014/main" id="{3DFC2EB3-167D-BA48-857C-AD8EDBCA8611}"/>
              </a:ext>
            </a:extLst>
          </p:cNvPr>
          <p:cNvSpPr>
            <a:spLocks noGrp="1"/>
          </p:cNvSpPr>
          <p:nvPr>
            <p:ph type="sldNum" sz="quarter" idx="25"/>
          </p:nvPr>
        </p:nvSpPr>
        <p:spPr/>
        <p:txBody>
          <a:bodyPr/>
          <a:lstStyle/>
          <a:p>
            <a:fld id="{A5163908-529D-4A49-892F-D37C4044DFD8}" type="slidenum">
              <a:rPr lang="en-IN" smtClean="0"/>
              <a:pPr/>
              <a:t>‹#›</a:t>
            </a:fld>
            <a:endParaRPr lang="en-IN"/>
          </a:p>
        </p:txBody>
      </p:sp>
    </p:spTree>
    <p:custDataLst>
      <p:tags r:id="rId2"/>
    </p:custDataLst>
    <p:extLst>
      <p:ext uri="{BB962C8B-B14F-4D97-AF65-F5344CB8AC3E}">
        <p14:creationId xmlns:p14="http://schemas.microsoft.com/office/powerpoint/2010/main" val="20918104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Management review – 3 rows top box">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D750CE0E-F179-458C-AEB1-36BDA9AF422C}"/>
              </a:ext>
            </a:extLst>
          </p:cNvPr>
          <p:cNvGraphicFramePr>
            <a:graphicFrameLocks noChangeAspect="1"/>
          </p:cNvGraphicFramePr>
          <p:nvPr userDrawn="1">
            <p:custDataLst>
              <p:tags r:id="rId3"/>
            </p:custDataLst>
            <p:extLst>
              <p:ext uri="{D42A27DB-BD31-4B8C-83A1-F6EECF244321}">
                <p14:modId xmlns:p14="http://schemas.microsoft.com/office/powerpoint/2010/main" val="3575058485"/>
              </p:ext>
            </p:extLst>
          </p:nvPr>
        </p:nvGraphicFramePr>
        <p:xfrm>
          <a:off x="1589" y="2118"/>
          <a:ext cx="1588" cy="2117"/>
        </p:xfrm>
        <a:graphic>
          <a:graphicData uri="http://schemas.openxmlformats.org/presentationml/2006/ole">
            <mc:AlternateContent xmlns:mc="http://schemas.openxmlformats.org/markup-compatibility/2006">
              <mc:Choice xmlns:v="urn:schemas-microsoft-com:vml" Requires="v">
                <p:oleObj spid="_x0000_s130195" name="think-cell Slide" r:id="rId7" imgW="479" imgH="478" progId="TCLayout.ActiveDocument.1">
                  <p:embed/>
                </p:oleObj>
              </mc:Choice>
              <mc:Fallback>
                <p:oleObj name="think-cell Slide" r:id="rId7" imgW="479" imgH="478" progId="TCLayout.ActiveDocument.1">
                  <p:embed/>
                  <p:pic>
                    <p:nvPicPr>
                      <p:cNvPr id="0" name=""/>
                      <p:cNvPicPr/>
                      <p:nvPr/>
                    </p:nvPicPr>
                    <p:blipFill>
                      <a:blip r:embed="rId8"/>
                      <a:stretch>
                        <a:fillRect/>
                      </a:stretch>
                    </p:blipFill>
                    <p:spPr>
                      <a:xfrm>
                        <a:off x="1589" y="2118"/>
                        <a:ext cx="1588" cy="2117"/>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CFE540E8-853F-49F5-AAA0-593FDDFCB4F6}"/>
              </a:ext>
            </a:extLst>
          </p:cNvPr>
          <p:cNvSpPr/>
          <p:nvPr userDrawn="1">
            <p:custDataLst>
              <p:tags r:id="rId4"/>
            </p:custDataLst>
          </p:nvPr>
        </p:nvSpPr>
        <p:spPr>
          <a:xfrm>
            <a:off x="1" y="0"/>
            <a:ext cx="158751" cy="211667"/>
          </a:xfrm>
          <a:prstGeom prst="rect">
            <a:avLst/>
          </a:prstGeom>
          <a:solidFill>
            <a:srgbClr val="0089C4"/>
          </a:solidFill>
          <a:ln w="25400" cap="flat" cmpd="sng" algn="ctr">
            <a:solidFill>
              <a:srgbClr val="0089C4"/>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ts val="1600"/>
              </a:lnSpc>
              <a:spcBef>
                <a:spcPct val="0"/>
              </a:spcBef>
              <a:spcAft>
                <a:spcPct val="0"/>
              </a:spcAft>
            </a:pPr>
            <a:endParaRPr lang="en-US" sz="1600" b="0" i="0" baseline="0" dirty="0">
              <a:latin typeface="Calibri Light" panose="020F0302020204030204" pitchFamily="34" charset="0"/>
              <a:ea typeface="+mj-ea"/>
              <a:cs typeface="+mj-cs"/>
              <a:sym typeface="Calibri Light" panose="020F0302020204030204" pitchFamily="34" charset="0"/>
            </a:endParaRPr>
          </a:p>
        </p:txBody>
      </p:sp>
      <p:sp>
        <p:nvSpPr>
          <p:cNvPr id="16" name="Titel 4"/>
          <p:cNvSpPr>
            <a:spLocks noGrp="1"/>
          </p:cNvSpPr>
          <p:nvPr>
            <p:ph type="title" hasCustomPrompt="1"/>
          </p:nvPr>
        </p:nvSpPr>
        <p:spPr>
          <a:xfrm>
            <a:off x="2529843" y="52209"/>
            <a:ext cx="5064757" cy="1058620"/>
          </a:xfrm>
        </p:spPr>
        <p:txBody>
          <a:bodyPr/>
          <a:lstStyle>
            <a:lvl1pPr algn="l">
              <a:lnSpc>
                <a:spcPts val="1600"/>
              </a:lnSpc>
              <a:defRPr sz="1600"/>
            </a:lvl1pPr>
          </a:lstStyle>
          <a:p>
            <a:r>
              <a:rPr lang="en-US" dirty="0"/>
              <a:t>Click to add text</a:t>
            </a:r>
          </a:p>
        </p:txBody>
      </p:sp>
      <p:sp>
        <p:nvSpPr>
          <p:cNvPr id="10" name="Text Placeholder 2">
            <a:extLst>
              <a:ext uri="{FF2B5EF4-FFF2-40B4-BE49-F238E27FC236}">
                <a16:creationId xmlns:a16="http://schemas.microsoft.com/office/drawing/2014/main" id="{64C2BE2D-951F-4D2E-A248-5E79BA206EF8}"/>
              </a:ext>
            </a:extLst>
          </p:cNvPr>
          <p:cNvSpPr>
            <a:spLocks noGrp="1"/>
          </p:cNvSpPr>
          <p:nvPr>
            <p:ph type="body" sz="quarter" idx="18" hasCustomPrompt="1"/>
          </p:nvPr>
        </p:nvSpPr>
        <p:spPr>
          <a:xfrm>
            <a:off x="94457" y="471161"/>
            <a:ext cx="2349943" cy="172800"/>
          </a:xfrm>
          <a:prstGeom prst="rect">
            <a:avLst/>
          </a:prstGeom>
          <a:ln>
            <a:noFill/>
          </a:ln>
        </p:spPr>
        <p:txBody>
          <a:bodyPr lIns="0" tIns="0" rIns="0" bIns="0" anchor="ctr">
            <a:noAutofit/>
          </a:bodyPr>
          <a:lstStyle>
            <a:lvl1pPr marL="0" indent="0" algn="l">
              <a:lnSpc>
                <a:spcPct val="100000"/>
              </a:lnSpc>
              <a:spcBef>
                <a:spcPts val="0"/>
              </a:spcBef>
              <a:buFontTx/>
              <a:buNone/>
              <a:defRPr sz="800" b="0" baseline="0">
                <a:solidFill>
                  <a:schemeClr val="tx1"/>
                </a:solidFill>
              </a:defRPr>
            </a:lvl1pPr>
          </a:lstStyle>
          <a:p>
            <a:r>
              <a:rPr lang="en-US" dirty="0"/>
              <a:t>Time period, data scenario</a:t>
            </a:r>
          </a:p>
        </p:txBody>
      </p:sp>
      <p:sp>
        <p:nvSpPr>
          <p:cNvPr id="11" name="Text Placeholder 2">
            <a:extLst>
              <a:ext uri="{FF2B5EF4-FFF2-40B4-BE49-F238E27FC236}">
                <a16:creationId xmlns:a16="http://schemas.microsoft.com/office/drawing/2014/main" id="{1441B2E9-68F4-4A38-9D55-0A1864391805}"/>
              </a:ext>
            </a:extLst>
          </p:cNvPr>
          <p:cNvSpPr>
            <a:spLocks noGrp="1"/>
          </p:cNvSpPr>
          <p:nvPr>
            <p:ph type="body" sz="quarter" idx="24" hasCustomPrompt="1"/>
          </p:nvPr>
        </p:nvSpPr>
        <p:spPr>
          <a:xfrm>
            <a:off x="94457" y="52207"/>
            <a:ext cx="2349943" cy="172800"/>
          </a:xfrm>
          <a:prstGeom prst="rect">
            <a:avLst/>
          </a:prstGeom>
          <a:ln>
            <a:noFill/>
          </a:ln>
        </p:spPr>
        <p:txBody>
          <a:bodyPr lIns="0" tIns="0" rIns="0" bIns="0" anchor="ctr">
            <a:noAutofit/>
          </a:bodyPr>
          <a:lstStyle>
            <a:lvl1pPr marL="0" indent="0" algn="l">
              <a:lnSpc>
                <a:spcPct val="100000"/>
              </a:lnSpc>
              <a:spcBef>
                <a:spcPts val="0"/>
              </a:spcBef>
              <a:buFontTx/>
              <a:buNone/>
              <a:defRPr sz="800" b="0" baseline="0">
                <a:solidFill>
                  <a:schemeClr val="tx1"/>
                </a:solidFill>
              </a:defRPr>
            </a:lvl1pPr>
          </a:lstStyle>
          <a:p>
            <a:r>
              <a:rPr lang="en-US" dirty="0"/>
              <a:t>Reporting entity</a:t>
            </a:r>
          </a:p>
        </p:txBody>
      </p:sp>
      <p:sp>
        <p:nvSpPr>
          <p:cNvPr id="12" name="Text Placeholder 2">
            <a:extLst>
              <a:ext uri="{FF2B5EF4-FFF2-40B4-BE49-F238E27FC236}">
                <a16:creationId xmlns:a16="http://schemas.microsoft.com/office/drawing/2014/main" id="{6058F3F5-669F-4BEE-968A-F64356A6CDA8}"/>
              </a:ext>
            </a:extLst>
          </p:cNvPr>
          <p:cNvSpPr>
            <a:spLocks noGrp="1"/>
          </p:cNvSpPr>
          <p:nvPr>
            <p:ph type="body" sz="quarter" idx="25" hasCustomPrompt="1"/>
          </p:nvPr>
        </p:nvSpPr>
        <p:spPr>
          <a:xfrm>
            <a:off x="94457" y="261684"/>
            <a:ext cx="2349943" cy="172800"/>
          </a:xfrm>
          <a:prstGeom prst="rect">
            <a:avLst/>
          </a:prstGeom>
          <a:ln>
            <a:noFill/>
          </a:ln>
        </p:spPr>
        <p:txBody>
          <a:bodyPr lIns="0" tIns="0" rIns="0" bIns="0" anchor="ctr">
            <a:noAutofit/>
          </a:bodyPr>
          <a:lstStyle>
            <a:lvl1pPr marL="0" indent="0" algn="l">
              <a:lnSpc>
                <a:spcPct val="100000"/>
              </a:lnSpc>
              <a:spcBef>
                <a:spcPts val="0"/>
              </a:spcBef>
              <a:buFontTx/>
              <a:buNone/>
              <a:defRPr sz="800" b="1" baseline="0">
                <a:solidFill>
                  <a:schemeClr val="tx1"/>
                </a:solidFill>
              </a:defRPr>
            </a:lvl1pPr>
          </a:lstStyle>
          <a:p>
            <a:r>
              <a:rPr lang="en-US" dirty="0"/>
              <a:t>Content, unit measurement</a:t>
            </a:r>
          </a:p>
        </p:txBody>
      </p:sp>
      <p:sp>
        <p:nvSpPr>
          <p:cNvPr id="2" name="Date Placeholder 1">
            <a:extLst>
              <a:ext uri="{FF2B5EF4-FFF2-40B4-BE49-F238E27FC236}">
                <a16:creationId xmlns:a16="http://schemas.microsoft.com/office/drawing/2014/main" id="{47762C03-275A-4B1F-B234-561444D869D2}"/>
              </a:ext>
            </a:extLst>
          </p:cNvPr>
          <p:cNvSpPr>
            <a:spLocks noGrp="1"/>
          </p:cNvSpPr>
          <p:nvPr>
            <p:ph type="dt" sz="half" idx="26"/>
          </p:nvPr>
        </p:nvSpPr>
        <p:spPr>
          <a:xfrm>
            <a:off x="540000" y="6512607"/>
            <a:ext cx="718767" cy="143967"/>
          </a:xfrm>
          <a:prstGeom prst="rect">
            <a:avLst/>
          </a:prstGeom>
        </p:spPr>
        <p:txBody>
          <a:bodyPr/>
          <a:lstStyle/>
          <a:p>
            <a:fld id="{A25E93A4-BBEF-4E0E-BC28-59FF608E49D2}" type="datetime1">
              <a:rPr lang="en-US" smtClean="0"/>
              <a:t>5/29/2020</a:t>
            </a:fld>
            <a:endParaRPr lang="en-IN" dirty="0"/>
          </a:p>
        </p:txBody>
      </p:sp>
      <p:sp>
        <p:nvSpPr>
          <p:cNvPr id="6" name="Slide Number Placeholder 5">
            <a:extLst>
              <a:ext uri="{FF2B5EF4-FFF2-40B4-BE49-F238E27FC236}">
                <a16:creationId xmlns:a16="http://schemas.microsoft.com/office/drawing/2014/main" id="{0B25F407-F7B2-457F-BADC-5D7E348202A6}"/>
              </a:ext>
            </a:extLst>
          </p:cNvPr>
          <p:cNvSpPr>
            <a:spLocks noGrp="1"/>
          </p:cNvSpPr>
          <p:nvPr>
            <p:ph type="sldNum" sz="quarter" idx="28"/>
          </p:nvPr>
        </p:nvSpPr>
        <p:spPr/>
        <p:txBody>
          <a:bodyPr/>
          <a:lstStyle/>
          <a:p>
            <a:fld id="{A5163908-529D-4A49-892F-D37C4044DFD8}" type="slidenum">
              <a:rPr lang="en-IN" smtClean="0"/>
              <a:pPr/>
              <a:t>‹#›</a:t>
            </a:fld>
            <a:endParaRPr lang="en-IN"/>
          </a:p>
        </p:txBody>
      </p:sp>
      <p:cxnSp>
        <p:nvCxnSpPr>
          <p:cNvPr id="13" name="Straight Connector 17">
            <a:extLst>
              <a:ext uri="{FF2B5EF4-FFF2-40B4-BE49-F238E27FC236}">
                <a16:creationId xmlns:a16="http://schemas.microsoft.com/office/drawing/2014/main" id="{C4A983AC-6F9B-471B-87E8-D4505A31FE4E}"/>
              </a:ext>
            </a:extLst>
          </p:cNvPr>
          <p:cNvCxnSpPr/>
          <p:nvPr userDrawn="1">
            <p:custDataLst>
              <p:tags r:id="rId5"/>
            </p:custDataLst>
          </p:nvPr>
        </p:nvCxnSpPr>
        <p:spPr>
          <a:xfrm>
            <a:off x="0" y="1190047"/>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AEA0FB69-E866-4F1C-87F8-ADA6A511DB1B}"/>
              </a:ext>
            </a:extLst>
          </p:cNvPr>
          <p:cNvSpPr>
            <a:spLocks noGrp="1"/>
          </p:cNvSpPr>
          <p:nvPr>
            <p:ph type="body" sz="quarter" idx="29"/>
          </p:nvPr>
        </p:nvSpPr>
        <p:spPr>
          <a:xfrm>
            <a:off x="94457" y="1264358"/>
            <a:ext cx="8955089" cy="5034844"/>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2"/>
    </p:custDataLst>
    <p:extLst>
      <p:ext uri="{BB962C8B-B14F-4D97-AF65-F5344CB8AC3E}">
        <p14:creationId xmlns:p14="http://schemas.microsoft.com/office/powerpoint/2010/main" val="33711993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 green">
    <p:bg>
      <p:bgPr>
        <a:gradFill>
          <a:gsLst>
            <a:gs pos="100000">
              <a:srgbClr val="A4B507"/>
            </a:gs>
            <a:gs pos="18000">
              <a:srgbClr val="5B8F22"/>
            </a:gs>
          </a:gsLst>
          <a:lin ang="2100000" scaled="1"/>
        </a:gra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05F3BA2-B27F-4D6D-85C6-0EB92E2D65FF}"/>
              </a:ext>
            </a:extLst>
          </p:cNvPr>
          <p:cNvGraphicFramePr>
            <a:graphicFrameLocks noChangeAspect="1"/>
          </p:cNvGraphicFramePr>
          <p:nvPr userDrawn="1">
            <p:custDataLst>
              <p:tags r:id="rId3"/>
            </p:custDataLst>
          </p:nvPr>
        </p:nvGraphicFramePr>
        <p:xfrm>
          <a:off x="1591" y="1589"/>
          <a:ext cx="1587" cy="1587"/>
        </p:xfrm>
        <a:graphic>
          <a:graphicData uri="http://schemas.openxmlformats.org/presentationml/2006/ole">
            <mc:AlternateContent xmlns:mc="http://schemas.openxmlformats.org/markup-compatibility/2006">
              <mc:Choice xmlns:v="urn:schemas-microsoft-com:vml" Requires="v">
                <p:oleObj spid="_x0000_s213020" name="think-cell Slide" r:id="rId5" imgW="479" imgH="478" progId="TCLayout.ActiveDocument.1">
                  <p:embed/>
                </p:oleObj>
              </mc:Choice>
              <mc:Fallback>
                <p:oleObj name="think-cell Slide" r:id="rId5" imgW="479" imgH="478" progId="TCLayout.ActiveDocument.1">
                  <p:embed/>
                  <p:pic>
                    <p:nvPicPr>
                      <p:cNvPr id="5" name="Object 4" hidden="1">
                        <a:extLst>
                          <a:ext uri="{FF2B5EF4-FFF2-40B4-BE49-F238E27FC236}">
                            <a16:creationId xmlns:a16="http://schemas.microsoft.com/office/drawing/2014/main" id="{305F3BA2-B27F-4D6D-85C6-0EB92E2D65FF}"/>
                          </a:ext>
                        </a:extLst>
                      </p:cNvPr>
                      <p:cNvPicPr/>
                      <p:nvPr/>
                    </p:nvPicPr>
                    <p:blipFill>
                      <a:blip r:embed="rId6"/>
                      <a:stretch>
                        <a:fillRect/>
                      </a:stretch>
                    </p:blipFill>
                    <p:spPr>
                      <a:xfrm>
                        <a:off x="1591" y="1589"/>
                        <a:ext cx="1587" cy="1587"/>
                      </a:xfrm>
                      <a:prstGeom prst="rect">
                        <a:avLst/>
                      </a:prstGeom>
                    </p:spPr>
                  </p:pic>
                </p:oleObj>
              </mc:Fallback>
            </mc:AlternateContent>
          </a:graphicData>
        </a:graphic>
      </p:graphicFrame>
      <p:sp>
        <p:nvSpPr>
          <p:cNvPr id="4" name="Text Placeholder 3">
            <a:extLst>
              <a:ext uri="{FF2B5EF4-FFF2-40B4-BE49-F238E27FC236}">
                <a16:creationId xmlns:a16="http://schemas.microsoft.com/office/drawing/2014/main" id="{C3653E61-8455-43DD-85E1-3EFD32553394}"/>
              </a:ext>
            </a:extLst>
          </p:cNvPr>
          <p:cNvSpPr>
            <a:spLocks noGrp="1"/>
          </p:cNvSpPr>
          <p:nvPr>
            <p:ph type="body" sz="quarter" idx="11" hasCustomPrompt="1"/>
          </p:nvPr>
        </p:nvSpPr>
        <p:spPr bwMode="white">
          <a:xfrm>
            <a:off x="828000" y="4608001"/>
            <a:ext cx="4320000" cy="252000"/>
          </a:xfrm>
          <a:prstGeom prst="rect">
            <a:avLst/>
          </a:prstGeom>
        </p:spPr>
        <p:txBody>
          <a:bodyPr lIns="0" tIns="0" rIns="0" bIns="0" anchor="ctr">
            <a:noAutofit/>
          </a:bodyPr>
          <a:lstStyle>
            <a:lvl1pPr marL="0" indent="0">
              <a:spcBef>
                <a:spcPts val="0"/>
              </a:spcBef>
              <a:buFontTx/>
              <a:buNone/>
              <a:defRPr sz="1800" b="1">
                <a:solidFill>
                  <a:schemeClr val="bg1"/>
                </a:solidFill>
              </a:defRPr>
            </a:lvl1pPr>
          </a:lstStyle>
          <a:p>
            <a:pPr lvl="0"/>
            <a:r>
              <a:rPr lang="en-US" noProof="0" dirty="0"/>
              <a:t>_Author</a:t>
            </a:r>
          </a:p>
        </p:txBody>
      </p:sp>
      <p:sp>
        <p:nvSpPr>
          <p:cNvPr id="6" name="Text Placeholder 3">
            <a:extLst>
              <a:ext uri="{FF2B5EF4-FFF2-40B4-BE49-F238E27FC236}">
                <a16:creationId xmlns:a16="http://schemas.microsoft.com/office/drawing/2014/main" id="{4D300ACA-1DDA-445B-9241-4ACC24CFD5AE}"/>
              </a:ext>
            </a:extLst>
          </p:cNvPr>
          <p:cNvSpPr>
            <a:spLocks noGrp="1"/>
          </p:cNvSpPr>
          <p:nvPr>
            <p:ph type="body" sz="quarter" idx="12" hasCustomPrompt="1"/>
          </p:nvPr>
        </p:nvSpPr>
        <p:spPr bwMode="white">
          <a:xfrm>
            <a:off x="828000" y="4884350"/>
            <a:ext cx="4320000" cy="252000"/>
          </a:xfrm>
          <a:prstGeom prst="rect">
            <a:avLst/>
          </a:prstGeom>
        </p:spPr>
        <p:txBody>
          <a:bodyPr lIns="0" tIns="0" rIns="0" bIns="0" anchor="ctr">
            <a:noAutofit/>
          </a:bodyPr>
          <a:lstStyle>
            <a:lvl1pPr marL="0" indent="0">
              <a:spcBef>
                <a:spcPts val="0"/>
              </a:spcBef>
              <a:buFontTx/>
              <a:buNone/>
              <a:defRPr sz="1600" b="0">
                <a:solidFill>
                  <a:schemeClr val="bg1"/>
                </a:solidFill>
              </a:defRPr>
            </a:lvl1pPr>
          </a:lstStyle>
          <a:p>
            <a:pPr lvl="0"/>
            <a:r>
              <a:rPr lang="en-US" noProof="0" dirty="0"/>
              <a:t>_Business</a:t>
            </a:r>
          </a:p>
        </p:txBody>
      </p:sp>
      <p:sp>
        <p:nvSpPr>
          <p:cNvPr id="7" name="Text Placeholder 3">
            <a:extLst>
              <a:ext uri="{FF2B5EF4-FFF2-40B4-BE49-F238E27FC236}">
                <a16:creationId xmlns:a16="http://schemas.microsoft.com/office/drawing/2014/main" id="{3DFCA62A-CA79-426E-B592-49ABCC31F8A8}"/>
              </a:ext>
            </a:extLst>
          </p:cNvPr>
          <p:cNvSpPr>
            <a:spLocks noGrp="1"/>
          </p:cNvSpPr>
          <p:nvPr>
            <p:ph type="body" sz="quarter" idx="15" hasCustomPrompt="1"/>
          </p:nvPr>
        </p:nvSpPr>
        <p:spPr bwMode="white">
          <a:xfrm>
            <a:off x="828000" y="5148000"/>
            <a:ext cx="4320000" cy="252000"/>
          </a:xfrm>
          <a:prstGeom prst="rect">
            <a:avLst/>
          </a:prstGeom>
        </p:spPr>
        <p:txBody>
          <a:bodyPr lIns="0" tIns="0" rIns="0" bIns="0" anchor="ctr">
            <a:noAutofit/>
          </a:bodyPr>
          <a:lstStyle>
            <a:lvl1pPr marL="0" indent="0">
              <a:spcBef>
                <a:spcPts val="0"/>
              </a:spcBef>
              <a:buFontTx/>
              <a:buNone/>
              <a:defRPr sz="1600" b="0">
                <a:solidFill>
                  <a:schemeClr val="bg1"/>
                </a:solidFill>
              </a:defRPr>
            </a:lvl1pPr>
          </a:lstStyle>
          <a:p>
            <a:pPr lvl="0"/>
            <a:r>
              <a:rPr lang="en-US" noProof="0" dirty="0"/>
              <a:t>_Date</a:t>
            </a:r>
          </a:p>
        </p:txBody>
      </p:sp>
      <p:sp>
        <p:nvSpPr>
          <p:cNvPr id="8" name="Text Placeholder 3">
            <a:extLst>
              <a:ext uri="{FF2B5EF4-FFF2-40B4-BE49-F238E27FC236}">
                <a16:creationId xmlns:a16="http://schemas.microsoft.com/office/drawing/2014/main" id="{B26F3FA1-170D-4773-936E-E5E7447A5872}"/>
              </a:ext>
            </a:extLst>
          </p:cNvPr>
          <p:cNvSpPr>
            <a:spLocks noGrp="1"/>
          </p:cNvSpPr>
          <p:nvPr>
            <p:ph type="body" sz="quarter" idx="10" hasCustomPrompt="1"/>
          </p:nvPr>
        </p:nvSpPr>
        <p:spPr bwMode="white">
          <a:xfrm>
            <a:off x="828673" y="2052000"/>
            <a:ext cx="7488000" cy="1620001"/>
          </a:xfrm>
          <a:prstGeom prst="rect">
            <a:avLst/>
          </a:prstGeom>
        </p:spPr>
        <p:txBody>
          <a:bodyPr lIns="0" tIns="0" rIns="0" bIns="0">
            <a:noAutofit/>
          </a:bodyPr>
          <a:lstStyle>
            <a:lvl1pPr marL="0" indent="0" algn="l">
              <a:lnSpc>
                <a:spcPct val="100000"/>
              </a:lnSpc>
              <a:spcBef>
                <a:spcPts val="0"/>
              </a:spcBef>
              <a:buFontTx/>
              <a:buNone/>
              <a:defRPr sz="4800">
                <a:solidFill>
                  <a:schemeClr val="bg1"/>
                </a:solidFill>
                <a:latin typeface="+mj-lt"/>
              </a:defRPr>
            </a:lvl1pPr>
            <a:lvl2pPr>
              <a:defRPr sz="4800"/>
            </a:lvl2pPr>
            <a:lvl3pPr>
              <a:defRPr sz="4800"/>
            </a:lvl3pPr>
            <a:lvl4pPr>
              <a:defRPr sz="4800"/>
            </a:lvl4pPr>
            <a:lvl5pPr>
              <a:defRPr sz="4800"/>
            </a:lvl5pPr>
          </a:lstStyle>
          <a:p>
            <a:pPr lvl="0"/>
            <a:r>
              <a:rPr lang="en-US" noProof="0" dirty="0"/>
              <a:t>Presentation title 48pt</a:t>
            </a:r>
          </a:p>
        </p:txBody>
      </p:sp>
      <p:pic>
        <p:nvPicPr>
          <p:cNvPr id="11" name="Picture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381"/>
            <a:ext cx="9141968" cy="6857237"/>
          </a:xfrm>
          <a:prstGeom prst="rect">
            <a:avLst/>
          </a:prstGeom>
        </p:spPr>
      </p:pic>
      <p:sp>
        <p:nvSpPr>
          <p:cNvPr id="10" name="Date Placeholder 9">
            <a:extLst>
              <a:ext uri="{FF2B5EF4-FFF2-40B4-BE49-F238E27FC236}">
                <a16:creationId xmlns:a16="http://schemas.microsoft.com/office/drawing/2014/main" id="{E57CF556-1074-5C4A-8EE5-802D28D5EFD3}"/>
              </a:ext>
            </a:extLst>
          </p:cNvPr>
          <p:cNvSpPr>
            <a:spLocks noGrp="1"/>
          </p:cNvSpPr>
          <p:nvPr>
            <p:ph type="dt" sz="half" idx="16"/>
          </p:nvPr>
        </p:nvSpPr>
        <p:spPr>
          <a:xfrm>
            <a:off x="540000" y="6512607"/>
            <a:ext cx="718767" cy="143967"/>
          </a:xfrm>
          <a:prstGeom prst="rect">
            <a:avLst/>
          </a:prstGeom>
        </p:spPr>
        <p:txBody>
          <a:bodyPr/>
          <a:lstStyle>
            <a:lvl1pPr>
              <a:defRPr>
                <a:solidFill>
                  <a:schemeClr val="bg1"/>
                </a:solidFill>
              </a:defRPr>
            </a:lvl1pPr>
          </a:lstStyle>
          <a:p>
            <a:fld id="{D2D98300-0EF1-4448-9651-598F289EC718}" type="datetime1">
              <a:rPr lang="en-US" smtClean="0"/>
              <a:t>5/29/2020</a:t>
            </a:fld>
            <a:endParaRPr lang="en-IN" dirty="0"/>
          </a:p>
        </p:txBody>
      </p:sp>
      <p:sp>
        <p:nvSpPr>
          <p:cNvPr id="12" name="Footer Placeholder 11">
            <a:extLst>
              <a:ext uri="{FF2B5EF4-FFF2-40B4-BE49-F238E27FC236}">
                <a16:creationId xmlns:a16="http://schemas.microsoft.com/office/drawing/2014/main" id="{2AD58DAC-20A8-AC40-AE00-C5CB20AB912E}"/>
              </a:ext>
            </a:extLst>
          </p:cNvPr>
          <p:cNvSpPr>
            <a:spLocks noGrp="1"/>
          </p:cNvSpPr>
          <p:nvPr>
            <p:ph type="ftr" sz="quarter" idx="17"/>
          </p:nvPr>
        </p:nvSpPr>
        <p:spPr>
          <a:xfrm>
            <a:off x="2469600" y="6512607"/>
            <a:ext cx="4191259" cy="274087"/>
          </a:xfrm>
          <a:prstGeom prst="rect">
            <a:avLst/>
          </a:prstGeom>
        </p:spPr>
        <p:txBody>
          <a:bodyPr/>
          <a:lstStyle>
            <a:lvl1pPr>
              <a:defRPr>
                <a:solidFill>
                  <a:schemeClr val="bg1"/>
                </a:solidFill>
              </a:defRPr>
            </a:lvl1pPr>
          </a:lstStyle>
          <a:p>
            <a:r>
              <a:rPr lang="en-IN"/>
              <a:t>©2020 Koninklijke Philips N.V. All rights reserved. Approved for external distribution. DXXXXXX-XX MMYYYY</a:t>
            </a:r>
            <a:endParaRPr lang="en-IN" dirty="0"/>
          </a:p>
        </p:txBody>
      </p:sp>
      <p:sp>
        <p:nvSpPr>
          <p:cNvPr id="13" name="Slide Number Placeholder 12">
            <a:extLst>
              <a:ext uri="{FF2B5EF4-FFF2-40B4-BE49-F238E27FC236}">
                <a16:creationId xmlns:a16="http://schemas.microsoft.com/office/drawing/2014/main" id="{75AD1BEC-237A-D742-940B-D04A644FF528}"/>
              </a:ext>
            </a:extLst>
          </p:cNvPr>
          <p:cNvSpPr>
            <a:spLocks noGrp="1"/>
          </p:cNvSpPr>
          <p:nvPr>
            <p:ph type="sldNum" sz="quarter" idx="18"/>
          </p:nvPr>
        </p:nvSpPr>
        <p:spPr/>
        <p:txBody>
          <a:bodyPr/>
          <a:lstStyle>
            <a:lvl1pPr>
              <a:defRPr>
                <a:solidFill>
                  <a:schemeClr val="bg1"/>
                </a:solidFill>
              </a:defRPr>
            </a:lvl1pPr>
          </a:lstStyle>
          <a:p>
            <a:fld id="{A5163908-529D-4A49-892F-D37C4044DFD8}" type="slidenum">
              <a:rPr lang="en-IN" smtClean="0"/>
              <a:pPr/>
              <a:t>‹#›</a:t>
            </a:fld>
            <a:endParaRPr lang="en-IN"/>
          </a:p>
        </p:txBody>
      </p:sp>
    </p:spTree>
    <p:custDataLst>
      <p:tags r:id="rId2"/>
    </p:custDataLst>
    <p:extLst>
      <p:ext uri="{BB962C8B-B14F-4D97-AF65-F5344CB8AC3E}">
        <p14:creationId xmlns:p14="http://schemas.microsoft.com/office/powerpoint/2010/main" val="43362524"/>
      </p:ext>
    </p:extLst>
  </p:cSld>
  <p:clrMapOvr>
    <a:masterClrMapping/>
  </p:clrMapOvr>
  <p:extLst>
    <p:ext uri="{DCECCB84-F9BA-43D5-87BE-67443E8EF086}">
      <p15:sldGuideLst xmlns:p15="http://schemas.microsoft.com/office/powerpoint/2012/main">
        <p15:guide id="1" pos="521"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Management review – 4 rows top box">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AB418BD-1930-49DC-9A84-017861466996}"/>
              </a:ext>
            </a:extLst>
          </p:cNvPr>
          <p:cNvGraphicFramePr>
            <a:graphicFrameLocks noChangeAspect="1"/>
          </p:cNvGraphicFramePr>
          <p:nvPr userDrawn="1">
            <p:custDataLst>
              <p:tags r:id="rId3"/>
            </p:custDataLst>
            <p:extLst>
              <p:ext uri="{D42A27DB-BD31-4B8C-83A1-F6EECF244321}">
                <p14:modId xmlns:p14="http://schemas.microsoft.com/office/powerpoint/2010/main" val="3445535830"/>
              </p:ext>
            </p:extLst>
          </p:nvPr>
        </p:nvGraphicFramePr>
        <p:xfrm>
          <a:off x="1589" y="2118"/>
          <a:ext cx="1588" cy="2117"/>
        </p:xfrm>
        <a:graphic>
          <a:graphicData uri="http://schemas.openxmlformats.org/presentationml/2006/ole">
            <mc:AlternateContent xmlns:mc="http://schemas.openxmlformats.org/markup-compatibility/2006">
              <mc:Choice xmlns:v="urn:schemas-microsoft-com:vml" Requires="v">
                <p:oleObj spid="_x0000_s131218" name="think-cell Slide" r:id="rId7" imgW="479" imgH="478" progId="TCLayout.ActiveDocument.1">
                  <p:embed/>
                </p:oleObj>
              </mc:Choice>
              <mc:Fallback>
                <p:oleObj name="think-cell Slide" r:id="rId7" imgW="479" imgH="478" progId="TCLayout.ActiveDocument.1">
                  <p:embed/>
                  <p:pic>
                    <p:nvPicPr>
                      <p:cNvPr id="0" name=""/>
                      <p:cNvPicPr/>
                      <p:nvPr/>
                    </p:nvPicPr>
                    <p:blipFill>
                      <a:blip r:embed="rId8"/>
                      <a:stretch>
                        <a:fillRect/>
                      </a:stretch>
                    </p:blipFill>
                    <p:spPr>
                      <a:xfrm>
                        <a:off x="1589" y="2118"/>
                        <a:ext cx="1588" cy="211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894897C-9089-4E46-A4DC-D9375AE2C972}"/>
              </a:ext>
            </a:extLst>
          </p:cNvPr>
          <p:cNvSpPr/>
          <p:nvPr userDrawn="1">
            <p:custDataLst>
              <p:tags r:id="rId4"/>
            </p:custDataLst>
          </p:nvPr>
        </p:nvSpPr>
        <p:spPr>
          <a:xfrm>
            <a:off x="1" y="0"/>
            <a:ext cx="158751" cy="211667"/>
          </a:xfrm>
          <a:prstGeom prst="rect">
            <a:avLst/>
          </a:prstGeom>
          <a:solidFill>
            <a:srgbClr val="0089C4"/>
          </a:solidFill>
          <a:ln w="25400" cap="flat" cmpd="sng" algn="ctr">
            <a:solidFill>
              <a:srgbClr val="0089C4"/>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ts val="1600"/>
              </a:lnSpc>
              <a:spcBef>
                <a:spcPct val="0"/>
              </a:spcBef>
              <a:spcAft>
                <a:spcPct val="0"/>
              </a:spcAft>
            </a:pPr>
            <a:endParaRPr lang="en-US" sz="1600" b="0" i="0" baseline="0" dirty="0">
              <a:latin typeface="Calibri Light" panose="020F0302020204030204" pitchFamily="34" charset="0"/>
              <a:ea typeface="+mj-ea"/>
              <a:cs typeface="+mj-cs"/>
              <a:sym typeface="Calibri Light" panose="020F0302020204030204" pitchFamily="34" charset="0"/>
            </a:endParaRPr>
          </a:p>
        </p:txBody>
      </p:sp>
      <p:sp>
        <p:nvSpPr>
          <p:cNvPr id="22" name="Text Placeholder 2"/>
          <p:cNvSpPr>
            <a:spLocks noGrp="1"/>
          </p:cNvSpPr>
          <p:nvPr>
            <p:ph type="body" sz="quarter" idx="18" hasCustomPrompt="1"/>
          </p:nvPr>
        </p:nvSpPr>
        <p:spPr>
          <a:xfrm>
            <a:off x="94457" y="471161"/>
            <a:ext cx="2349943" cy="172800"/>
          </a:xfrm>
          <a:prstGeom prst="rect">
            <a:avLst/>
          </a:prstGeom>
          <a:ln>
            <a:noFill/>
          </a:ln>
        </p:spPr>
        <p:txBody>
          <a:bodyPr lIns="0" tIns="0" rIns="0" bIns="0" anchor="ctr">
            <a:noAutofit/>
          </a:bodyPr>
          <a:lstStyle>
            <a:lvl1pPr marL="0" indent="0" algn="l">
              <a:lnSpc>
                <a:spcPct val="100000"/>
              </a:lnSpc>
              <a:spcBef>
                <a:spcPts val="0"/>
              </a:spcBef>
              <a:buFontTx/>
              <a:buNone/>
              <a:defRPr sz="800" b="0" baseline="0">
                <a:solidFill>
                  <a:schemeClr val="tx1"/>
                </a:solidFill>
              </a:defRPr>
            </a:lvl1pPr>
          </a:lstStyle>
          <a:p>
            <a:r>
              <a:rPr lang="en-US" dirty="0"/>
              <a:t>Unit of measurement</a:t>
            </a:r>
          </a:p>
        </p:txBody>
      </p:sp>
      <p:sp>
        <p:nvSpPr>
          <p:cNvPr id="23" name="Text Placeholder 2"/>
          <p:cNvSpPr>
            <a:spLocks noGrp="1"/>
          </p:cNvSpPr>
          <p:nvPr>
            <p:ph type="body" sz="quarter" idx="19" hasCustomPrompt="1"/>
          </p:nvPr>
        </p:nvSpPr>
        <p:spPr>
          <a:xfrm>
            <a:off x="94457" y="680640"/>
            <a:ext cx="2349943" cy="172800"/>
          </a:xfrm>
          <a:prstGeom prst="rect">
            <a:avLst/>
          </a:prstGeom>
          <a:ln>
            <a:noFill/>
          </a:ln>
        </p:spPr>
        <p:txBody>
          <a:bodyPr lIns="0" tIns="0" rIns="0" bIns="0" anchor="ctr">
            <a:noAutofit/>
          </a:bodyPr>
          <a:lstStyle>
            <a:lvl1pPr marL="0" indent="0" algn="l">
              <a:lnSpc>
                <a:spcPct val="100000"/>
              </a:lnSpc>
              <a:spcBef>
                <a:spcPts val="0"/>
              </a:spcBef>
              <a:buFontTx/>
              <a:buNone/>
              <a:defRPr sz="800" b="0" baseline="0">
                <a:solidFill>
                  <a:schemeClr val="tx1"/>
                </a:solidFill>
              </a:defRPr>
            </a:lvl1pPr>
          </a:lstStyle>
          <a:p>
            <a:r>
              <a:rPr lang="en-US" dirty="0"/>
              <a:t>Period, data scenario</a:t>
            </a:r>
          </a:p>
        </p:txBody>
      </p:sp>
      <p:sp>
        <p:nvSpPr>
          <p:cNvPr id="15" name="Text Placeholder 2"/>
          <p:cNvSpPr>
            <a:spLocks noGrp="1"/>
          </p:cNvSpPr>
          <p:nvPr>
            <p:ph type="body" sz="quarter" idx="21" hasCustomPrompt="1"/>
          </p:nvPr>
        </p:nvSpPr>
        <p:spPr>
          <a:xfrm>
            <a:off x="94457" y="52207"/>
            <a:ext cx="2349943" cy="172800"/>
          </a:xfrm>
          <a:prstGeom prst="rect">
            <a:avLst/>
          </a:prstGeom>
          <a:ln>
            <a:noFill/>
          </a:ln>
        </p:spPr>
        <p:txBody>
          <a:bodyPr lIns="0" tIns="0" rIns="0" bIns="0" anchor="ctr">
            <a:noAutofit/>
          </a:bodyPr>
          <a:lstStyle>
            <a:lvl1pPr marL="0" indent="0" algn="l">
              <a:lnSpc>
                <a:spcPct val="100000"/>
              </a:lnSpc>
              <a:spcBef>
                <a:spcPts val="0"/>
              </a:spcBef>
              <a:buFontTx/>
              <a:buNone/>
              <a:defRPr sz="800" b="0" baseline="0">
                <a:solidFill>
                  <a:schemeClr val="tx1"/>
                </a:solidFill>
              </a:defRPr>
            </a:lvl1pPr>
          </a:lstStyle>
          <a:p>
            <a:r>
              <a:rPr lang="en-US" dirty="0"/>
              <a:t>Reporting entity</a:t>
            </a:r>
          </a:p>
        </p:txBody>
      </p:sp>
      <p:sp>
        <p:nvSpPr>
          <p:cNvPr id="18" name="Text Placeholder 2"/>
          <p:cNvSpPr>
            <a:spLocks noGrp="1"/>
          </p:cNvSpPr>
          <p:nvPr>
            <p:ph type="body" sz="quarter" idx="22" hasCustomPrompt="1"/>
          </p:nvPr>
        </p:nvSpPr>
        <p:spPr>
          <a:xfrm>
            <a:off x="94457" y="261684"/>
            <a:ext cx="2349943" cy="172800"/>
          </a:xfrm>
          <a:prstGeom prst="rect">
            <a:avLst/>
          </a:prstGeom>
          <a:ln>
            <a:noFill/>
          </a:ln>
        </p:spPr>
        <p:txBody>
          <a:bodyPr lIns="0" tIns="0" rIns="0" bIns="0" anchor="ctr">
            <a:noAutofit/>
          </a:bodyPr>
          <a:lstStyle>
            <a:lvl1pPr marL="0" indent="0" algn="l">
              <a:lnSpc>
                <a:spcPct val="100000"/>
              </a:lnSpc>
              <a:spcBef>
                <a:spcPts val="0"/>
              </a:spcBef>
              <a:buFontTx/>
              <a:buNone/>
              <a:defRPr sz="800" b="1" baseline="0">
                <a:solidFill>
                  <a:schemeClr val="tx1"/>
                </a:solidFill>
              </a:defRPr>
            </a:lvl1pPr>
          </a:lstStyle>
          <a:p>
            <a:r>
              <a:rPr lang="en-US" dirty="0" err="1"/>
              <a:t>P&amp;L</a:t>
            </a:r>
            <a:r>
              <a:rPr lang="en-US" dirty="0"/>
              <a:t> detail per business</a:t>
            </a:r>
          </a:p>
        </p:txBody>
      </p:sp>
      <p:sp>
        <p:nvSpPr>
          <p:cNvPr id="24" name="Titel 4"/>
          <p:cNvSpPr>
            <a:spLocks noGrp="1"/>
          </p:cNvSpPr>
          <p:nvPr>
            <p:ph type="title" hasCustomPrompt="1"/>
          </p:nvPr>
        </p:nvSpPr>
        <p:spPr>
          <a:xfrm>
            <a:off x="2529843" y="52209"/>
            <a:ext cx="5064758" cy="1058620"/>
          </a:xfrm>
        </p:spPr>
        <p:txBody>
          <a:bodyPr/>
          <a:lstStyle>
            <a:lvl1pPr algn="l">
              <a:lnSpc>
                <a:spcPts val="1600"/>
              </a:lnSpc>
              <a:defRPr sz="1600"/>
            </a:lvl1pPr>
          </a:lstStyle>
          <a:p>
            <a:r>
              <a:rPr lang="en-US" dirty="0"/>
              <a:t>Click to add text</a:t>
            </a:r>
          </a:p>
        </p:txBody>
      </p:sp>
      <p:sp>
        <p:nvSpPr>
          <p:cNvPr id="5" name="Date Placeholder 4">
            <a:extLst>
              <a:ext uri="{FF2B5EF4-FFF2-40B4-BE49-F238E27FC236}">
                <a16:creationId xmlns:a16="http://schemas.microsoft.com/office/drawing/2014/main" id="{B55C9809-688D-4100-A0FE-DB6EB41BC208}"/>
              </a:ext>
            </a:extLst>
          </p:cNvPr>
          <p:cNvSpPr>
            <a:spLocks noGrp="1"/>
          </p:cNvSpPr>
          <p:nvPr>
            <p:ph type="dt" sz="half" idx="24"/>
          </p:nvPr>
        </p:nvSpPr>
        <p:spPr>
          <a:xfrm>
            <a:off x="540000" y="6512607"/>
            <a:ext cx="718767" cy="143967"/>
          </a:xfrm>
          <a:prstGeom prst="rect">
            <a:avLst/>
          </a:prstGeom>
        </p:spPr>
        <p:txBody>
          <a:bodyPr/>
          <a:lstStyle/>
          <a:p>
            <a:fld id="{BCDC71E3-7982-468B-A27D-34AE1B1BD32F}" type="datetime1">
              <a:rPr lang="en-US" smtClean="0"/>
              <a:t>5/29/2020</a:t>
            </a:fld>
            <a:endParaRPr lang="en-IN" dirty="0"/>
          </a:p>
        </p:txBody>
      </p:sp>
      <p:sp>
        <p:nvSpPr>
          <p:cNvPr id="7" name="Footer Placeholder 6">
            <a:extLst>
              <a:ext uri="{FF2B5EF4-FFF2-40B4-BE49-F238E27FC236}">
                <a16:creationId xmlns:a16="http://schemas.microsoft.com/office/drawing/2014/main" id="{CF164E04-503E-48E0-8056-F4A846A8D609}"/>
              </a:ext>
            </a:extLst>
          </p:cNvPr>
          <p:cNvSpPr>
            <a:spLocks noGrp="1"/>
          </p:cNvSpPr>
          <p:nvPr>
            <p:ph type="ftr" sz="quarter" idx="25"/>
          </p:nvPr>
        </p:nvSpPr>
        <p:spPr>
          <a:xfrm>
            <a:off x="2469600" y="6512607"/>
            <a:ext cx="4191259" cy="274087"/>
          </a:xfrm>
          <a:prstGeom prst="rect">
            <a:avLst/>
          </a:prstGeom>
        </p:spPr>
        <p:txBody>
          <a:bodyPr/>
          <a:lstStyle/>
          <a:p>
            <a:r>
              <a:rPr lang="en-IN"/>
              <a:t>©2020 Koninklijke Philips N.V. All rights reserved. Approved for external distribution. DXXXXXX-XX MMYYYY</a:t>
            </a:r>
            <a:endParaRPr lang="en-IN" dirty="0"/>
          </a:p>
        </p:txBody>
      </p:sp>
      <p:sp>
        <p:nvSpPr>
          <p:cNvPr id="8" name="Slide Number Placeholder 7">
            <a:extLst>
              <a:ext uri="{FF2B5EF4-FFF2-40B4-BE49-F238E27FC236}">
                <a16:creationId xmlns:a16="http://schemas.microsoft.com/office/drawing/2014/main" id="{A3E3274A-0D5B-4B5E-963A-4AD0C038490E}"/>
              </a:ext>
            </a:extLst>
          </p:cNvPr>
          <p:cNvSpPr>
            <a:spLocks noGrp="1"/>
          </p:cNvSpPr>
          <p:nvPr>
            <p:ph type="sldNum" sz="quarter" idx="26"/>
          </p:nvPr>
        </p:nvSpPr>
        <p:spPr/>
        <p:txBody>
          <a:bodyPr/>
          <a:lstStyle/>
          <a:p>
            <a:fld id="{A5163908-529D-4A49-892F-D37C4044DFD8}" type="slidenum">
              <a:rPr lang="en-IN" smtClean="0"/>
              <a:pPr/>
              <a:t>‹#›</a:t>
            </a:fld>
            <a:endParaRPr lang="en-IN"/>
          </a:p>
        </p:txBody>
      </p:sp>
      <p:cxnSp>
        <p:nvCxnSpPr>
          <p:cNvPr id="14" name="Straight Connector 17">
            <a:extLst>
              <a:ext uri="{FF2B5EF4-FFF2-40B4-BE49-F238E27FC236}">
                <a16:creationId xmlns:a16="http://schemas.microsoft.com/office/drawing/2014/main" id="{073504F8-A36C-4A96-9962-DBD59D731B7C}"/>
              </a:ext>
            </a:extLst>
          </p:cNvPr>
          <p:cNvCxnSpPr/>
          <p:nvPr userDrawn="1">
            <p:custDataLst>
              <p:tags r:id="rId5"/>
            </p:custDataLst>
          </p:nvPr>
        </p:nvCxnSpPr>
        <p:spPr>
          <a:xfrm>
            <a:off x="0" y="1190047"/>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197E0385-9465-469B-9CA7-ABB0EB4E4852}"/>
              </a:ext>
            </a:extLst>
          </p:cNvPr>
          <p:cNvSpPr>
            <a:spLocks noGrp="1"/>
          </p:cNvSpPr>
          <p:nvPr>
            <p:ph type="body" sz="quarter" idx="27"/>
          </p:nvPr>
        </p:nvSpPr>
        <p:spPr>
          <a:xfrm>
            <a:off x="94457" y="1264359"/>
            <a:ext cx="8955089" cy="5034844"/>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2"/>
    </p:custDataLst>
    <p:extLst>
      <p:ext uri="{BB962C8B-B14F-4D97-AF65-F5344CB8AC3E}">
        <p14:creationId xmlns:p14="http://schemas.microsoft.com/office/powerpoint/2010/main" val="3329024655"/>
      </p:ext>
    </p:extLst>
  </p:cSld>
  <p:clrMapOvr>
    <a:masterClrMapping/>
  </p:clrMapOvr>
  <p:extLst>
    <p:ext uri="{DCECCB84-F9BA-43D5-87BE-67443E8EF086}">
      <p15:sldGuideLst xmlns:p15="http://schemas.microsoft.com/office/powerpoint/2012/main">
        <p15:guide id="1" pos="63" userDrawn="1">
          <p15:clr>
            <a:srgbClr val="FBAE40"/>
          </p15:clr>
        </p15:guide>
        <p15:guide id="2" orient="horz" pos="712" userDrawn="1">
          <p15:clr>
            <a:srgbClr val="FBAE40"/>
          </p15:clr>
        </p15:guide>
        <p15:guide id="3" pos="5697" userDrawn="1">
          <p15:clr>
            <a:srgbClr val="FBAE40"/>
          </p15:clr>
        </p15:guide>
        <p15:guide id="4" orient="horz" pos="5245" userDrawn="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Management review – blank">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70C896B7-FACB-4D7B-A4F4-8CE484CBAD4B}"/>
              </a:ext>
            </a:extLst>
          </p:cNvPr>
          <p:cNvGraphicFramePr>
            <a:graphicFrameLocks noChangeAspect="1"/>
          </p:cNvGraphicFramePr>
          <p:nvPr userDrawn="1">
            <p:custDataLst>
              <p:tags r:id="rId3"/>
            </p:custDataLst>
            <p:extLst>
              <p:ext uri="{D42A27DB-BD31-4B8C-83A1-F6EECF244321}">
                <p14:modId xmlns:p14="http://schemas.microsoft.com/office/powerpoint/2010/main" val="435311644"/>
              </p:ext>
            </p:extLst>
          </p:nvPr>
        </p:nvGraphicFramePr>
        <p:xfrm>
          <a:off x="1589" y="2118"/>
          <a:ext cx="1588" cy="2117"/>
        </p:xfrm>
        <a:graphic>
          <a:graphicData uri="http://schemas.openxmlformats.org/presentationml/2006/ole">
            <mc:AlternateContent xmlns:mc="http://schemas.openxmlformats.org/markup-compatibility/2006">
              <mc:Choice xmlns:v="urn:schemas-microsoft-com:vml" Requires="v">
                <p:oleObj spid="_x0000_s132241" name="think-cell Slide" r:id="rId7" imgW="479" imgH="478" progId="TCLayout.ActiveDocument.1">
                  <p:embed/>
                </p:oleObj>
              </mc:Choice>
              <mc:Fallback>
                <p:oleObj name="think-cell Slide" r:id="rId7" imgW="479" imgH="478" progId="TCLayout.ActiveDocument.1">
                  <p:embed/>
                  <p:pic>
                    <p:nvPicPr>
                      <p:cNvPr id="0" name=""/>
                      <p:cNvPicPr/>
                      <p:nvPr/>
                    </p:nvPicPr>
                    <p:blipFill>
                      <a:blip r:embed="rId8"/>
                      <a:stretch>
                        <a:fillRect/>
                      </a:stretch>
                    </p:blipFill>
                    <p:spPr>
                      <a:xfrm>
                        <a:off x="1589" y="2118"/>
                        <a:ext cx="1588" cy="211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EADAA302-4954-4070-845B-E3247AC801CE}"/>
              </a:ext>
            </a:extLst>
          </p:cNvPr>
          <p:cNvSpPr/>
          <p:nvPr userDrawn="1">
            <p:custDataLst>
              <p:tags r:id="rId4"/>
            </p:custDataLst>
          </p:nvPr>
        </p:nvSpPr>
        <p:spPr>
          <a:xfrm>
            <a:off x="1" y="0"/>
            <a:ext cx="158751" cy="211667"/>
          </a:xfrm>
          <a:prstGeom prst="rect">
            <a:avLst/>
          </a:prstGeom>
          <a:solidFill>
            <a:srgbClr val="0089C4"/>
          </a:solidFill>
          <a:ln w="25400" cap="flat" cmpd="sng" algn="ctr">
            <a:solidFill>
              <a:srgbClr val="0089C4"/>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ts val="1600"/>
              </a:lnSpc>
              <a:spcBef>
                <a:spcPct val="0"/>
              </a:spcBef>
              <a:spcAft>
                <a:spcPct val="0"/>
              </a:spcAft>
            </a:pPr>
            <a:endParaRPr lang="en-US" sz="1600" b="0" i="0" baseline="0" dirty="0">
              <a:latin typeface="Calibri Light" panose="020F0302020204030204" pitchFamily="34" charset="0"/>
              <a:ea typeface="+mj-ea"/>
              <a:cs typeface="+mj-cs"/>
              <a:sym typeface="Calibri Light" panose="020F0302020204030204" pitchFamily="34" charset="0"/>
            </a:endParaRPr>
          </a:p>
        </p:txBody>
      </p:sp>
      <p:sp>
        <p:nvSpPr>
          <p:cNvPr id="11" name="Titel 4"/>
          <p:cNvSpPr>
            <a:spLocks noGrp="1"/>
          </p:cNvSpPr>
          <p:nvPr>
            <p:ph type="title" hasCustomPrompt="1"/>
          </p:nvPr>
        </p:nvSpPr>
        <p:spPr>
          <a:xfrm>
            <a:off x="2529843" y="52209"/>
            <a:ext cx="5064758" cy="1058620"/>
          </a:xfrm>
        </p:spPr>
        <p:txBody>
          <a:bodyPr/>
          <a:lstStyle>
            <a:lvl1pPr algn="l">
              <a:lnSpc>
                <a:spcPts val="1600"/>
              </a:lnSpc>
              <a:defRPr sz="1600"/>
            </a:lvl1pPr>
          </a:lstStyle>
          <a:p>
            <a:r>
              <a:rPr lang="en-US" dirty="0"/>
              <a:t>Click to add text</a:t>
            </a:r>
          </a:p>
        </p:txBody>
      </p:sp>
      <p:sp>
        <p:nvSpPr>
          <p:cNvPr id="12" name="Text Placeholder 2">
            <a:extLst>
              <a:ext uri="{FF2B5EF4-FFF2-40B4-BE49-F238E27FC236}">
                <a16:creationId xmlns:a16="http://schemas.microsoft.com/office/drawing/2014/main" id="{F913354F-6E59-49EF-93BE-EAF0DC89F631}"/>
              </a:ext>
            </a:extLst>
          </p:cNvPr>
          <p:cNvSpPr>
            <a:spLocks noGrp="1"/>
          </p:cNvSpPr>
          <p:nvPr>
            <p:ph type="body" sz="quarter" idx="18" hasCustomPrompt="1"/>
          </p:nvPr>
        </p:nvSpPr>
        <p:spPr>
          <a:xfrm>
            <a:off x="94457" y="471161"/>
            <a:ext cx="2349943" cy="172800"/>
          </a:xfrm>
          <a:prstGeom prst="rect">
            <a:avLst/>
          </a:prstGeom>
          <a:ln>
            <a:noFill/>
          </a:ln>
        </p:spPr>
        <p:txBody>
          <a:bodyPr lIns="0" tIns="0" rIns="0" bIns="0" anchor="ctr">
            <a:noAutofit/>
          </a:bodyPr>
          <a:lstStyle>
            <a:lvl1pPr marL="0" indent="0" algn="l">
              <a:lnSpc>
                <a:spcPct val="100000"/>
              </a:lnSpc>
              <a:spcBef>
                <a:spcPts val="0"/>
              </a:spcBef>
              <a:buFontTx/>
              <a:buNone/>
              <a:defRPr sz="800" b="0" baseline="0">
                <a:solidFill>
                  <a:schemeClr val="tx1"/>
                </a:solidFill>
              </a:defRPr>
            </a:lvl1pPr>
          </a:lstStyle>
          <a:p>
            <a:r>
              <a:rPr lang="en-US" dirty="0"/>
              <a:t>Unit of measurement</a:t>
            </a:r>
          </a:p>
        </p:txBody>
      </p:sp>
      <p:sp>
        <p:nvSpPr>
          <p:cNvPr id="14" name="Text Placeholder 2">
            <a:extLst>
              <a:ext uri="{FF2B5EF4-FFF2-40B4-BE49-F238E27FC236}">
                <a16:creationId xmlns:a16="http://schemas.microsoft.com/office/drawing/2014/main" id="{17171BA3-E603-4FDD-B59F-EF9A1D5D5393}"/>
              </a:ext>
            </a:extLst>
          </p:cNvPr>
          <p:cNvSpPr>
            <a:spLocks noGrp="1"/>
          </p:cNvSpPr>
          <p:nvPr>
            <p:ph type="body" sz="quarter" idx="19" hasCustomPrompt="1"/>
          </p:nvPr>
        </p:nvSpPr>
        <p:spPr>
          <a:xfrm>
            <a:off x="94457" y="680640"/>
            <a:ext cx="2349943" cy="172800"/>
          </a:xfrm>
          <a:prstGeom prst="rect">
            <a:avLst/>
          </a:prstGeom>
          <a:ln>
            <a:noFill/>
          </a:ln>
        </p:spPr>
        <p:txBody>
          <a:bodyPr lIns="0" tIns="0" rIns="0" bIns="0" anchor="ctr">
            <a:noAutofit/>
          </a:bodyPr>
          <a:lstStyle>
            <a:lvl1pPr marL="0" indent="0" algn="l">
              <a:lnSpc>
                <a:spcPct val="100000"/>
              </a:lnSpc>
              <a:spcBef>
                <a:spcPts val="0"/>
              </a:spcBef>
              <a:buFontTx/>
              <a:buNone/>
              <a:defRPr sz="800" b="0" baseline="0">
                <a:solidFill>
                  <a:schemeClr val="tx1"/>
                </a:solidFill>
              </a:defRPr>
            </a:lvl1pPr>
          </a:lstStyle>
          <a:p>
            <a:r>
              <a:rPr lang="en-US" dirty="0"/>
              <a:t>Period, data scenario</a:t>
            </a:r>
          </a:p>
        </p:txBody>
      </p:sp>
      <p:sp>
        <p:nvSpPr>
          <p:cNvPr id="16" name="Text Placeholder 2">
            <a:extLst>
              <a:ext uri="{FF2B5EF4-FFF2-40B4-BE49-F238E27FC236}">
                <a16:creationId xmlns:a16="http://schemas.microsoft.com/office/drawing/2014/main" id="{EFD21293-C0ED-4019-808D-8F22DD7C3701}"/>
              </a:ext>
            </a:extLst>
          </p:cNvPr>
          <p:cNvSpPr>
            <a:spLocks noGrp="1"/>
          </p:cNvSpPr>
          <p:nvPr>
            <p:ph type="body" sz="quarter" idx="21" hasCustomPrompt="1"/>
          </p:nvPr>
        </p:nvSpPr>
        <p:spPr>
          <a:xfrm>
            <a:off x="94457" y="52207"/>
            <a:ext cx="2349943" cy="172800"/>
          </a:xfrm>
          <a:prstGeom prst="rect">
            <a:avLst/>
          </a:prstGeom>
          <a:ln>
            <a:noFill/>
          </a:ln>
        </p:spPr>
        <p:txBody>
          <a:bodyPr lIns="0" tIns="0" rIns="0" bIns="0" anchor="ctr">
            <a:noAutofit/>
          </a:bodyPr>
          <a:lstStyle>
            <a:lvl1pPr marL="0" indent="0" algn="l">
              <a:lnSpc>
                <a:spcPct val="100000"/>
              </a:lnSpc>
              <a:spcBef>
                <a:spcPts val="0"/>
              </a:spcBef>
              <a:buFontTx/>
              <a:buNone/>
              <a:defRPr sz="800" b="0" baseline="0">
                <a:solidFill>
                  <a:schemeClr val="tx1"/>
                </a:solidFill>
              </a:defRPr>
            </a:lvl1pPr>
          </a:lstStyle>
          <a:p>
            <a:r>
              <a:rPr lang="en-US" dirty="0"/>
              <a:t>Reporting entity</a:t>
            </a:r>
          </a:p>
        </p:txBody>
      </p:sp>
      <p:sp>
        <p:nvSpPr>
          <p:cNvPr id="17" name="Text Placeholder 2">
            <a:extLst>
              <a:ext uri="{FF2B5EF4-FFF2-40B4-BE49-F238E27FC236}">
                <a16:creationId xmlns:a16="http://schemas.microsoft.com/office/drawing/2014/main" id="{9CDAF2D5-0296-4D0F-805B-B7D704579806}"/>
              </a:ext>
            </a:extLst>
          </p:cNvPr>
          <p:cNvSpPr>
            <a:spLocks noGrp="1"/>
          </p:cNvSpPr>
          <p:nvPr>
            <p:ph type="body" sz="quarter" idx="22" hasCustomPrompt="1"/>
          </p:nvPr>
        </p:nvSpPr>
        <p:spPr>
          <a:xfrm>
            <a:off x="94457" y="261684"/>
            <a:ext cx="2349943" cy="172800"/>
          </a:xfrm>
          <a:prstGeom prst="rect">
            <a:avLst/>
          </a:prstGeom>
          <a:ln>
            <a:noFill/>
          </a:ln>
        </p:spPr>
        <p:txBody>
          <a:bodyPr lIns="0" tIns="0" rIns="0" bIns="0" anchor="ctr">
            <a:noAutofit/>
          </a:bodyPr>
          <a:lstStyle>
            <a:lvl1pPr marL="0" indent="0" algn="l">
              <a:lnSpc>
                <a:spcPct val="100000"/>
              </a:lnSpc>
              <a:spcBef>
                <a:spcPts val="0"/>
              </a:spcBef>
              <a:buFontTx/>
              <a:buNone/>
              <a:defRPr sz="800" b="1" baseline="0">
                <a:solidFill>
                  <a:schemeClr val="tx1"/>
                </a:solidFill>
              </a:defRPr>
            </a:lvl1pPr>
          </a:lstStyle>
          <a:p>
            <a:r>
              <a:rPr lang="en-US" dirty="0" err="1"/>
              <a:t>P&amp;L</a:t>
            </a:r>
            <a:r>
              <a:rPr lang="en-US" dirty="0"/>
              <a:t> detail per business</a:t>
            </a:r>
          </a:p>
        </p:txBody>
      </p:sp>
      <p:sp>
        <p:nvSpPr>
          <p:cNvPr id="4" name="Date Placeholder 3">
            <a:extLst>
              <a:ext uri="{FF2B5EF4-FFF2-40B4-BE49-F238E27FC236}">
                <a16:creationId xmlns:a16="http://schemas.microsoft.com/office/drawing/2014/main" id="{2150E6CF-65D4-44D5-BB75-32FC616FF2ED}"/>
              </a:ext>
            </a:extLst>
          </p:cNvPr>
          <p:cNvSpPr>
            <a:spLocks noGrp="1"/>
          </p:cNvSpPr>
          <p:nvPr>
            <p:ph type="dt" sz="half" idx="23"/>
          </p:nvPr>
        </p:nvSpPr>
        <p:spPr>
          <a:xfrm>
            <a:off x="540000" y="6512607"/>
            <a:ext cx="718767" cy="143967"/>
          </a:xfrm>
          <a:prstGeom prst="rect">
            <a:avLst/>
          </a:prstGeom>
        </p:spPr>
        <p:txBody>
          <a:bodyPr/>
          <a:lstStyle/>
          <a:p>
            <a:fld id="{B04090B1-A3CE-4F04-A8C8-DF877829B4F2}" type="datetime1">
              <a:rPr lang="en-US" smtClean="0"/>
              <a:t>5/29/2020</a:t>
            </a:fld>
            <a:endParaRPr lang="en-IN" dirty="0"/>
          </a:p>
        </p:txBody>
      </p:sp>
      <p:sp>
        <p:nvSpPr>
          <p:cNvPr id="5" name="Footer Placeholder 4">
            <a:extLst>
              <a:ext uri="{FF2B5EF4-FFF2-40B4-BE49-F238E27FC236}">
                <a16:creationId xmlns:a16="http://schemas.microsoft.com/office/drawing/2014/main" id="{1C3B535E-80AA-4B5F-B505-6AE4D82B2050}"/>
              </a:ext>
            </a:extLst>
          </p:cNvPr>
          <p:cNvSpPr>
            <a:spLocks noGrp="1"/>
          </p:cNvSpPr>
          <p:nvPr>
            <p:ph type="ftr" sz="quarter" idx="24"/>
          </p:nvPr>
        </p:nvSpPr>
        <p:spPr>
          <a:xfrm>
            <a:off x="2469600" y="6512607"/>
            <a:ext cx="4191259" cy="274087"/>
          </a:xfrm>
          <a:prstGeom prst="rect">
            <a:avLst/>
          </a:prstGeom>
        </p:spPr>
        <p:txBody>
          <a:bodyPr/>
          <a:lstStyle/>
          <a:p>
            <a:r>
              <a:rPr lang="en-IN"/>
              <a:t>©2020 Koninklijke Philips N.V. All rights reserved. Approved for external distribution. DXXXXXX-XX MMYYYY</a:t>
            </a:r>
            <a:endParaRPr lang="en-IN" dirty="0"/>
          </a:p>
        </p:txBody>
      </p:sp>
      <p:sp>
        <p:nvSpPr>
          <p:cNvPr id="6" name="Slide Number Placeholder 5">
            <a:extLst>
              <a:ext uri="{FF2B5EF4-FFF2-40B4-BE49-F238E27FC236}">
                <a16:creationId xmlns:a16="http://schemas.microsoft.com/office/drawing/2014/main" id="{F0779868-A62C-4FF8-88BB-692DFBB3AF38}"/>
              </a:ext>
            </a:extLst>
          </p:cNvPr>
          <p:cNvSpPr>
            <a:spLocks noGrp="1"/>
          </p:cNvSpPr>
          <p:nvPr>
            <p:ph type="sldNum" sz="quarter" idx="25"/>
          </p:nvPr>
        </p:nvSpPr>
        <p:spPr/>
        <p:txBody>
          <a:bodyPr/>
          <a:lstStyle/>
          <a:p>
            <a:fld id="{A5163908-529D-4A49-892F-D37C4044DFD8}" type="slidenum">
              <a:rPr lang="en-IN" smtClean="0"/>
              <a:pPr/>
              <a:t>‹#›</a:t>
            </a:fld>
            <a:endParaRPr lang="en-IN"/>
          </a:p>
        </p:txBody>
      </p:sp>
      <p:cxnSp>
        <p:nvCxnSpPr>
          <p:cNvPr id="13" name="Straight Connector 17">
            <a:extLst>
              <a:ext uri="{FF2B5EF4-FFF2-40B4-BE49-F238E27FC236}">
                <a16:creationId xmlns:a16="http://schemas.microsoft.com/office/drawing/2014/main" id="{8CA4B699-1B76-42B1-970D-8B5F927F5D43}"/>
              </a:ext>
            </a:extLst>
          </p:cNvPr>
          <p:cNvCxnSpPr/>
          <p:nvPr userDrawn="1">
            <p:custDataLst>
              <p:tags r:id="rId5"/>
            </p:custDataLst>
          </p:nvPr>
        </p:nvCxnSpPr>
        <p:spPr>
          <a:xfrm>
            <a:off x="0" y="1190047"/>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custDataLst>
      <p:tags r:id="rId2"/>
    </p:custDataLst>
    <p:extLst>
      <p:ext uri="{BB962C8B-B14F-4D97-AF65-F5344CB8AC3E}">
        <p14:creationId xmlns:p14="http://schemas.microsoft.com/office/powerpoint/2010/main" val="712772866"/>
      </p:ext>
    </p:extLst>
  </p:cSld>
  <p:clrMapOvr>
    <a:masterClrMapping/>
  </p:clrMapOvr>
  <p:extLst>
    <p:ext uri="{DCECCB84-F9BA-43D5-87BE-67443E8EF086}">
      <p15:sldGuideLst xmlns:p15="http://schemas.microsoft.com/office/powerpoint/2012/main">
        <p15:guide id="1" pos="63" userDrawn="1">
          <p15:clr>
            <a:srgbClr val="FBAE40"/>
          </p15:clr>
        </p15:guide>
        <p15:guide id="2" pos="5696" userDrawn="1">
          <p15:clr>
            <a:srgbClr val="FBAE40"/>
          </p15:clr>
        </p15:guide>
        <p15:guide id="3" orient="horz" pos="5245" userDrawn="1">
          <p15:clr>
            <a:srgbClr val="FBAE40"/>
          </p15:clr>
        </p15:guide>
        <p15:guide id="4" orient="horz" pos="712" userDrawn="1">
          <p15:clr>
            <a:srgbClr val="FBAE40"/>
          </p15:clr>
        </p15:guide>
        <p15:guide id="5" orient="horz" pos="68" userDrawn="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Management review – no top box">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147BB81-5ED6-4620-B6AB-9F7CAE2CB6EC}"/>
              </a:ext>
            </a:extLst>
          </p:cNvPr>
          <p:cNvGraphicFramePr>
            <a:graphicFrameLocks noChangeAspect="1"/>
          </p:cNvGraphicFramePr>
          <p:nvPr userDrawn="1">
            <p:custDataLst>
              <p:tags r:id="rId3"/>
            </p:custDataLst>
            <p:extLst>
              <p:ext uri="{D42A27DB-BD31-4B8C-83A1-F6EECF244321}">
                <p14:modId xmlns:p14="http://schemas.microsoft.com/office/powerpoint/2010/main" val="2768960091"/>
              </p:ext>
            </p:extLst>
          </p:nvPr>
        </p:nvGraphicFramePr>
        <p:xfrm>
          <a:off x="1589" y="2118"/>
          <a:ext cx="1588" cy="2117"/>
        </p:xfrm>
        <a:graphic>
          <a:graphicData uri="http://schemas.openxmlformats.org/presentationml/2006/ole">
            <mc:AlternateContent xmlns:mc="http://schemas.openxmlformats.org/markup-compatibility/2006">
              <mc:Choice xmlns:v="urn:schemas-microsoft-com:vml" Requires="v">
                <p:oleObj spid="_x0000_s133262" name="think-cell Slide" r:id="rId7" imgW="479" imgH="478" progId="TCLayout.ActiveDocument.1">
                  <p:embed/>
                </p:oleObj>
              </mc:Choice>
              <mc:Fallback>
                <p:oleObj name="think-cell Slide" r:id="rId7" imgW="479" imgH="478" progId="TCLayout.ActiveDocument.1">
                  <p:embed/>
                  <p:pic>
                    <p:nvPicPr>
                      <p:cNvPr id="0" name=""/>
                      <p:cNvPicPr/>
                      <p:nvPr/>
                    </p:nvPicPr>
                    <p:blipFill>
                      <a:blip r:embed="rId8"/>
                      <a:stretch>
                        <a:fillRect/>
                      </a:stretch>
                    </p:blipFill>
                    <p:spPr>
                      <a:xfrm>
                        <a:off x="1589" y="2118"/>
                        <a:ext cx="1588" cy="211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84C154A-EDEF-494B-95FD-05C942808301}"/>
              </a:ext>
            </a:extLst>
          </p:cNvPr>
          <p:cNvSpPr/>
          <p:nvPr userDrawn="1">
            <p:custDataLst>
              <p:tags r:id="rId4"/>
            </p:custDataLst>
          </p:nvPr>
        </p:nvSpPr>
        <p:spPr>
          <a:xfrm>
            <a:off x="1" y="0"/>
            <a:ext cx="158751" cy="211667"/>
          </a:xfrm>
          <a:prstGeom prst="rect">
            <a:avLst/>
          </a:prstGeom>
          <a:solidFill>
            <a:srgbClr val="0089C4"/>
          </a:solidFill>
          <a:ln w="25400" cap="flat" cmpd="sng" algn="ctr">
            <a:solidFill>
              <a:srgbClr val="0089C4"/>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ts val="1600"/>
              </a:lnSpc>
              <a:spcBef>
                <a:spcPct val="0"/>
              </a:spcBef>
              <a:spcAft>
                <a:spcPct val="0"/>
              </a:spcAft>
            </a:pPr>
            <a:endParaRPr lang="en-US" sz="1600" b="0" i="0" baseline="0" dirty="0">
              <a:latin typeface="Calibri Light" panose="020F0302020204030204" pitchFamily="34" charset="0"/>
              <a:ea typeface="+mj-ea"/>
              <a:cs typeface="+mj-cs"/>
              <a:sym typeface="Calibri Light" panose="020F0302020204030204" pitchFamily="34" charset="0"/>
            </a:endParaRPr>
          </a:p>
        </p:txBody>
      </p:sp>
      <p:sp>
        <p:nvSpPr>
          <p:cNvPr id="8" name="Titel 4"/>
          <p:cNvSpPr>
            <a:spLocks noGrp="1"/>
          </p:cNvSpPr>
          <p:nvPr>
            <p:ph type="title" hasCustomPrompt="1"/>
          </p:nvPr>
        </p:nvSpPr>
        <p:spPr>
          <a:xfrm>
            <a:off x="2529843" y="52209"/>
            <a:ext cx="5064758" cy="1058620"/>
          </a:xfrm>
        </p:spPr>
        <p:txBody>
          <a:bodyPr/>
          <a:lstStyle>
            <a:lvl1pPr algn="l">
              <a:lnSpc>
                <a:spcPts val="1600"/>
              </a:lnSpc>
              <a:defRPr sz="1600"/>
            </a:lvl1pPr>
          </a:lstStyle>
          <a:p>
            <a:r>
              <a:rPr lang="en-US" dirty="0"/>
              <a:t>Click to add text</a:t>
            </a:r>
          </a:p>
        </p:txBody>
      </p:sp>
      <p:sp>
        <p:nvSpPr>
          <p:cNvPr id="4" name="Date Placeholder 3">
            <a:extLst>
              <a:ext uri="{FF2B5EF4-FFF2-40B4-BE49-F238E27FC236}">
                <a16:creationId xmlns:a16="http://schemas.microsoft.com/office/drawing/2014/main" id="{822B18CF-CA9C-4A69-B7C8-A4C94FF2972C}"/>
              </a:ext>
            </a:extLst>
          </p:cNvPr>
          <p:cNvSpPr>
            <a:spLocks noGrp="1"/>
          </p:cNvSpPr>
          <p:nvPr>
            <p:ph type="dt" sz="half" idx="10"/>
          </p:nvPr>
        </p:nvSpPr>
        <p:spPr>
          <a:xfrm>
            <a:off x="540000" y="6512607"/>
            <a:ext cx="718767" cy="143967"/>
          </a:xfrm>
          <a:prstGeom prst="rect">
            <a:avLst/>
          </a:prstGeom>
        </p:spPr>
        <p:txBody>
          <a:bodyPr/>
          <a:lstStyle/>
          <a:p>
            <a:fld id="{91E93440-C38D-4148-9E92-5EC62AE9304B}" type="datetime1">
              <a:rPr lang="en-US" smtClean="0"/>
              <a:t>5/29/2020</a:t>
            </a:fld>
            <a:endParaRPr lang="en-IN" dirty="0"/>
          </a:p>
        </p:txBody>
      </p:sp>
      <p:sp>
        <p:nvSpPr>
          <p:cNvPr id="5" name="Footer Placeholder 4">
            <a:extLst>
              <a:ext uri="{FF2B5EF4-FFF2-40B4-BE49-F238E27FC236}">
                <a16:creationId xmlns:a16="http://schemas.microsoft.com/office/drawing/2014/main" id="{786AD015-F4ED-4FC4-A52C-B985B1A9C982}"/>
              </a:ext>
            </a:extLst>
          </p:cNvPr>
          <p:cNvSpPr>
            <a:spLocks noGrp="1"/>
          </p:cNvSpPr>
          <p:nvPr>
            <p:ph type="ftr" sz="quarter" idx="11"/>
          </p:nvPr>
        </p:nvSpPr>
        <p:spPr>
          <a:xfrm>
            <a:off x="2469600" y="6512607"/>
            <a:ext cx="4191259" cy="274087"/>
          </a:xfrm>
          <a:prstGeom prst="rect">
            <a:avLst/>
          </a:prstGeom>
        </p:spPr>
        <p:txBody>
          <a:bodyPr/>
          <a:lstStyle/>
          <a:p>
            <a:r>
              <a:rPr lang="en-IN"/>
              <a:t>©2020 Koninklijke Philips N.V. All rights reserved. Approved for external distribution. DXXXXXX-XX MMYYYY</a:t>
            </a:r>
            <a:endParaRPr lang="en-IN" dirty="0"/>
          </a:p>
        </p:txBody>
      </p:sp>
      <p:sp>
        <p:nvSpPr>
          <p:cNvPr id="7" name="Slide Number Placeholder 6">
            <a:extLst>
              <a:ext uri="{FF2B5EF4-FFF2-40B4-BE49-F238E27FC236}">
                <a16:creationId xmlns:a16="http://schemas.microsoft.com/office/drawing/2014/main" id="{88E7AFA2-6720-468E-9F40-2499D9FB7BBE}"/>
              </a:ext>
            </a:extLst>
          </p:cNvPr>
          <p:cNvSpPr>
            <a:spLocks noGrp="1"/>
          </p:cNvSpPr>
          <p:nvPr>
            <p:ph type="sldNum" sz="quarter" idx="12"/>
          </p:nvPr>
        </p:nvSpPr>
        <p:spPr/>
        <p:txBody>
          <a:bodyPr/>
          <a:lstStyle/>
          <a:p>
            <a:fld id="{A5163908-529D-4A49-892F-D37C4044DFD8}" type="slidenum">
              <a:rPr lang="en-IN" smtClean="0"/>
              <a:pPr/>
              <a:t>‹#›</a:t>
            </a:fld>
            <a:endParaRPr lang="en-IN"/>
          </a:p>
        </p:txBody>
      </p:sp>
      <p:cxnSp>
        <p:nvCxnSpPr>
          <p:cNvPr id="9" name="Straight Connector 17">
            <a:extLst>
              <a:ext uri="{FF2B5EF4-FFF2-40B4-BE49-F238E27FC236}">
                <a16:creationId xmlns:a16="http://schemas.microsoft.com/office/drawing/2014/main" id="{50CCBDD5-A078-4F63-AC4E-A4BB95B75007}"/>
              </a:ext>
            </a:extLst>
          </p:cNvPr>
          <p:cNvCxnSpPr/>
          <p:nvPr userDrawn="1">
            <p:custDataLst>
              <p:tags r:id="rId5"/>
            </p:custDataLst>
          </p:nvPr>
        </p:nvCxnSpPr>
        <p:spPr>
          <a:xfrm>
            <a:off x="0" y="1190047"/>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custDataLst>
      <p:tags r:id="rId2"/>
    </p:custDataLst>
    <p:extLst>
      <p:ext uri="{BB962C8B-B14F-4D97-AF65-F5344CB8AC3E}">
        <p14:creationId xmlns:p14="http://schemas.microsoft.com/office/powerpoint/2010/main" val="316040061"/>
      </p:ext>
    </p:extLst>
  </p:cSld>
  <p:clrMapOvr>
    <a:masterClrMapping/>
  </p:clrMapOvr>
  <p:extLst>
    <p:ext uri="{DCECCB84-F9BA-43D5-87BE-67443E8EF086}">
      <p15:sldGuideLst xmlns:p15="http://schemas.microsoft.com/office/powerpoint/2012/main">
        <p15:guide id="1" pos="63" userDrawn="1">
          <p15:clr>
            <a:srgbClr val="FBAE40"/>
          </p15:clr>
        </p15:guide>
        <p15:guide id="2" pos="5696" userDrawn="1">
          <p15:clr>
            <a:srgbClr val="FBAE40"/>
          </p15:clr>
        </p15:guide>
        <p15:guide id="3" orient="horz" pos="5245" userDrawn="1">
          <p15:clr>
            <a:srgbClr val="FBAE40"/>
          </p15:clr>
        </p15:guide>
        <p15:guide id="4" orient="horz" pos="712" userDrawn="1">
          <p15:clr>
            <a:srgbClr val="FBAE40"/>
          </p15:clr>
        </p15:guide>
        <p15:guide id="5" orient="horz" pos="68" userDrawn="1">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Management review – text box righ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A73966E-CFE3-49CC-B52A-C5B637544F6F}"/>
              </a:ext>
            </a:extLst>
          </p:cNvPr>
          <p:cNvGraphicFramePr>
            <a:graphicFrameLocks noChangeAspect="1"/>
          </p:cNvGraphicFramePr>
          <p:nvPr userDrawn="1">
            <p:custDataLst>
              <p:tags r:id="rId3"/>
            </p:custDataLst>
            <p:extLst>
              <p:ext uri="{D42A27DB-BD31-4B8C-83A1-F6EECF244321}">
                <p14:modId xmlns:p14="http://schemas.microsoft.com/office/powerpoint/2010/main" val="609612944"/>
              </p:ext>
            </p:extLst>
          </p:nvPr>
        </p:nvGraphicFramePr>
        <p:xfrm>
          <a:off x="1589" y="2118"/>
          <a:ext cx="1588" cy="2117"/>
        </p:xfrm>
        <a:graphic>
          <a:graphicData uri="http://schemas.openxmlformats.org/presentationml/2006/ole">
            <mc:AlternateContent xmlns:mc="http://schemas.openxmlformats.org/markup-compatibility/2006">
              <mc:Choice xmlns:v="urn:schemas-microsoft-com:vml" Requires="v">
                <p:oleObj spid="_x0000_s134289" name="think-cell Slide" r:id="rId7" imgW="479" imgH="478" progId="TCLayout.ActiveDocument.1">
                  <p:embed/>
                </p:oleObj>
              </mc:Choice>
              <mc:Fallback>
                <p:oleObj name="think-cell Slide" r:id="rId7" imgW="479" imgH="478" progId="TCLayout.ActiveDocument.1">
                  <p:embed/>
                  <p:pic>
                    <p:nvPicPr>
                      <p:cNvPr id="0" name=""/>
                      <p:cNvPicPr/>
                      <p:nvPr/>
                    </p:nvPicPr>
                    <p:blipFill>
                      <a:blip r:embed="rId8"/>
                      <a:stretch>
                        <a:fillRect/>
                      </a:stretch>
                    </p:blipFill>
                    <p:spPr>
                      <a:xfrm>
                        <a:off x="1589" y="2118"/>
                        <a:ext cx="1588" cy="211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44FC3CDD-A9EE-4A29-BDB5-DDD9F2931D29}"/>
              </a:ext>
            </a:extLst>
          </p:cNvPr>
          <p:cNvSpPr/>
          <p:nvPr userDrawn="1">
            <p:custDataLst>
              <p:tags r:id="rId4"/>
            </p:custDataLst>
          </p:nvPr>
        </p:nvSpPr>
        <p:spPr>
          <a:xfrm>
            <a:off x="1" y="0"/>
            <a:ext cx="158751" cy="211667"/>
          </a:xfrm>
          <a:prstGeom prst="rect">
            <a:avLst/>
          </a:prstGeom>
          <a:solidFill>
            <a:srgbClr val="0089C4"/>
          </a:solidFill>
          <a:ln w="25400" cap="flat" cmpd="sng" algn="ctr">
            <a:solidFill>
              <a:srgbClr val="0089C4"/>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ts val="1600"/>
              </a:lnSpc>
              <a:spcBef>
                <a:spcPct val="0"/>
              </a:spcBef>
              <a:spcAft>
                <a:spcPct val="0"/>
              </a:spcAft>
            </a:pPr>
            <a:endParaRPr lang="en-US" sz="1600" b="0" i="0" baseline="0" dirty="0">
              <a:latin typeface="Calibri Light" panose="020F0302020204030204" pitchFamily="34" charset="0"/>
              <a:ea typeface="+mj-ea"/>
              <a:cs typeface="+mj-cs"/>
              <a:sym typeface="Calibri Light" panose="020F0302020204030204" pitchFamily="34" charset="0"/>
            </a:endParaRPr>
          </a:p>
        </p:txBody>
      </p:sp>
      <p:sp>
        <p:nvSpPr>
          <p:cNvPr id="13" name="Titel 4"/>
          <p:cNvSpPr>
            <a:spLocks noGrp="1"/>
          </p:cNvSpPr>
          <p:nvPr>
            <p:ph type="title" hasCustomPrompt="1"/>
          </p:nvPr>
        </p:nvSpPr>
        <p:spPr>
          <a:xfrm>
            <a:off x="2529843" y="52209"/>
            <a:ext cx="5064758" cy="1058620"/>
          </a:xfrm>
        </p:spPr>
        <p:txBody>
          <a:bodyPr/>
          <a:lstStyle>
            <a:lvl1pPr algn="l">
              <a:lnSpc>
                <a:spcPts val="1600"/>
              </a:lnSpc>
              <a:defRPr sz="1600"/>
            </a:lvl1pPr>
          </a:lstStyle>
          <a:p>
            <a:r>
              <a:rPr lang="en-US" dirty="0"/>
              <a:t>Click to add text</a:t>
            </a:r>
          </a:p>
        </p:txBody>
      </p:sp>
      <p:sp>
        <p:nvSpPr>
          <p:cNvPr id="12" name="Text Placeholder 2">
            <a:extLst>
              <a:ext uri="{FF2B5EF4-FFF2-40B4-BE49-F238E27FC236}">
                <a16:creationId xmlns:a16="http://schemas.microsoft.com/office/drawing/2014/main" id="{70BB6E0D-3F39-440A-BD9D-79E5F2487608}"/>
              </a:ext>
            </a:extLst>
          </p:cNvPr>
          <p:cNvSpPr>
            <a:spLocks noGrp="1"/>
          </p:cNvSpPr>
          <p:nvPr>
            <p:ph type="body" sz="quarter" idx="18" hasCustomPrompt="1"/>
          </p:nvPr>
        </p:nvSpPr>
        <p:spPr>
          <a:xfrm>
            <a:off x="94457" y="471161"/>
            <a:ext cx="2349943" cy="172800"/>
          </a:xfrm>
          <a:prstGeom prst="rect">
            <a:avLst/>
          </a:prstGeom>
          <a:ln>
            <a:noFill/>
          </a:ln>
        </p:spPr>
        <p:txBody>
          <a:bodyPr lIns="0" tIns="0" rIns="0" bIns="0" anchor="ctr">
            <a:noAutofit/>
          </a:bodyPr>
          <a:lstStyle>
            <a:lvl1pPr marL="0" indent="0" algn="l">
              <a:lnSpc>
                <a:spcPct val="100000"/>
              </a:lnSpc>
              <a:spcBef>
                <a:spcPts val="0"/>
              </a:spcBef>
              <a:buFontTx/>
              <a:buNone/>
              <a:defRPr sz="800" b="0" baseline="0">
                <a:solidFill>
                  <a:schemeClr val="tx1"/>
                </a:solidFill>
              </a:defRPr>
            </a:lvl1pPr>
          </a:lstStyle>
          <a:p>
            <a:r>
              <a:rPr lang="en-US" dirty="0"/>
              <a:t>Unit of measurement</a:t>
            </a:r>
          </a:p>
        </p:txBody>
      </p:sp>
      <p:sp>
        <p:nvSpPr>
          <p:cNvPr id="14" name="Text Placeholder 2">
            <a:extLst>
              <a:ext uri="{FF2B5EF4-FFF2-40B4-BE49-F238E27FC236}">
                <a16:creationId xmlns:a16="http://schemas.microsoft.com/office/drawing/2014/main" id="{45E28750-0E4B-4D33-9132-AD81766D925F}"/>
              </a:ext>
            </a:extLst>
          </p:cNvPr>
          <p:cNvSpPr>
            <a:spLocks noGrp="1"/>
          </p:cNvSpPr>
          <p:nvPr>
            <p:ph type="body" sz="quarter" idx="19" hasCustomPrompt="1"/>
          </p:nvPr>
        </p:nvSpPr>
        <p:spPr>
          <a:xfrm>
            <a:off x="94457" y="680640"/>
            <a:ext cx="2349943" cy="172800"/>
          </a:xfrm>
          <a:prstGeom prst="rect">
            <a:avLst/>
          </a:prstGeom>
          <a:ln>
            <a:noFill/>
          </a:ln>
        </p:spPr>
        <p:txBody>
          <a:bodyPr lIns="0" tIns="0" rIns="0" bIns="0" anchor="ctr">
            <a:noAutofit/>
          </a:bodyPr>
          <a:lstStyle>
            <a:lvl1pPr marL="0" indent="0" algn="l">
              <a:lnSpc>
                <a:spcPct val="100000"/>
              </a:lnSpc>
              <a:spcBef>
                <a:spcPts val="0"/>
              </a:spcBef>
              <a:buFontTx/>
              <a:buNone/>
              <a:defRPr sz="800" b="0" baseline="0">
                <a:solidFill>
                  <a:schemeClr val="tx1"/>
                </a:solidFill>
              </a:defRPr>
            </a:lvl1pPr>
          </a:lstStyle>
          <a:p>
            <a:r>
              <a:rPr lang="en-US" dirty="0"/>
              <a:t>Period, data scenario</a:t>
            </a:r>
          </a:p>
        </p:txBody>
      </p:sp>
      <p:sp>
        <p:nvSpPr>
          <p:cNvPr id="17" name="Text Placeholder 2">
            <a:extLst>
              <a:ext uri="{FF2B5EF4-FFF2-40B4-BE49-F238E27FC236}">
                <a16:creationId xmlns:a16="http://schemas.microsoft.com/office/drawing/2014/main" id="{EC5D1072-8A57-4985-9114-7AB80099D9D4}"/>
              </a:ext>
            </a:extLst>
          </p:cNvPr>
          <p:cNvSpPr>
            <a:spLocks noGrp="1"/>
          </p:cNvSpPr>
          <p:nvPr>
            <p:ph type="body" sz="quarter" idx="21" hasCustomPrompt="1"/>
          </p:nvPr>
        </p:nvSpPr>
        <p:spPr>
          <a:xfrm>
            <a:off x="94457" y="52207"/>
            <a:ext cx="2349943" cy="172800"/>
          </a:xfrm>
          <a:prstGeom prst="rect">
            <a:avLst/>
          </a:prstGeom>
          <a:ln>
            <a:noFill/>
          </a:ln>
        </p:spPr>
        <p:txBody>
          <a:bodyPr lIns="0" tIns="0" rIns="0" bIns="0" anchor="ctr">
            <a:noAutofit/>
          </a:bodyPr>
          <a:lstStyle>
            <a:lvl1pPr marL="0" indent="0" algn="l">
              <a:lnSpc>
                <a:spcPct val="100000"/>
              </a:lnSpc>
              <a:spcBef>
                <a:spcPts val="0"/>
              </a:spcBef>
              <a:buFontTx/>
              <a:buNone/>
              <a:defRPr sz="800" b="0" baseline="0">
                <a:solidFill>
                  <a:schemeClr val="tx1"/>
                </a:solidFill>
              </a:defRPr>
            </a:lvl1pPr>
          </a:lstStyle>
          <a:p>
            <a:r>
              <a:rPr lang="en-US" dirty="0"/>
              <a:t>Reporting entity</a:t>
            </a:r>
          </a:p>
        </p:txBody>
      </p:sp>
      <p:sp>
        <p:nvSpPr>
          <p:cNvPr id="18" name="Text Placeholder 2">
            <a:extLst>
              <a:ext uri="{FF2B5EF4-FFF2-40B4-BE49-F238E27FC236}">
                <a16:creationId xmlns:a16="http://schemas.microsoft.com/office/drawing/2014/main" id="{322D0EE4-A772-43CA-87B6-4AAA26C1682B}"/>
              </a:ext>
            </a:extLst>
          </p:cNvPr>
          <p:cNvSpPr>
            <a:spLocks noGrp="1"/>
          </p:cNvSpPr>
          <p:nvPr>
            <p:ph type="body" sz="quarter" idx="22" hasCustomPrompt="1"/>
          </p:nvPr>
        </p:nvSpPr>
        <p:spPr>
          <a:xfrm>
            <a:off x="94457" y="261684"/>
            <a:ext cx="2349943" cy="172800"/>
          </a:xfrm>
          <a:prstGeom prst="rect">
            <a:avLst/>
          </a:prstGeom>
          <a:ln>
            <a:noFill/>
          </a:ln>
        </p:spPr>
        <p:txBody>
          <a:bodyPr lIns="0" tIns="0" rIns="0" bIns="0" anchor="ctr">
            <a:noAutofit/>
          </a:bodyPr>
          <a:lstStyle>
            <a:lvl1pPr marL="0" indent="0" algn="l">
              <a:lnSpc>
                <a:spcPct val="100000"/>
              </a:lnSpc>
              <a:spcBef>
                <a:spcPts val="0"/>
              </a:spcBef>
              <a:buFontTx/>
              <a:buNone/>
              <a:defRPr sz="800" b="1" baseline="0">
                <a:solidFill>
                  <a:schemeClr val="tx1"/>
                </a:solidFill>
              </a:defRPr>
            </a:lvl1pPr>
          </a:lstStyle>
          <a:p>
            <a:r>
              <a:rPr lang="en-US" dirty="0" err="1"/>
              <a:t>P&amp;L</a:t>
            </a:r>
            <a:r>
              <a:rPr lang="en-US" dirty="0"/>
              <a:t> detail per business</a:t>
            </a:r>
          </a:p>
        </p:txBody>
      </p:sp>
      <p:sp>
        <p:nvSpPr>
          <p:cNvPr id="4" name="Date Placeholder 3">
            <a:extLst>
              <a:ext uri="{FF2B5EF4-FFF2-40B4-BE49-F238E27FC236}">
                <a16:creationId xmlns:a16="http://schemas.microsoft.com/office/drawing/2014/main" id="{7182124D-0640-4AE6-AECC-F4880DA1C39A}"/>
              </a:ext>
            </a:extLst>
          </p:cNvPr>
          <p:cNvSpPr>
            <a:spLocks noGrp="1"/>
          </p:cNvSpPr>
          <p:nvPr>
            <p:ph type="dt" sz="half" idx="24"/>
          </p:nvPr>
        </p:nvSpPr>
        <p:spPr>
          <a:xfrm>
            <a:off x="540000" y="6512607"/>
            <a:ext cx="718767" cy="143967"/>
          </a:xfrm>
          <a:prstGeom prst="rect">
            <a:avLst/>
          </a:prstGeom>
        </p:spPr>
        <p:txBody>
          <a:bodyPr/>
          <a:lstStyle/>
          <a:p>
            <a:fld id="{46A75433-F4B3-4E4B-86EA-59E552EB5347}" type="datetime1">
              <a:rPr lang="en-US" smtClean="0"/>
              <a:t>5/29/2020</a:t>
            </a:fld>
            <a:endParaRPr lang="en-IN" dirty="0"/>
          </a:p>
        </p:txBody>
      </p:sp>
      <p:sp>
        <p:nvSpPr>
          <p:cNvPr id="7" name="Slide Number Placeholder 6">
            <a:extLst>
              <a:ext uri="{FF2B5EF4-FFF2-40B4-BE49-F238E27FC236}">
                <a16:creationId xmlns:a16="http://schemas.microsoft.com/office/drawing/2014/main" id="{75797C04-425D-49F7-8B2B-D4A178C161E5}"/>
              </a:ext>
            </a:extLst>
          </p:cNvPr>
          <p:cNvSpPr>
            <a:spLocks noGrp="1"/>
          </p:cNvSpPr>
          <p:nvPr>
            <p:ph type="sldNum" sz="quarter" idx="26"/>
          </p:nvPr>
        </p:nvSpPr>
        <p:spPr/>
        <p:txBody>
          <a:bodyPr/>
          <a:lstStyle/>
          <a:p>
            <a:fld id="{A5163908-529D-4A49-892F-D37C4044DFD8}" type="slidenum">
              <a:rPr lang="en-IN" smtClean="0"/>
              <a:pPr/>
              <a:t>‹#›</a:t>
            </a:fld>
            <a:endParaRPr lang="en-IN"/>
          </a:p>
        </p:txBody>
      </p:sp>
      <p:cxnSp>
        <p:nvCxnSpPr>
          <p:cNvPr id="15" name="Straight Connector 17">
            <a:extLst>
              <a:ext uri="{FF2B5EF4-FFF2-40B4-BE49-F238E27FC236}">
                <a16:creationId xmlns:a16="http://schemas.microsoft.com/office/drawing/2014/main" id="{F4A6D036-B440-4848-AD09-10D95A6851EB}"/>
              </a:ext>
            </a:extLst>
          </p:cNvPr>
          <p:cNvCxnSpPr/>
          <p:nvPr userDrawn="1">
            <p:custDataLst>
              <p:tags r:id="rId5"/>
            </p:custDataLst>
          </p:nvPr>
        </p:nvCxnSpPr>
        <p:spPr>
          <a:xfrm>
            <a:off x="0" y="1190047"/>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398D6D76-355E-455E-9573-01D135D9D92F}"/>
              </a:ext>
            </a:extLst>
          </p:cNvPr>
          <p:cNvSpPr>
            <a:spLocks noGrp="1"/>
          </p:cNvSpPr>
          <p:nvPr>
            <p:ph type="body" sz="quarter" idx="27"/>
          </p:nvPr>
        </p:nvSpPr>
        <p:spPr>
          <a:xfrm>
            <a:off x="6355361" y="1264359"/>
            <a:ext cx="2694184" cy="5034844"/>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2"/>
    </p:custDataLst>
    <p:extLst>
      <p:ext uri="{BB962C8B-B14F-4D97-AF65-F5344CB8AC3E}">
        <p14:creationId xmlns:p14="http://schemas.microsoft.com/office/powerpoint/2010/main" val="3652942011"/>
      </p:ext>
    </p:extLst>
  </p:cSld>
  <p:clrMapOvr>
    <a:masterClrMapping/>
  </p:clrMapOvr>
  <p:extLst>
    <p:ext uri="{DCECCB84-F9BA-43D5-87BE-67443E8EF086}">
      <p15:sldGuideLst xmlns:p15="http://schemas.microsoft.com/office/powerpoint/2012/main">
        <p15:guide id="1" pos="63" userDrawn="1">
          <p15:clr>
            <a:srgbClr val="FBAE40"/>
          </p15:clr>
        </p15:guide>
        <p15:guide id="2" pos="5696" userDrawn="1">
          <p15:clr>
            <a:srgbClr val="FBAE40"/>
          </p15:clr>
        </p15:guide>
        <p15:guide id="3" orient="horz" pos="5245" userDrawn="1">
          <p15:clr>
            <a:srgbClr val="FBAE40"/>
          </p15:clr>
        </p15:guide>
        <p15:guide id="4" orient="horz" pos="712" userDrawn="1">
          <p15:clr>
            <a:srgbClr val="FBAE40"/>
          </p15:clr>
        </p15:guide>
        <p15:guide id="5" orient="horz" pos="68" userDrawn="1">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Management review – text box lef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E039C25-38EE-4409-8846-AD3780FDA714}"/>
              </a:ext>
            </a:extLst>
          </p:cNvPr>
          <p:cNvGraphicFramePr>
            <a:graphicFrameLocks noChangeAspect="1"/>
          </p:cNvGraphicFramePr>
          <p:nvPr userDrawn="1">
            <p:custDataLst>
              <p:tags r:id="rId3"/>
            </p:custDataLst>
            <p:extLst>
              <p:ext uri="{D42A27DB-BD31-4B8C-83A1-F6EECF244321}">
                <p14:modId xmlns:p14="http://schemas.microsoft.com/office/powerpoint/2010/main" val="1420387874"/>
              </p:ext>
            </p:extLst>
          </p:nvPr>
        </p:nvGraphicFramePr>
        <p:xfrm>
          <a:off x="1589" y="2118"/>
          <a:ext cx="1588" cy="2117"/>
        </p:xfrm>
        <a:graphic>
          <a:graphicData uri="http://schemas.openxmlformats.org/presentationml/2006/ole">
            <mc:AlternateContent xmlns:mc="http://schemas.openxmlformats.org/markup-compatibility/2006">
              <mc:Choice xmlns:v="urn:schemas-microsoft-com:vml" Requires="v">
                <p:oleObj spid="_x0000_s135314" name="think-cell Slide" r:id="rId7" imgW="479" imgH="478" progId="TCLayout.ActiveDocument.1">
                  <p:embed/>
                </p:oleObj>
              </mc:Choice>
              <mc:Fallback>
                <p:oleObj name="think-cell Slide" r:id="rId7" imgW="479" imgH="478" progId="TCLayout.ActiveDocument.1">
                  <p:embed/>
                  <p:pic>
                    <p:nvPicPr>
                      <p:cNvPr id="0" name=""/>
                      <p:cNvPicPr/>
                      <p:nvPr/>
                    </p:nvPicPr>
                    <p:blipFill>
                      <a:blip r:embed="rId8"/>
                      <a:stretch>
                        <a:fillRect/>
                      </a:stretch>
                    </p:blipFill>
                    <p:spPr>
                      <a:xfrm>
                        <a:off x="1589" y="2118"/>
                        <a:ext cx="1588" cy="211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831B7F0-8291-45AD-B310-18C6F32CA153}"/>
              </a:ext>
            </a:extLst>
          </p:cNvPr>
          <p:cNvSpPr/>
          <p:nvPr userDrawn="1">
            <p:custDataLst>
              <p:tags r:id="rId4"/>
            </p:custDataLst>
          </p:nvPr>
        </p:nvSpPr>
        <p:spPr>
          <a:xfrm>
            <a:off x="1" y="0"/>
            <a:ext cx="158751" cy="211667"/>
          </a:xfrm>
          <a:prstGeom prst="rect">
            <a:avLst/>
          </a:prstGeom>
          <a:solidFill>
            <a:srgbClr val="0089C4"/>
          </a:solidFill>
          <a:ln w="25400" cap="flat" cmpd="sng" algn="ctr">
            <a:solidFill>
              <a:srgbClr val="0089C4"/>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ts val="1600"/>
              </a:lnSpc>
              <a:spcBef>
                <a:spcPct val="0"/>
              </a:spcBef>
              <a:spcAft>
                <a:spcPct val="0"/>
              </a:spcAft>
            </a:pPr>
            <a:endParaRPr lang="en-US" sz="1600" b="0" i="0" baseline="0" dirty="0">
              <a:latin typeface="Calibri Light" panose="020F0302020204030204" pitchFamily="34" charset="0"/>
              <a:ea typeface="+mj-ea"/>
              <a:cs typeface="+mj-cs"/>
              <a:sym typeface="Calibri Light" panose="020F0302020204030204" pitchFamily="34" charset="0"/>
            </a:endParaRPr>
          </a:p>
        </p:txBody>
      </p:sp>
      <p:sp>
        <p:nvSpPr>
          <p:cNvPr id="12" name="Titel 4"/>
          <p:cNvSpPr>
            <a:spLocks noGrp="1"/>
          </p:cNvSpPr>
          <p:nvPr>
            <p:ph type="title" hasCustomPrompt="1"/>
          </p:nvPr>
        </p:nvSpPr>
        <p:spPr>
          <a:xfrm>
            <a:off x="2529843" y="52209"/>
            <a:ext cx="5064758" cy="1058620"/>
          </a:xfrm>
        </p:spPr>
        <p:txBody>
          <a:bodyPr/>
          <a:lstStyle>
            <a:lvl1pPr algn="l">
              <a:lnSpc>
                <a:spcPts val="1600"/>
              </a:lnSpc>
              <a:defRPr sz="1600"/>
            </a:lvl1pPr>
          </a:lstStyle>
          <a:p>
            <a:r>
              <a:rPr lang="en-US" dirty="0"/>
              <a:t>Click to add text</a:t>
            </a:r>
          </a:p>
        </p:txBody>
      </p:sp>
      <p:sp>
        <p:nvSpPr>
          <p:cNvPr id="16" name="Text Placeholder 2">
            <a:extLst>
              <a:ext uri="{FF2B5EF4-FFF2-40B4-BE49-F238E27FC236}">
                <a16:creationId xmlns:a16="http://schemas.microsoft.com/office/drawing/2014/main" id="{7066FA14-A13E-4C88-AA9E-2E47483D5080}"/>
              </a:ext>
            </a:extLst>
          </p:cNvPr>
          <p:cNvSpPr>
            <a:spLocks noGrp="1"/>
          </p:cNvSpPr>
          <p:nvPr>
            <p:ph type="body" sz="quarter" idx="18" hasCustomPrompt="1"/>
          </p:nvPr>
        </p:nvSpPr>
        <p:spPr>
          <a:xfrm>
            <a:off x="94457" y="471161"/>
            <a:ext cx="2349943" cy="172800"/>
          </a:xfrm>
          <a:prstGeom prst="rect">
            <a:avLst/>
          </a:prstGeom>
          <a:ln>
            <a:noFill/>
          </a:ln>
        </p:spPr>
        <p:txBody>
          <a:bodyPr lIns="0" tIns="0" rIns="0" bIns="0" anchor="ctr">
            <a:noAutofit/>
          </a:bodyPr>
          <a:lstStyle>
            <a:lvl1pPr marL="0" indent="0" algn="l">
              <a:lnSpc>
                <a:spcPct val="100000"/>
              </a:lnSpc>
              <a:spcBef>
                <a:spcPts val="0"/>
              </a:spcBef>
              <a:buFontTx/>
              <a:buNone/>
              <a:defRPr sz="800" b="0" baseline="0">
                <a:solidFill>
                  <a:schemeClr val="tx1"/>
                </a:solidFill>
              </a:defRPr>
            </a:lvl1pPr>
          </a:lstStyle>
          <a:p>
            <a:r>
              <a:rPr lang="en-US" dirty="0"/>
              <a:t>Unit of measurement</a:t>
            </a:r>
          </a:p>
        </p:txBody>
      </p:sp>
      <p:sp>
        <p:nvSpPr>
          <p:cNvPr id="18" name="Text Placeholder 2">
            <a:extLst>
              <a:ext uri="{FF2B5EF4-FFF2-40B4-BE49-F238E27FC236}">
                <a16:creationId xmlns:a16="http://schemas.microsoft.com/office/drawing/2014/main" id="{5198432D-6F74-40F0-A171-A0B5FD017FAD}"/>
              </a:ext>
            </a:extLst>
          </p:cNvPr>
          <p:cNvSpPr>
            <a:spLocks noGrp="1"/>
          </p:cNvSpPr>
          <p:nvPr>
            <p:ph type="body" sz="quarter" idx="19" hasCustomPrompt="1"/>
          </p:nvPr>
        </p:nvSpPr>
        <p:spPr>
          <a:xfrm>
            <a:off x="94457" y="680640"/>
            <a:ext cx="2349943" cy="172800"/>
          </a:xfrm>
          <a:prstGeom prst="rect">
            <a:avLst/>
          </a:prstGeom>
          <a:ln>
            <a:noFill/>
          </a:ln>
        </p:spPr>
        <p:txBody>
          <a:bodyPr lIns="0" tIns="0" rIns="0" bIns="0" anchor="ctr">
            <a:noAutofit/>
          </a:bodyPr>
          <a:lstStyle>
            <a:lvl1pPr marL="0" indent="0" algn="l">
              <a:lnSpc>
                <a:spcPct val="100000"/>
              </a:lnSpc>
              <a:spcBef>
                <a:spcPts val="0"/>
              </a:spcBef>
              <a:buFontTx/>
              <a:buNone/>
              <a:defRPr sz="800" b="0" baseline="0">
                <a:solidFill>
                  <a:schemeClr val="tx1"/>
                </a:solidFill>
              </a:defRPr>
            </a:lvl1pPr>
          </a:lstStyle>
          <a:p>
            <a:r>
              <a:rPr lang="en-US" dirty="0"/>
              <a:t>Period, data scenario</a:t>
            </a:r>
          </a:p>
        </p:txBody>
      </p:sp>
      <p:sp>
        <p:nvSpPr>
          <p:cNvPr id="20" name="Text Placeholder 2">
            <a:extLst>
              <a:ext uri="{FF2B5EF4-FFF2-40B4-BE49-F238E27FC236}">
                <a16:creationId xmlns:a16="http://schemas.microsoft.com/office/drawing/2014/main" id="{81023FC6-6139-470D-844E-BC0D6156133A}"/>
              </a:ext>
            </a:extLst>
          </p:cNvPr>
          <p:cNvSpPr>
            <a:spLocks noGrp="1"/>
          </p:cNvSpPr>
          <p:nvPr>
            <p:ph type="body" sz="quarter" idx="21" hasCustomPrompt="1"/>
          </p:nvPr>
        </p:nvSpPr>
        <p:spPr>
          <a:xfrm>
            <a:off x="94457" y="52207"/>
            <a:ext cx="2349943" cy="172800"/>
          </a:xfrm>
          <a:prstGeom prst="rect">
            <a:avLst/>
          </a:prstGeom>
          <a:ln>
            <a:noFill/>
          </a:ln>
        </p:spPr>
        <p:txBody>
          <a:bodyPr lIns="0" tIns="0" rIns="0" bIns="0" anchor="ctr">
            <a:noAutofit/>
          </a:bodyPr>
          <a:lstStyle>
            <a:lvl1pPr marL="0" indent="0" algn="l">
              <a:lnSpc>
                <a:spcPct val="100000"/>
              </a:lnSpc>
              <a:spcBef>
                <a:spcPts val="0"/>
              </a:spcBef>
              <a:buFontTx/>
              <a:buNone/>
              <a:defRPr sz="800" b="0" baseline="0">
                <a:solidFill>
                  <a:schemeClr val="tx1"/>
                </a:solidFill>
              </a:defRPr>
            </a:lvl1pPr>
          </a:lstStyle>
          <a:p>
            <a:r>
              <a:rPr lang="en-US" dirty="0"/>
              <a:t>Reporting entity</a:t>
            </a:r>
          </a:p>
        </p:txBody>
      </p:sp>
      <p:sp>
        <p:nvSpPr>
          <p:cNvPr id="21" name="Text Placeholder 2">
            <a:extLst>
              <a:ext uri="{FF2B5EF4-FFF2-40B4-BE49-F238E27FC236}">
                <a16:creationId xmlns:a16="http://schemas.microsoft.com/office/drawing/2014/main" id="{B2569437-C2DB-4F3A-9508-BB720F4BFEB6}"/>
              </a:ext>
            </a:extLst>
          </p:cNvPr>
          <p:cNvSpPr>
            <a:spLocks noGrp="1"/>
          </p:cNvSpPr>
          <p:nvPr>
            <p:ph type="body" sz="quarter" idx="22" hasCustomPrompt="1"/>
          </p:nvPr>
        </p:nvSpPr>
        <p:spPr>
          <a:xfrm>
            <a:off x="94457" y="261684"/>
            <a:ext cx="2349943" cy="172800"/>
          </a:xfrm>
          <a:prstGeom prst="rect">
            <a:avLst/>
          </a:prstGeom>
          <a:ln>
            <a:noFill/>
          </a:ln>
        </p:spPr>
        <p:txBody>
          <a:bodyPr lIns="0" tIns="0" rIns="0" bIns="0" anchor="ctr">
            <a:noAutofit/>
          </a:bodyPr>
          <a:lstStyle>
            <a:lvl1pPr marL="0" indent="0" algn="l">
              <a:lnSpc>
                <a:spcPct val="100000"/>
              </a:lnSpc>
              <a:spcBef>
                <a:spcPts val="0"/>
              </a:spcBef>
              <a:buFontTx/>
              <a:buNone/>
              <a:defRPr sz="800" b="1" baseline="0">
                <a:solidFill>
                  <a:schemeClr val="tx1"/>
                </a:solidFill>
              </a:defRPr>
            </a:lvl1pPr>
          </a:lstStyle>
          <a:p>
            <a:r>
              <a:rPr lang="en-US" dirty="0" err="1"/>
              <a:t>P&amp;L</a:t>
            </a:r>
            <a:r>
              <a:rPr lang="en-US" dirty="0"/>
              <a:t> detail per business</a:t>
            </a:r>
          </a:p>
        </p:txBody>
      </p:sp>
      <p:sp>
        <p:nvSpPr>
          <p:cNvPr id="4" name="Date Placeholder 3">
            <a:extLst>
              <a:ext uri="{FF2B5EF4-FFF2-40B4-BE49-F238E27FC236}">
                <a16:creationId xmlns:a16="http://schemas.microsoft.com/office/drawing/2014/main" id="{B87D807E-C4CE-4AA4-8ED9-448491339EC2}"/>
              </a:ext>
            </a:extLst>
          </p:cNvPr>
          <p:cNvSpPr>
            <a:spLocks noGrp="1"/>
          </p:cNvSpPr>
          <p:nvPr>
            <p:ph type="dt" sz="half" idx="24"/>
          </p:nvPr>
        </p:nvSpPr>
        <p:spPr>
          <a:xfrm>
            <a:off x="540000" y="6512607"/>
            <a:ext cx="718767" cy="143967"/>
          </a:xfrm>
          <a:prstGeom prst="rect">
            <a:avLst/>
          </a:prstGeom>
        </p:spPr>
        <p:txBody>
          <a:bodyPr/>
          <a:lstStyle/>
          <a:p>
            <a:fld id="{5F583F61-52EE-4DD7-8402-D18992A3E1DB}" type="datetime1">
              <a:rPr lang="en-US" smtClean="0"/>
              <a:t>5/29/2020</a:t>
            </a:fld>
            <a:endParaRPr lang="en-IN" dirty="0"/>
          </a:p>
        </p:txBody>
      </p:sp>
      <p:sp>
        <p:nvSpPr>
          <p:cNvPr id="6" name="Slide Number Placeholder 5">
            <a:extLst>
              <a:ext uri="{FF2B5EF4-FFF2-40B4-BE49-F238E27FC236}">
                <a16:creationId xmlns:a16="http://schemas.microsoft.com/office/drawing/2014/main" id="{D4580397-EA1F-41BE-8CB8-EE87F91FA060}"/>
              </a:ext>
            </a:extLst>
          </p:cNvPr>
          <p:cNvSpPr>
            <a:spLocks noGrp="1"/>
          </p:cNvSpPr>
          <p:nvPr>
            <p:ph type="sldNum" sz="quarter" idx="26"/>
          </p:nvPr>
        </p:nvSpPr>
        <p:spPr/>
        <p:txBody>
          <a:bodyPr/>
          <a:lstStyle/>
          <a:p>
            <a:fld id="{A5163908-529D-4A49-892F-D37C4044DFD8}" type="slidenum">
              <a:rPr lang="en-IN" smtClean="0"/>
              <a:pPr/>
              <a:t>‹#›</a:t>
            </a:fld>
            <a:endParaRPr lang="en-IN"/>
          </a:p>
        </p:txBody>
      </p:sp>
      <p:cxnSp>
        <p:nvCxnSpPr>
          <p:cNvPr id="15" name="Straight Connector 17">
            <a:extLst>
              <a:ext uri="{FF2B5EF4-FFF2-40B4-BE49-F238E27FC236}">
                <a16:creationId xmlns:a16="http://schemas.microsoft.com/office/drawing/2014/main" id="{C539D5CE-18F8-4235-A29E-31342295EE06}"/>
              </a:ext>
            </a:extLst>
          </p:cNvPr>
          <p:cNvCxnSpPr/>
          <p:nvPr userDrawn="1">
            <p:custDataLst>
              <p:tags r:id="rId5"/>
            </p:custDataLst>
          </p:nvPr>
        </p:nvCxnSpPr>
        <p:spPr>
          <a:xfrm>
            <a:off x="0" y="1190047"/>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AA6F1E93-15E1-4055-8C44-6E1B52D56A8B}"/>
              </a:ext>
            </a:extLst>
          </p:cNvPr>
          <p:cNvSpPr>
            <a:spLocks noGrp="1"/>
          </p:cNvSpPr>
          <p:nvPr>
            <p:ph type="body" sz="quarter" idx="27"/>
          </p:nvPr>
        </p:nvSpPr>
        <p:spPr>
          <a:xfrm>
            <a:off x="94456" y="4704080"/>
            <a:ext cx="3817123" cy="1595121"/>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2"/>
    </p:custDataLst>
    <p:extLst>
      <p:ext uri="{BB962C8B-B14F-4D97-AF65-F5344CB8AC3E}">
        <p14:creationId xmlns:p14="http://schemas.microsoft.com/office/powerpoint/2010/main" val="3911279105"/>
      </p:ext>
    </p:extLst>
  </p:cSld>
  <p:clrMapOvr>
    <a:masterClrMapping/>
  </p:clrMapOvr>
  <p:extLst>
    <p:ext uri="{DCECCB84-F9BA-43D5-87BE-67443E8EF086}">
      <p15:sldGuideLst xmlns:p15="http://schemas.microsoft.com/office/powerpoint/2012/main">
        <p15:guide id="1" pos="63" userDrawn="1">
          <p15:clr>
            <a:srgbClr val="FBAE40"/>
          </p15:clr>
        </p15:guide>
        <p15:guide id="2" pos="5696" userDrawn="1">
          <p15:clr>
            <a:srgbClr val="FBAE40"/>
          </p15:clr>
        </p15:guide>
        <p15:guide id="3" orient="horz" pos="5245" userDrawn="1">
          <p15:clr>
            <a:srgbClr val="FBAE40"/>
          </p15:clr>
        </p15:guide>
        <p15:guide id="4" orient="horz" pos="712" userDrawn="1">
          <p15:clr>
            <a:srgbClr val="FBAE40"/>
          </p15:clr>
        </p15:guide>
        <p15:guide id="5" orient="horz" pos="68" userDrawn="1">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End slide blue">
    <p:bg>
      <p:bgPr>
        <a:gradFill>
          <a:gsLst>
            <a:gs pos="0">
              <a:srgbClr val="003478"/>
            </a:gs>
            <a:gs pos="100000">
              <a:srgbClr val="0089C4"/>
            </a:gs>
          </a:gsLst>
          <a:lin ang="2100000" scaled="1"/>
        </a:gra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a:alphaModFix/>
          </a:blip>
          <a:stretch>
            <a:fillRect/>
          </a:stretch>
        </p:blipFill>
        <p:spPr>
          <a:xfrm>
            <a:off x="3806948" y="2447784"/>
            <a:ext cx="1530104" cy="1947672"/>
          </a:xfrm>
          <a:prstGeom prst="rect">
            <a:avLst/>
          </a:prstGeom>
          <a:noFill/>
        </p:spPr>
      </p:pic>
      <p:sp>
        <p:nvSpPr>
          <p:cNvPr id="2" name="Date Placeholder 1">
            <a:extLst>
              <a:ext uri="{FF2B5EF4-FFF2-40B4-BE49-F238E27FC236}">
                <a16:creationId xmlns:a16="http://schemas.microsoft.com/office/drawing/2014/main" id="{32DF1FFC-A3DE-D54D-BC6E-A79C36BBD273}"/>
              </a:ext>
            </a:extLst>
          </p:cNvPr>
          <p:cNvSpPr>
            <a:spLocks noGrp="1"/>
          </p:cNvSpPr>
          <p:nvPr>
            <p:ph type="dt" sz="half" idx="10"/>
          </p:nvPr>
        </p:nvSpPr>
        <p:spPr>
          <a:xfrm>
            <a:off x="540000" y="6512607"/>
            <a:ext cx="718767" cy="143967"/>
          </a:xfrm>
          <a:prstGeom prst="rect">
            <a:avLst/>
          </a:prstGeom>
        </p:spPr>
        <p:txBody>
          <a:bodyPr/>
          <a:lstStyle>
            <a:lvl1pPr>
              <a:defRPr>
                <a:solidFill>
                  <a:schemeClr val="bg1"/>
                </a:solidFill>
              </a:defRPr>
            </a:lvl1pPr>
          </a:lstStyle>
          <a:p>
            <a:fld id="{C3B103F6-25DF-4895-A6F8-E2608F02E88D}" type="datetime1">
              <a:rPr lang="en-US" smtClean="0"/>
              <a:t>5/29/2020</a:t>
            </a:fld>
            <a:endParaRPr lang="en-IN" dirty="0"/>
          </a:p>
        </p:txBody>
      </p:sp>
      <p:sp>
        <p:nvSpPr>
          <p:cNvPr id="3" name="Footer Placeholder 2">
            <a:extLst>
              <a:ext uri="{FF2B5EF4-FFF2-40B4-BE49-F238E27FC236}">
                <a16:creationId xmlns:a16="http://schemas.microsoft.com/office/drawing/2014/main" id="{E93E1CA1-2D75-BA44-A368-B6EFF9D9BB90}"/>
              </a:ext>
            </a:extLst>
          </p:cNvPr>
          <p:cNvSpPr>
            <a:spLocks noGrp="1"/>
          </p:cNvSpPr>
          <p:nvPr>
            <p:ph type="ftr" sz="quarter" idx="11"/>
          </p:nvPr>
        </p:nvSpPr>
        <p:spPr>
          <a:xfrm>
            <a:off x="2469600" y="6512607"/>
            <a:ext cx="4191259" cy="274087"/>
          </a:xfrm>
          <a:prstGeom prst="rect">
            <a:avLst/>
          </a:prstGeom>
        </p:spPr>
        <p:txBody>
          <a:bodyPr/>
          <a:lstStyle>
            <a:lvl1pPr>
              <a:defRPr>
                <a:solidFill>
                  <a:schemeClr val="bg1"/>
                </a:solidFill>
              </a:defRPr>
            </a:lvl1pPr>
          </a:lstStyle>
          <a:p>
            <a:r>
              <a:rPr lang="en-IN"/>
              <a:t>©2020 Koninklijke Philips N.V. All rights reserved. Approved for external distribution. DXXXXXX-XX MMYYYY</a:t>
            </a:r>
            <a:endParaRPr lang="en-IN" dirty="0"/>
          </a:p>
        </p:txBody>
      </p:sp>
      <p:sp>
        <p:nvSpPr>
          <p:cNvPr id="4" name="Slide Number Placeholder 3">
            <a:extLst>
              <a:ext uri="{FF2B5EF4-FFF2-40B4-BE49-F238E27FC236}">
                <a16:creationId xmlns:a16="http://schemas.microsoft.com/office/drawing/2014/main" id="{8D03924B-3A52-1F4B-AC59-705C163970B9}"/>
              </a:ext>
            </a:extLst>
          </p:cNvPr>
          <p:cNvSpPr>
            <a:spLocks noGrp="1"/>
          </p:cNvSpPr>
          <p:nvPr>
            <p:ph type="sldNum" sz="quarter" idx="12"/>
          </p:nvPr>
        </p:nvSpPr>
        <p:spPr/>
        <p:txBody>
          <a:bodyPr/>
          <a:lstStyle>
            <a:lvl1pPr>
              <a:defRPr>
                <a:solidFill>
                  <a:schemeClr val="bg1"/>
                </a:solidFill>
              </a:defRPr>
            </a:lvl1pPr>
          </a:lstStyle>
          <a:p>
            <a:fld id="{A5163908-529D-4A49-892F-D37C4044DFD8}" type="slidenum">
              <a:rPr lang="en-IN" smtClean="0"/>
              <a:pPr/>
              <a:t>‹#›</a:t>
            </a:fld>
            <a:endParaRPr lang="en-IN"/>
          </a:p>
        </p:txBody>
      </p:sp>
    </p:spTree>
    <p:custDataLst>
      <p:tags r:id="rId1"/>
    </p:custDataLst>
    <p:extLst>
      <p:ext uri="{BB962C8B-B14F-4D97-AF65-F5344CB8AC3E}">
        <p14:creationId xmlns:p14="http://schemas.microsoft.com/office/powerpoint/2010/main" val="35163587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End slide white">
    <p:spTree>
      <p:nvGrpSpPr>
        <p:cNvPr id="1" name=""/>
        <p:cNvGrpSpPr/>
        <p:nvPr/>
      </p:nvGrpSpPr>
      <p:grpSpPr>
        <a:xfrm>
          <a:off x="0" y="0"/>
          <a:ext cx="0" cy="0"/>
          <a:chOff x="0" y="0"/>
          <a:chExt cx="0" cy="0"/>
        </a:xfrm>
      </p:grpSpPr>
      <p:sp>
        <p:nvSpPr>
          <p:cNvPr id="7" name="Rectangle 6"/>
          <p:cNvSpPr/>
          <p:nvPr userDrawn="1"/>
        </p:nvSpPr>
        <p:spPr bwMode="white">
          <a:xfrm>
            <a:off x="107504" y="6237312"/>
            <a:ext cx="8928992"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1631" tIns="40815" rIns="81631" bIns="40815" rtlCol="0" anchor="ctr"/>
          <a:lstStyle/>
          <a:p>
            <a:pPr algn="ctr"/>
            <a:endParaRPr lang="en-US" sz="1800" dirty="0"/>
          </a:p>
        </p:txBody>
      </p:sp>
      <p:pic>
        <p:nvPicPr>
          <p:cNvPr id="3" name="Picture 6">
            <a:extLst>
              <a:ext uri="{FF2B5EF4-FFF2-40B4-BE49-F238E27FC236}">
                <a16:creationId xmlns:a16="http://schemas.microsoft.com/office/drawing/2014/main" id="{D2D99289-1788-4094-95D8-16BE8E42F89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806402" y="2453328"/>
            <a:ext cx="1531196" cy="1947672"/>
          </a:xfrm>
          <a:prstGeom prst="rect">
            <a:avLst/>
          </a:prstGeom>
          <a:ln>
            <a:noFill/>
          </a:ln>
        </p:spPr>
      </p:pic>
      <p:pic>
        <p:nvPicPr>
          <p:cNvPr id="4" name="Picture 3">
            <a:extLst>
              <a:ext uri="{FF2B5EF4-FFF2-40B4-BE49-F238E27FC236}">
                <a16:creationId xmlns:a16="http://schemas.microsoft.com/office/drawing/2014/main" id="{5C8278D9-52F4-4C20-A786-757D9406E356}"/>
              </a:ext>
            </a:extLst>
          </p:cNvPr>
          <p:cNvPicPr>
            <a:picLocks/>
          </p:cNvPicPr>
          <p:nvPr userDrawn="1">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6553200" y="2457000"/>
            <a:ext cx="1526400" cy="1944000"/>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6" name="Slide Number Placeholder 5">
            <a:extLst>
              <a:ext uri="{FF2B5EF4-FFF2-40B4-BE49-F238E27FC236}">
                <a16:creationId xmlns:a16="http://schemas.microsoft.com/office/drawing/2014/main" id="{E3E0D7E1-1B09-794E-B499-06B142310E37}"/>
              </a:ext>
            </a:extLst>
          </p:cNvPr>
          <p:cNvSpPr>
            <a:spLocks noGrp="1"/>
          </p:cNvSpPr>
          <p:nvPr>
            <p:ph type="sldNum" sz="quarter" idx="12"/>
          </p:nvPr>
        </p:nvSpPr>
        <p:spPr/>
        <p:txBody>
          <a:bodyPr/>
          <a:lstStyle/>
          <a:p>
            <a:fld id="{A5163908-529D-4A49-892F-D37C4044DFD8}" type="slidenum">
              <a:rPr lang="en-IN" smtClean="0"/>
              <a:pPr/>
              <a:t>‹#›</a:t>
            </a:fld>
            <a:endParaRPr lang="en-IN"/>
          </a:p>
        </p:txBody>
      </p:sp>
    </p:spTree>
    <p:custDataLst>
      <p:tags r:id="rId1"/>
    </p:custDataLst>
    <p:extLst>
      <p:ext uri="{BB962C8B-B14F-4D97-AF65-F5344CB8AC3E}">
        <p14:creationId xmlns:p14="http://schemas.microsoft.com/office/powerpoint/2010/main" val="15814104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 dark pink">
    <p:bg>
      <p:bgPr>
        <a:gradFill>
          <a:gsLst>
            <a:gs pos="0">
              <a:srgbClr val="91004B"/>
            </a:gs>
            <a:gs pos="100000">
              <a:srgbClr val="EC4371"/>
            </a:gs>
          </a:gsLst>
          <a:lin ang="2100000" scaled="1"/>
        </a:gra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05F3BA2-B27F-4D6D-85C6-0EB92E2D65FF}"/>
              </a:ext>
            </a:extLst>
          </p:cNvPr>
          <p:cNvGraphicFramePr>
            <a:graphicFrameLocks noChangeAspect="1"/>
          </p:cNvGraphicFramePr>
          <p:nvPr userDrawn="1">
            <p:custDataLst>
              <p:tags r:id="rId3"/>
            </p:custDataLst>
          </p:nvPr>
        </p:nvGraphicFramePr>
        <p:xfrm>
          <a:off x="1591" y="1589"/>
          <a:ext cx="1587" cy="1587"/>
        </p:xfrm>
        <a:graphic>
          <a:graphicData uri="http://schemas.openxmlformats.org/presentationml/2006/ole">
            <mc:AlternateContent xmlns:mc="http://schemas.openxmlformats.org/markup-compatibility/2006">
              <mc:Choice xmlns:v="urn:schemas-microsoft-com:vml" Requires="v">
                <p:oleObj spid="_x0000_s214044" name="think-cell Slide" r:id="rId5" imgW="479" imgH="478" progId="TCLayout.ActiveDocument.1">
                  <p:embed/>
                </p:oleObj>
              </mc:Choice>
              <mc:Fallback>
                <p:oleObj name="think-cell Slide" r:id="rId5" imgW="479" imgH="478" progId="TCLayout.ActiveDocument.1">
                  <p:embed/>
                  <p:pic>
                    <p:nvPicPr>
                      <p:cNvPr id="5" name="Object 4" hidden="1">
                        <a:extLst>
                          <a:ext uri="{FF2B5EF4-FFF2-40B4-BE49-F238E27FC236}">
                            <a16:creationId xmlns:a16="http://schemas.microsoft.com/office/drawing/2014/main" id="{305F3BA2-B27F-4D6D-85C6-0EB92E2D65FF}"/>
                          </a:ext>
                        </a:extLst>
                      </p:cNvPr>
                      <p:cNvPicPr/>
                      <p:nvPr/>
                    </p:nvPicPr>
                    <p:blipFill>
                      <a:blip r:embed="rId6"/>
                      <a:stretch>
                        <a:fillRect/>
                      </a:stretch>
                    </p:blipFill>
                    <p:spPr>
                      <a:xfrm>
                        <a:off x="1591" y="1589"/>
                        <a:ext cx="1587" cy="1587"/>
                      </a:xfrm>
                      <a:prstGeom prst="rect">
                        <a:avLst/>
                      </a:prstGeom>
                    </p:spPr>
                  </p:pic>
                </p:oleObj>
              </mc:Fallback>
            </mc:AlternateContent>
          </a:graphicData>
        </a:graphic>
      </p:graphicFrame>
      <p:sp>
        <p:nvSpPr>
          <p:cNvPr id="8" name="Text Placeholder 3">
            <a:extLst>
              <a:ext uri="{FF2B5EF4-FFF2-40B4-BE49-F238E27FC236}">
                <a16:creationId xmlns:a16="http://schemas.microsoft.com/office/drawing/2014/main" id="{C3653E61-8455-43DD-85E1-3EFD32553394}"/>
              </a:ext>
            </a:extLst>
          </p:cNvPr>
          <p:cNvSpPr>
            <a:spLocks noGrp="1"/>
          </p:cNvSpPr>
          <p:nvPr>
            <p:ph type="body" sz="quarter" idx="11" hasCustomPrompt="1"/>
          </p:nvPr>
        </p:nvSpPr>
        <p:spPr bwMode="white">
          <a:xfrm>
            <a:off x="828000" y="4608001"/>
            <a:ext cx="4320000" cy="252000"/>
          </a:xfrm>
          <a:prstGeom prst="rect">
            <a:avLst/>
          </a:prstGeom>
        </p:spPr>
        <p:txBody>
          <a:bodyPr lIns="0" tIns="0" rIns="0" bIns="0" anchor="ctr">
            <a:noAutofit/>
          </a:bodyPr>
          <a:lstStyle>
            <a:lvl1pPr marL="0" indent="0">
              <a:spcBef>
                <a:spcPts val="0"/>
              </a:spcBef>
              <a:buFontTx/>
              <a:buNone/>
              <a:defRPr sz="1800" b="1">
                <a:solidFill>
                  <a:schemeClr val="bg1"/>
                </a:solidFill>
              </a:defRPr>
            </a:lvl1pPr>
          </a:lstStyle>
          <a:p>
            <a:pPr lvl="0"/>
            <a:r>
              <a:rPr lang="en-US" noProof="0" dirty="0"/>
              <a:t>_Author</a:t>
            </a:r>
          </a:p>
        </p:txBody>
      </p:sp>
      <p:sp>
        <p:nvSpPr>
          <p:cNvPr id="10" name="Text Placeholder 3">
            <a:extLst>
              <a:ext uri="{FF2B5EF4-FFF2-40B4-BE49-F238E27FC236}">
                <a16:creationId xmlns:a16="http://schemas.microsoft.com/office/drawing/2014/main" id="{4D300ACA-1DDA-445B-9241-4ACC24CFD5AE}"/>
              </a:ext>
            </a:extLst>
          </p:cNvPr>
          <p:cNvSpPr>
            <a:spLocks noGrp="1"/>
          </p:cNvSpPr>
          <p:nvPr>
            <p:ph type="body" sz="quarter" idx="12" hasCustomPrompt="1"/>
          </p:nvPr>
        </p:nvSpPr>
        <p:spPr bwMode="white">
          <a:xfrm>
            <a:off x="828000" y="4884350"/>
            <a:ext cx="4320000" cy="252000"/>
          </a:xfrm>
          <a:prstGeom prst="rect">
            <a:avLst/>
          </a:prstGeom>
        </p:spPr>
        <p:txBody>
          <a:bodyPr lIns="0" tIns="0" rIns="0" bIns="0" anchor="ctr">
            <a:noAutofit/>
          </a:bodyPr>
          <a:lstStyle>
            <a:lvl1pPr marL="0" indent="0">
              <a:spcBef>
                <a:spcPts val="0"/>
              </a:spcBef>
              <a:buFontTx/>
              <a:buNone/>
              <a:defRPr sz="1600" b="0">
                <a:solidFill>
                  <a:schemeClr val="bg1"/>
                </a:solidFill>
              </a:defRPr>
            </a:lvl1pPr>
          </a:lstStyle>
          <a:p>
            <a:pPr lvl="0"/>
            <a:r>
              <a:rPr lang="en-US" noProof="0" dirty="0"/>
              <a:t>_Business</a:t>
            </a:r>
          </a:p>
        </p:txBody>
      </p:sp>
      <p:sp>
        <p:nvSpPr>
          <p:cNvPr id="11" name="Text Placeholder 3">
            <a:extLst>
              <a:ext uri="{FF2B5EF4-FFF2-40B4-BE49-F238E27FC236}">
                <a16:creationId xmlns:a16="http://schemas.microsoft.com/office/drawing/2014/main" id="{3DFCA62A-CA79-426E-B592-49ABCC31F8A8}"/>
              </a:ext>
            </a:extLst>
          </p:cNvPr>
          <p:cNvSpPr>
            <a:spLocks noGrp="1"/>
          </p:cNvSpPr>
          <p:nvPr>
            <p:ph type="body" sz="quarter" idx="15" hasCustomPrompt="1"/>
          </p:nvPr>
        </p:nvSpPr>
        <p:spPr bwMode="white">
          <a:xfrm>
            <a:off x="828000" y="5148000"/>
            <a:ext cx="4320000" cy="252000"/>
          </a:xfrm>
          <a:prstGeom prst="rect">
            <a:avLst/>
          </a:prstGeom>
        </p:spPr>
        <p:txBody>
          <a:bodyPr lIns="0" tIns="0" rIns="0" bIns="0" anchor="ctr">
            <a:noAutofit/>
          </a:bodyPr>
          <a:lstStyle>
            <a:lvl1pPr marL="0" indent="0">
              <a:spcBef>
                <a:spcPts val="0"/>
              </a:spcBef>
              <a:buFontTx/>
              <a:buNone/>
              <a:defRPr sz="1600" b="0">
                <a:solidFill>
                  <a:schemeClr val="bg1"/>
                </a:solidFill>
              </a:defRPr>
            </a:lvl1pPr>
          </a:lstStyle>
          <a:p>
            <a:pPr lvl="0"/>
            <a:r>
              <a:rPr lang="en-US" noProof="0" dirty="0"/>
              <a:t>_Date</a:t>
            </a:r>
          </a:p>
        </p:txBody>
      </p:sp>
      <p:sp>
        <p:nvSpPr>
          <p:cNvPr id="12" name="Text Placeholder 3">
            <a:extLst>
              <a:ext uri="{FF2B5EF4-FFF2-40B4-BE49-F238E27FC236}">
                <a16:creationId xmlns:a16="http://schemas.microsoft.com/office/drawing/2014/main" id="{B26F3FA1-170D-4773-936E-E5E7447A5872}"/>
              </a:ext>
            </a:extLst>
          </p:cNvPr>
          <p:cNvSpPr>
            <a:spLocks noGrp="1"/>
          </p:cNvSpPr>
          <p:nvPr>
            <p:ph type="body" sz="quarter" idx="10" hasCustomPrompt="1"/>
          </p:nvPr>
        </p:nvSpPr>
        <p:spPr bwMode="white">
          <a:xfrm>
            <a:off x="828673" y="2052000"/>
            <a:ext cx="7488000" cy="1620001"/>
          </a:xfrm>
          <a:prstGeom prst="rect">
            <a:avLst/>
          </a:prstGeom>
        </p:spPr>
        <p:txBody>
          <a:bodyPr lIns="0" tIns="0" rIns="0" bIns="0">
            <a:noAutofit/>
          </a:bodyPr>
          <a:lstStyle>
            <a:lvl1pPr marL="0" indent="0" algn="l">
              <a:lnSpc>
                <a:spcPct val="100000"/>
              </a:lnSpc>
              <a:spcBef>
                <a:spcPts val="0"/>
              </a:spcBef>
              <a:buFontTx/>
              <a:buNone/>
              <a:defRPr sz="4800">
                <a:solidFill>
                  <a:schemeClr val="bg1"/>
                </a:solidFill>
                <a:latin typeface="+mj-lt"/>
              </a:defRPr>
            </a:lvl1pPr>
            <a:lvl2pPr>
              <a:defRPr sz="4800"/>
            </a:lvl2pPr>
            <a:lvl3pPr>
              <a:defRPr sz="4800"/>
            </a:lvl3pPr>
            <a:lvl4pPr>
              <a:defRPr sz="4800"/>
            </a:lvl4pPr>
            <a:lvl5pPr>
              <a:defRPr sz="4800"/>
            </a:lvl5pPr>
          </a:lstStyle>
          <a:p>
            <a:pPr lvl="0"/>
            <a:r>
              <a:rPr lang="en-US" noProof="0" dirty="0"/>
              <a:t>Presentation title 48pt</a:t>
            </a:r>
          </a:p>
        </p:txBody>
      </p:sp>
      <p:pic>
        <p:nvPicPr>
          <p:cNvPr id="9" name="Picture 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382"/>
            <a:ext cx="9141967" cy="6857236"/>
          </a:xfrm>
          <a:prstGeom prst="rect">
            <a:avLst/>
          </a:prstGeom>
        </p:spPr>
      </p:pic>
      <p:sp>
        <p:nvSpPr>
          <p:cNvPr id="2" name="Date Placeholder 1">
            <a:extLst>
              <a:ext uri="{FF2B5EF4-FFF2-40B4-BE49-F238E27FC236}">
                <a16:creationId xmlns:a16="http://schemas.microsoft.com/office/drawing/2014/main" id="{039CDF89-4484-A346-AE26-8E95178EFE81}"/>
              </a:ext>
            </a:extLst>
          </p:cNvPr>
          <p:cNvSpPr>
            <a:spLocks noGrp="1"/>
          </p:cNvSpPr>
          <p:nvPr>
            <p:ph type="dt" sz="half" idx="16"/>
          </p:nvPr>
        </p:nvSpPr>
        <p:spPr>
          <a:xfrm>
            <a:off x="540000" y="6512607"/>
            <a:ext cx="718767" cy="143967"/>
          </a:xfrm>
          <a:prstGeom prst="rect">
            <a:avLst/>
          </a:prstGeom>
        </p:spPr>
        <p:txBody>
          <a:bodyPr/>
          <a:lstStyle>
            <a:lvl1pPr>
              <a:defRPr>
                <a:solidFill>
                  <a:schemeClr val="bg1"/>
                </a:solidFill>
              </a:defRPr>
            </a:lvl1pPr>
          </a:lstStyle>
          <a:p>
            <a:fld id="{99587904-0419-4E6D-AD52-82CF97707289}" type="datetime1">
              <a:rPr lang="en-US" smtClean="0"/>
              <a:t>5/29/2020</a:t>
            </a:fld>
            <a:endParaRPr lang="en-IN" dirty="0"/>
          </a:p>
        </p:txBody>
      </p:sp>
      <p:sp>
        <p:nvSpPr>
          <p:cNvPr id="3" name="Footer Placeholder 2">
            <a:extLst>
              <a:ext uri="{FF2B5EF4-FFF2-40B4-BE49-F238E27FC236}">
                <a16:creationId xmlns:a16="http://schemas.microsoft.com/office/drawing/2014/main" id="{802B3086-B061-5642-A9D2-8852C201F607}"/>
              </a:ext>
            </a:extLst>
          </p:cNvPr>
          <p:cNvSpPr>
            <a:spLocks noGrp="1"/>
          </p:cNvSpPr>
          <p:nvPr>
            <p:ph type="ftr" sz="quarter" idx="17"/>
          </p:nvPr>
        </p:nvSpPr>
        <p:spPr>
          <a:xfrm>
            <a:off x="2469600" y="6512607"/>
            <a:ext cx="4191259" cy="274087"/>
          </a:xfrm>
          <a:prstGeom prst="rect">
            <a:avLst/>
          </a:prstGeom>
        </p:spPr>
        <p:txBody>
          <a:bodyPr/>
          <a:lstStyle>
            <a:lvl1pPr>
              <a:defRPr>
                <a:solidFill>
                  <a:schemeClr val="bg1"/>
                </a:solidFill>
              </a:defRPr>
            </a:lvl1pPr>
          </a:lstStyle>
          <a:p>
            <a:r>
              <a:rPr lang="en-IN"/>
              <a:t>©2020 Koninklijke Philips N.V. All rights reserved. Approved for external distribution. DXXXXXX-XX MMYYYY</a:t>
            </a:r>
            <a:endParaRPr lang="en-IN" dirty="0"/>
          </a:p>
        </p:txBody>
      </p:sp>
      <p:sp>
        <p:nvSpPr>
          <p:cNvPr id="4" name="Slide Number Placeholder 3">
            <a:extLst>
              <a:ext uri="{FF2B5EF4-FFF2-40B4-BE49-F238E27FC236}">
                <a16:creationId xmlns:a16="http://schemas.microsoft.com/office/drawing/2014/main" id="{61745356-93E4-7344-83E8-8C026FFE512E}"/>
              </a:ext>
            </a:extLst>
          </p:cNvPr>
          <p:cNvSpPr>
            <a:spLocks noGrp="1"/>
          </p:cNvSpPr>
          <p:nvPr>
            <p:ph type="sldNum" sz="quarter" idx="18"/>
          </p:nvPr>
        </p:nvSpPr>
        <p:spPr/>
        <p:txBody>
          <a:bodyPr/>
          <a:lstStyle>
            <a:lvl1pPr>
              <a:defRPr>
                <a:solidFill>
                  <a:schemeClr val="bg1"/>
                </a:solidFill>
              </a:defRPr>
            </a:lvl1pPr>
          </a:lstStyle>
          <a:p>
            <a:fld id="{A5163908-529D-4A49-892F-D37C4044DFD8}" type="slidenum">
              <a:rPr lang="en-IN" smtClean="0"/>
              <a:pPr/>
              <a:t>‹#›</a:t>
            </a:fld>
            <a:endParaRPr lang="en-IN"/>
          </a:p>
        </p:txBody>
      </p:sp>
    </p:spTree>
    <p:custDataLst>
      <p:tags r:id="rId2"/>
    </p:custDataLst>
    <p:extLst>
      <p:ext uri="{BB962C8B-B14F-4D97-AF65-F5344CB8AC3E}">
        <p14:creationId xmlns:p14="http://schemas.microsoft.com/office/powerpoint/2010/main" val="2257521060"/>
      </p:ext>
    </p:extLst>
  </p:cSld>
  <p:clrMapOvr>
    <a:masterClrMapping/>
  </p:clrMapOvr>
  <p:extLst>
    <p:ext uri="{DCECCB84-F9BA-43D5-87BE-67443E8EF086}">
      <p15:sldGuideLst xmlns:p15="http://schemas.microsoft.com/office/powerpoint/2012/main">
        <p15:guide id="1" pos="521"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 pink">
    <p:bg>
      <p:bgPr>
        <a:gradFill>
          <a:gsLst>
            <a:gs pos="100000">
              <a:srgbClr val="E59AAA"/>
            </a:gs>
            <a:gs pos="18000">
              <a:srgbClr val="EC4371"/>
            </a:gs>
          </a:gsLst>
          <a:lin ang="2100000" scaled="1"/>
        </a:gra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05F3BA2-B27F-4D6D-85C6-0EB92E2D65FF}"/>
              </a:ext>
            </a:extLst>
          </p:cNvPr>
          <p:cNvGraphicFramePr>
            <a:graphicFrameLocks noChangeAspect="1"/>
          </p:cNvGraphicFramePr>
          <p:nvPr userDrawn="1">
            <p:custDataLst>
              <p:tags r:id="rId3"/>
            </p:custDataLst>
          </p:nvPr>
        </p:nvGraphicFramePr>
        <p:xfrm>
          <a:off x="1591" y="1589"/>
          <a:ext cx="1587" cy="1587"/>
        </p:xfrm>
        <a:graphic>
          <a:graphicData uri="http://schemas.openxmlformats.org/presentationml/2006/ole">
            <mc:AlternateContent xmlns:mc="http://schemas.openxmlformats.org/markup-compatibility/2006">
              <mc:Choice xmlns:v="urn:schemas-microsoft-com:vml" Requires="v">
                <p:oleObj spid="_x0000_s215067" name="think-cell Slide" r:id="rId5" imgW="479" imgH="478" progId="TCLayout.ActiveDocument.1">
                  <p:embed/>
                </p:oleObj>
              </mc:Choice>
              <mc:Fallback>
                <p:oleObj name="think-cell Slide" r:id="rId5" imgW="479" imgH="478" progId="TCLayout.ActiveDocument.1">
                  <p:embed/>
                  <p:pic>
                    <p:nvPicPr>
                      <p:cNvPr id="5" name="Object 4" hidden="1">
                        <a:extLst>
                          <a:ext uri="{FF2B5EF4-FFF2-40B4-BE49-F238E27FC236}">
                            <a16:creationId xmlns:a16="http://schemas.microsoft.com/office/drawing/2014/main" id="{305F3BA2-B27F-4D6D-85C6-0EB92E2D65FF}"/>
                          </a:ext>
                        </a:extLst>
                      </p:cNvPr>
                      <p:cNvPicPr/>
                      <p:nvPr/>
                    </p:nvPicPr>
                    <p:blipFill>
                      <a:blip r:embed="rId6"/>
                      <a:stretch>
                        <a:fillRect/>
                      </a:stretch>
                    </p:blipFill>
                    <p:spPr>
                      <a:xfrm>
                        <a:off x="1591" y="1589"/>
                        <a:ext cx="1587" cy="1587"/>
                      </a:xfrm>
                      <a:prstGeom prst="rect">
                        <a:avLst/>
                      </a:prstGeom>
                    </p:spPr>
                  </p:pic>
                </p:oleObj>
              </mc:Fallback>
            </mc:AlternateContent>
          </a:graphicData>
        </a:graphic>
      </p:graphicFrame>
      <p:sp>
        <p:nvSpPr>
          <p:cNvPr id="4" name="Text Placeholder 3">
            <a:extLst>
              <a:ext uri="{FF2B5EF4-FFF2-40B4-BE49-F238E27FC236}">
                <a16:creationId xmlns:a16="http://schemas.microsoft.com/office/drawing/2014/main" id="{C3653E61-8455-43DD-85E1-3EFD32553394}"/>
              </a:ext>
            </a:extLst>
          </p:cNvPr>
          <p:cNvSpPr>
            <a:spLocks noGrp="1"/>
          </p:cNvSpPr>
          <p:nvPr>
            <p:ph type="body" sz="quarter" idx="11" hasCustomPrompt="1"/>
          </p:nvPr>
        </p:nvSpPr>
        <p:spPr bwMode="white">
          <a:xfrm>
            <a:off x="828000" y="4608001"/>
            <a:ext cx="4320000" cy="252000"/>
          </a:xfrm>
          <a:prstGeom prst="rect">
            <a:avLst/>
          </a:prstGeom>
        </p:spPr>
        <p:txBody>
          <a:bodyPr lIns="0" tIns="0" rIns="0" bIns="0" anchor="ctr">
            <a:noAutofit/>
          </a:bodyPr>
          <a:lstStyle>
            <a:lvl1pPr marL="0" indent="0">
              <a:spcBef>
                <a:spcPts val="0"/>
              </a:spcBef>
              <a:buFontTx/>
              <a:buNone/>
              <a:defRPr sz="1800" b="1">
                <a:solidFill>
                  <a:schemeClr val="bg1"/>
                </a:solidFill>
              </a:defRPr>
            </a:lvl1pPr>
          </a:lstStyle>
          <a:p>
            <a:pPr lvl="0"/>
            <a:r>
              <a:rPr lang="en-US" noProof="0" dirty="0"/>
              <a:t>_Author</a:t>
            </a:r>
          </a:p>
        </p:txBody>
      </p:sp>
      <p:sp>
        <p:nvSpPr>
          <p:cNvPr id="6" name="Text Placeholder 3">
            <a:extLst>
              <a:ext uri="{FF2B5EF4-FFF2-40B4-BE49-F238E27FC236}">
                <a16:creationId xmlns:a16="http://schemas.microsoft.com/office/drawing/2014/main" id="{4D300ACA-1DDA-445B-9241-4ACC24CFD5AE}"/>
              </a:ext>
            </a:extLst>
          </p:cNvPr>
          <p:cNvSpPr>
            <a:spLocks noGrp="1"/>
          </p:cNvSpPr>
          <p:nvPr>
            <p:ph type="body" sz="quarter" idx="12" hasCustomPrompt="1"/>
          </p:nvPr>
        </p:nvSpPr>
        <p:spPr bwMode="white">
          <a:xfrm>
            <a:off x="828000" y="4884350"/>
            <a:ext cx="4320000" cy="252000"/>
          </a:xfrm>
          <a:prstGeom prst="rect">
            <a:avLst/>
          </a:prstGeom>
        </p:spPr>
        <p:txBody>
          <a:bodyPr lIns="0" tIns="0" rIns="0" bIns="0" anchor="ctr">
            <a:noAutofit/>
          </a:bodyPr>
          <a:lstStyle>
            <a:lvl1pPr marL="0" indent="0">
              <a:spcBef>
                <a:spcPts val="0"/>
              </a:spcBef>
              <a:buFontTx/>
              <a:buNone/>
              <a:defRPr sz="1600" b="0">
                <a:solidFill>
                  <a:schemeClr val="bg1"/>
                </a:solidFill>
              </a:defRPr>
            </a:lvl1pPr>
          </a:lstStyle>
          <a:p>
            <a:pPr lvl="0"/>
            <a:r>
              <a:rPr lang="en-US" noProof="0" dirty="0"/>
              <a:t>_Business</a:t>
            </a:r>
          </a:p>
        </p:txBody>
      </p:sp>
      <p:sp>
        <p:nvSpPr>
          <p:cNvPr id="7" name="Text Placeholder 3">
            <a:extLst>
              <a:ext uri="{FF2B5EF4-FFF2-40B4-BE49-F238E27FC236}">
                <a16:creationId xmlns:a16="http://schemas.microsoft.com/office/drawing/2014/main" id="{3DFCA62A-CA79-426E-B592-49ABCC31F8A8}"/>
              </a:ext>
            </a:extLst>
          </p:cNvPr>
          <p:cNvSpPr>
            <a:spLocks noGrp="1"/>
          </p:cNvSpPr>
          <p:nvPr>
            <p:ph type="body" sz="quarter" idx="15" hasCustomPrompt="1"/>
          </p:nvPr>
        </p:nvSpPr>
        <p:spPr bwMode="white">
          <a:xfrm>
            <a:off x="828000" y="5148000"/>
            <a:ext cx="4320000" cy="252000"/>
          </a:xfrm>
          <a:prstGeom prst="rect">
            <a:avLst/>
          </a:prstGeom>
        </p:spPr>
        <p:txBody>
          <a:bodyPr lIns="0" tIns="0" rIns="0" bIns="0" anchor="ctr">
            <a:noAutofit/>
          </a:bodyPr>
          <a:lstStyle>
            <a:lvl1pPr marL="0" indent="0">
              <a:spcBef>
                <a:spcPts val="0"/>
              </a:spcBef>
              <a:buFontTx/>
              <a:buNone/>
              <a:defRPr sz="1600" b="0">
                <a:solidFill>
                  <a:schemeClr val="bg1"/>
                </a:solidFill>
              </a:defRPr>
            </a:lvl1pPr>
          </a:lstStyle>
          <a:p>
            <a:pPr lvl="0"/>
            <a:r>
              <a:rPr lang="en-US" noProof="0" dirty="0"/>
              <a:t>_Date</a:t>
            </a:r>
          </a:p>
        </p:txBody>
      </p:sp>
      <p:sp>
        <p:nvSpPr>
          <p:cNvPr id="8" name="Text Placeholder 3">
            <a:extLst>
              <a:ext uri="{FF2B5EF4-FFF2-40B4-BE49-F238E27FC236}">
                <a16:creationId xmlns:a16="http://schemas.microsoft.com/office/drawing/2014/main" id="{B26F3FA1-170D-4773-936E-E5E7447A5872}"/>
              </a:ext>
            </a:extLst>
          </p:cNvPr>
          <p:cNvSpPr>
            <a:spLocks noGrp="1"/>
          </p:cNvSpPr>
          <p:nvPr>
            <p:ph type="body" sz="quarter" idx="10" hasCustomPrompt="1"/>
          </p:nvPr>
        </p:nvSpPr>
        <p:spPr bwMode="white">
          <a:xfrm>
            <a:off x="828673" y="2052000"/>
            <a:ext cx="7488000" cy="1620001"/>
          </a:xfrm>
          <a:prstGeom prst="rect">
            <a:avLst/>
          </a:prstGeom>
        </p:spPr>
        <p:txBody>
          <a:bodyPr lIns="0" tIns="0" rIns="0" bIns="0">
            <a:noAutofit/>
          </a:bodyPr>
          <a:lstStyle>
            <a:lvl1pPr marL="0" indent="0" algn="l">
              <a:lnSpc>
                <a:spcPct val="100000"/>
              </a:lnSpc>
              <a:spcBef>
                <a:spcPts val="0"/>
              </a:spcBef>
              <a:buFontTx/>
              <a:buNone/>
              <a:defRPr sz="4800">
                <a:solidFill>
                  <a:schemeClr val="bg1"/>
                </a:solidFill>
                <a:latin typeface="+mj-lt"/>
              </a:defRPr>
            </a:lvl1pPr>
            <a:lvl2pPr>
              <a:defRPr sz="4800"/>
            </a:lvl2pPr>
            <a:lvl3pPr>
              <a:defRPr sz="4800"/>
            </a:lvl3pPr>
            <a:lvl4pPr>
              <a:defRPr sz="4800"/>
            </a:lvl4pPr>
            <a:lvl5pPr>
              <a:defRPr sz="4800"/>
            </a:lvl5pPr>
          </a:lstStyle>
          <a:p>
            <a:pPr lvl="0"/>
            <a:r>
              <a:rPr lang="en-US" noProof="0" dirty="0"/>
              <a:t>Presentation title 48pt</a:t>
            </a:r>
          </a:p>
        </p:txBody>
      </p:sp>
      <p:pic>
        <p:nvPicPr>
          <p:cNvPr id="11" name="Picture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382"/>
            <a:ext cx="9141967" cy="6857236"/>
          </a:xfrm>
          <a:prstGeom prst="rect">
            <a:avLst/>
          </a:prstGeom>
        </p:spPr>
      </p:pic>
      <p:sp>
        <p:nvSpPr>
          <p:cNvPr id="2" name="Date Placeholder 1">
            <a:extLst>
              <a:ext uri="{FF2B5EF4-FFF2-40B4-BE49-F238E27FC236}">
                <a16:creationId xmlns:a16="http://schemas.microsoft.com/office/drawing/2014/main" id="{C2387B08-2AFD-AD46-8C46-6BADB0A31001}"/>
              </a:ext>
            </a:extLst>
          </p:cNvPr>
          <p:cNvSpPr>
            <a:spLocks noGrp="1"/>
          </p:cNvSpPr>
          <p:nvPr>
            <p:ph type="dt" sz="half" idx="16"/>
          </p:nvPr>
        </p:nvSpPr>
        <p:spPr>
          <a:xfrm>
            <a:off x="540000" y="6512607"/>
            <a:ext cx="718767" cy="143967"/>
          </a:xfrm>
          <a:prstGeom prst="rect">
            <a:avLst/>
          </a:prstGeom>
        </p:spPr>
        <p:txBody>
          <a:bodyPr/>
          <a:lstStyle>
            <a:lvl1pPr>
              <a:defRPr>
                <a:solidFill>
                  <a:schemeClr val="bg1"/>
                </a:solidFill>
              </a:defRPr>
            </a:lvl1pPr>
          </a:lstStyle>
          <a:p>
            <a:fld id="{5F83A861-659E-4A3F-8A60-4A4059E01A77}" type="datetime1">
              <a:rPr lang="en-US" smtClean="0"/>
              <a:t>5/29/2020</a:t>
            </a:fld>
            <a:endParaRPr lang="en-IN" dirty="0"/>
          </a:p>
        </p:txBody>
      </p:sp>
      <p:sp>
        <p:nvSpPr>
          <p:cNvPr id="3" name="Footer Placeholder 2">
            <a:extLst>
              <a:ext uri="{FF2B5EF4-FFF2-40B4-BE49-F238E27FC236}">
                <a16:creationId xmlns:a16="http://schemas.microsoft.com/office/drawing/2014/main" id="{14A590FC-CCCA-854B-BDF3-7102F4935DDE}"/>
              </a:ext>
            </a:extLst>
          </p:cNvPr>
          <p:cNvSpPr>
            <a:spLocks noGrp="1"/>
          </p:cNvSpPr>
          <p:nvPr>
            <p:ph type="ftr" sz="quarter" idx="17"/>
          </p:nvPr>
        </p:nvSpPr>
        <p:spPr>
          <a:xfrm>
            <a:off x="2469600" y="6512607"/>
            <a:ext cx="4191259" cy="274087"/>
          </a:xfrm>
          <a:prstGeom prst="rect">
            <a:avLst/>
          </a:prstGeom>
        </p:spPr>
        <p:txBody>
          <a:bodyPr/>
          <a:lstStyle>
            <a:lvl1pPr>
              <a:defRPr>
                <a:solidFill>
                  <a:schemeClr val="bg1"/>
                </a:solidFill>
              </a:defRPr>
            </a:lvl1pPr>
          </a:lstStyle>
          <a:p>
            <a:r>
              <a:rPr lang="en-IN"/>
              <a:t>©2020 Koninklijke Philips N.V. All rights reserved. Approved for external distribution. DXXXXXX-XX MMYYYY</a:t>
            </a:r>
            <a:endParaRPr lang="en-IN" dirty="0"/>
          </a:p>
        </p:txBody>
      </p:sp>
      <p:sp>
        <p:nvSpPr>
          <p:cNvPr id="9" name="Slide Number Placeholder 8">
            <a:extLst>
              <a:ext uri="{FF2B5EF4-FFF2-40B4-BE49-F238E27FC236}">
                <a16:creationId xmlns:a16="http://schemas.microsoft.com/office/drawing/2014/main" id="{7C3713EF-F018-4C43-9430-B6068A8D0B0C}"/>
              </a:ext>
            </a:extLst>
          </p:cNvPr>
          <p:cNvSpPr>
            <a:spLocks noGrp="1"/>
          </p:cNvSpPr>
          <p:nvPr>
            <p:ph type="sldNum" sz="quarter" idx="18"/>
          </p:nvPr>
        </p:nvSpPr>
        <p:spPr/>
        <p:txBody>
          <a:bodyPr/>
          <a:lstStyle>
            <a:lvl1pPr>
              <a:defRPr>
                <a:solidFill>
                  <a:schemeClr val="bg1"/>
                </a:solidFill>
              </a:defRPr>
            </a:lvl1pPr>
          </a:lstStyle>
          <a:p>
            <a:fld id="{A5163908-529D-4A49-892F-D37C4044DFD8}" type="slidenum">
              <a:rPr lang="en-IN" smtClean="0"/>
              <a:pPr/>
              <a:t>‹#›</a:t>
            </a:fld>
            <a:endParaRPr lang="en-IN"/>
          </a:p>
        </p:txBody>
      </p:sp>
    </p:spTree>
    <p:custDataLst>
      <p:tags r:id="rId2"/>
    </p:custDataLst>
    <p:extLst>
      <p:ext uri="{BB962C8B-B14F-4D97-AF65-F5344CB8AC3E}">
        <p14:creationId xmlns:p14="http://schemas.microsoft.com/office/powerpoint/2010/main" val="2902825549"/>
      </p:ext>
    </p:extLst>
  </p:cSld>
  <p:clrMapOvr>
    <a:masterClrMapping/>
  </p:clrMapOvr>
  <p:extLst>
    <p:ext uri="{DCECCB84-F9BA-43D5-87BE-67443E8EF086}">
      <p15:sldGuideLst xmlns:p15="http://schemas.microsoft.com/office/powerpoint/2012/main">
        <p15:guide id="1" pos="521"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 dark purple">
    <p:bg>
      <p:bgPr>
        <a:gradFill>
          <a:gsLst>
            <a:gs pos="0">
              <a:srgbClr val="631D76"/>
            </a:gs>
            <a:gs pos="100000">
              <a:srgbClr val="7D0063"/>
            </a:gs>
          </a:gsLst>
          <a:lin ang="2100000" scaled="1"/>
        </a:gra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05F3BA2-B27F-4D6D-85C6-0EB92E2D65FF}"/>
              </a:ext>
            </a:extLst>
          </p:cNvPr>
          <p:cNvGraphicFramePr>
            <a:graphicFrameLocks noChangeAspect="1"/>
          </p:cNvGraphicFramePr>
          <p:nvPr userDrawn="1">
            <p:custDataLst>
              <p:tags r:id="rId3"/>
            </p:custDataLst>
          </p:nvPr>
        </p:nvGraphicFramePr>
        <p:xfrm>
          <a:off x="1591" y="1589"/>
          <a:ext cx="1587" cy="1587"/>
        </p:xfrm>
        <a:graphic>
          <a:graphicData uri="http://schemas.openxmlformats.org/presentationml/2006/ole">
            <mc:AlternateContent xmlns:mc="http://schemas.openxmlformats.org/markup-compatibility/2006">
              <mc:Choice xmlns:v="urn:schemas-microsoft-com:vml" Requires="v">
                <p:oleObj spid="_x0000_s216091" name="think-cell Slide" r:id="rId5" imgW="479" imgH="478" progId="TCLayout.ActiveDocument.1">
                  <p:embed/>
                </p:oleObj>
              </mc:Choice>
              <mc:Fallback>
                <p:oleObj name="think-cell Slide" r:id="rId5" imgW="479" imgH="478" progId="TCLayout.ActiveDocument.1">
                  <p:embed/>
                  <p:pic>
                    <p:nvPicPr>
                      <p:cNvPr id="5" name="Object 4" hidden="1">
                        <a:extLst>
                          <a:ext uri="{FF2B5EF4-FFF2-40B4-BE49-F238E27FC236}">
                            <a16:creationId xmlns:a16="http://schemas.microsoft.com/office/drawing/2014/main" id="{305F3BA2-B27F-4D6D-85C6-0EB92E2D65FF}"/>
                          </a:ext>
                        </a:extLst>
                      </p:cNvPr>
                      <p:cNvPicPr/>
                      <p:nvPr/>
                    </p:nvPicPr>
                    <p:blipFill>
                      <a:blip r:embed="rId6"/>
                      <a:stretch>
                        <a:fillRect/>
                      </a:stretch>
                    </p:blipFill>
                    <p:spPr>
                      <a:xfrm>
                        <a:off x="1591" y="1589"/>
                        <a:ext cx="1587" cy="1587"/>
                      </a:xfrm>
                      <a:prstGeom prst="rect">
                        <a:avLst/>
                      </a:prstGeom>
                    </p:spPr>
                  </p:pic>
                </p:oleObj>
              </mc:Fallback>
            </mc:AlternateContent>
          </a:graphicData>
        </a:graphic>
      </p:graphicFrame>
      <p:sp>
        <p:nvSpPr>
          <p:cNvPr id="11" name="Text Placeholder 3">
            <a:extLst>
              <a:ext uri="{FF2B5EF4-FFF2-40B4-BE49-F238E27FC236}">
                <a16:creationId xmlns:a16="http://schemas.microsoft.com/office/drawing/2014/main" id="{C3653E61-8455-43DD-85E1-3EFD32553394}"/>
              </a:ext>
            </a:extLst>
          </p:cNvPr>
          <p:cNvSpPr>
            <a:spLocks noGrp="1"/>
          </p:cNvSpPr>
          <p:nvPr>
            <p:ph type="body" sz="quarter" idx="11" hasCustomPrompt="1"/>
          </p:nvPr>
        </p:nvSpPr>
        <p:spPr bwMode="white">
          <a:xfrm>
            <a:off x="828000" y="4608001"/>
            <a:ext cx="4320000" cy="252000"/>
          </a:xfrm>
          <a:prstGeom prst="rect">
            <a:avLst/>
          </a:prstGeom>
        </p:spPr>
        <p:txBody>
          <a:bodyPr lIns="0" tIns="0" rIns="0" bIns="0" anchor="ctr">
            <a:noAutofit/>
          </a:bodyPr>
          <a:lstStyle>
            <a:lvl1pPr marL="0" indent="0">
              <a:spcBef>
                <a:spcPts val="0"/>
              </a:spcBef>
              <a:buFontTx/>
              <a:buNone/>
              <a:defRPr sz="1800" b="1">
                <a:solidFill>
                  <a:schemeClr val="bg1"/>
                </a:solidFill>
              </a:defRPr>
            </a:lvl1pPr>
          </a:lstStyle>
          <a:p>
            <a:pPr lvl="0"/>
            <a:r>
              <a:rPr lang="en-US" noProof="0" dirty="0"/>
              <a:t>_Author</a:t>
            </a:r>
          </a:p>
        </p:txBody>
      </p:sp>
      <p:sp>
        <p:nvSpPr>
          <p:cNvPr id="12" name="Text Placeholder 3">
            <a:extLst>
              <a:ext uri="{FF2B5EF4-FFF2-40B4-BE49-F238E27FC236}">
                <a16:creationId xmlns:a16="http://schemas.microsoft.com/office/drawing/2014/main" id="{4D300ACA-1DDA-445B-9241-4ACC24CFD5AE}"/>
              </a:ext>
            </a:extLst>
          </p:cNvPr>
          <p:cNvSpPr>
            <a:spLocks noGrp="1"/>
          </p:cNvSpPr>
          <p:nvPr>
            <p:ph type="body" sz="quarter" idx="12" hasCustomPrompt="1"/>
          </p:nvPr>
        </p:nvSpPr>
        <p:spPr bwMode="white">
          <a:xfrm>
            <a:off x="828000" y="4884350"/>
            <a:ext cx="4320000" cy="252000"/>
          </a:xfrm>
          <a:prstGeom prst="rect">
            <a:avLst/>
          </a:prstGeom>
        </p:spPr>
        <p:txBody>
          <a:bodyPr lIns="0" tIns="0" rIns="0" bIns="0" anchor="ctr">
            <a:noAutofit/>
          </a:bodyPr>
          <a:lstStyle>
            <a:lvl1pPr marL="0" indent="0">
              <a:spcBef>
                <a:spcPts val="0"/>
              </a:spcBef>
              <a:buFontTx/>
              <a:buNone/>
              <a:defRPr sz="1600" b="0">
                <a:solidFill>
                  <a:schemeClr val="bg1"/>
                </a:solidFill>
              </a:defRPr>
            </a:lvl1pPr>
          </a:lstStyle>
          <a:p>
            <a:pPr lvl="0"/>
            <a:r>
              <a:rPr lang="en-US" noProof="0" dirty="0"/>
              <a:t>_Business</a:t>
            </a:r>
          </a:p>
        </p:txBody>
      </p:sp>
      <p:sp>
        <p:nvSpPr>
          <p:cNvPr id="13" name="Text Placeholder 3">
            <a:extLst>
              <a:ext uri="{FF2B5EF4-FFF2-40B4-BE49-F238E27FC236}">
                <a16:creationId xmlns:a16="http://schemas.microsoft.com/office/drawing/2014/main" id="{3DFCA62A-CA79-426E-B592-49ABCC31F8A8}"/>
              </a:ext>
            </a:extLst>
          </p:cNvPr>
          <p:cNvSpPr>
            <a:spLocks noGrp="1"/>
          </p:cNvSpPr>
          <p:nvPr>
            <p:ph type="body" sz="quarter" idx="15" hasCustomPrompt="1"/>
          </p:nvPr>
        </p:nvSpPr>
        <p:spPr bwMode="white">
          <a:xfrm>
            <a:off x="828000" y="5148000"/>
            <a:ext cx="4320000" cy="252000"/>
          </a:xfrm>
          <a:prstGeom prst="rect">
            <a:avLst/>
          </a:prstGeom>
        </p:spPr>
        <p:txBody>
          <a:bodyPr lIns="0" tIns="0" rIns="0" bIns="0" anchor="ctr">
            <a:noAutofit/>
          </a:bodyPr>
          <a:lstStyle>
            <a:lvl1pPr marL="0" indent="0">
              <a:spcBef>
                <a:spcPts val="0"/>
              </a:spcBef>
              <a:buFontTx/>
              <a:buNone/>
              <a:defRPr sz="1600" b="0">
                <a:solidFill>
                  <a:schemeClr val="bg1"/>
                </a:solidFill>
              </a:defRPr>
            </a:lvl1pPr>
          </a:lstStyle>
          <a:p>
            <a:pPr lvl="0"/>
            <a:r>
              <a:rPr lang="en-US" noProof="0" dirty="0"/>
              <a:t>_Date</a:t>
            </a:r>
          </a:p>
        </p:txBody>
      </p:sp>
      <p:sp>
        <p:nvSpPr>
          <p:cNvPr id="14" name="Text Placeholder 3">
            <a:extLst>
              <a:ext uri="{FF2B5EF4-FFF2-40B4-BE49-F238E27FC236}">
                <a16:creationId xmlns:a16="http://schemas.microsoft.com/office/drawing/2014/main" id="{B26F3FA1-170D-4773-936E-E5E7447A5872}"/>
              </a:ext>
            </a:extLst>
          </p:cNvPr>
          <p:cNvSpPr>
            <a:spLocks noGrp="1"/>
          </p:cNvSpPr>
          <p:nvPr>
            <p:ph type="body" sz="quarter" idx="10" hasCustomPrompt="1"/>
          </p:nvPr>
        </p:nvSpPr>
        <p:spPr bwMode="white">
          <a:xfrm>
            <a:off x="828673" y="2052000"/>
            <a:ext cx="7488000" cy="1620001"/>
          </a:xfrm>
          <a:prstGeom prst="rect">
            <a:avLst/>
          </a:prstGeom>
        </p:spPr>
        <p:txBody>
          <a:bodyPr lIns="0" tIns="0" rIns="0" bIns="0">
            <a:noAutofit/>
          </a:bodyPr>
          <a:lstStyle>
            <a:lvl1pPr marL="0" indent="0" algn="l">
              <a:lnSpc>
                <a:spcPct val="100000"/>
              </a:lnSpc>
              <a:spcBef>
                <a:spcPts val="0"/>
              </a:spcBef>
              <a:buFontTx/>
              <a:buNone/>
              <a:defRPr sz="4800">
                <a:solidFill>
                  <a:schemeClr val="bg1"/>
                </a:solidFill>
                <a:latin typeface="+mj-lt"/>
              </a:defRPr>
            </a:lvl1pPr>
            <a:lvl2pPr>
              <a:defRPr sz="4800"/>
            </a:lvl2pPr>
            <a:lvl3pPr>
              <a:defRPr sz="4800"/>
            </a:lvl3pPr>
            <a:lvl4pPr>
              <a:defRPr sz="4800"/>
            </a:lvl4pPr>
            <a:lvl5pPr>
              <a:defRPr sz="4800"/>
            </a:lvl5pPr>
          </a:lstStyle>
          <a:p>
            <a:pPr lvl="0"/>
            <a:r>
              <a:rPr lang="en-US" noProof="0" dirty="0"/>
              <a:t>Presentation title 48pt</a:t>
            </a:r>
          </a:p>
        </p:txBody>
      </p:sp>
      <p:pic>
        <p:nvPicPr>
          <p:cNvPr id="9" name="Picture 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381"/>
            <a:ext cx="9141967" cy="6857236"/>
          </a:xfrm>
          <a:prstGeom prst="rect">
            <a:avLst/>
          </a:prstGeom>
        </p:spPr>
      </p:pic>
      <p:sp>
        <p:nvSpPr>
          <p:cNvPr id="2" name="Date Placeholder 1">
            <a:extLst>
              <a:ext uri="{FF2B5EF4-FFF2-40B4-BE49-F238E27FC236}">
                <a16:creationId xmlns:a16="http://schemas.microsoft.com/office/drawing/2014/main" id="{C68E4079-8F5B-CE4E-A06D-3077C1A04546}"/>
              </a:ext>
            </a:extLst>
          </p:cNvPr>
          <p:cNvSpPr>
            <a:spLocks noGrp="1"/>
          </p:cNvSpPr>
          <p:nvPr>
            <p:ph type="dt" sz="half" idx="16"/>
          </p:nvPr>
        </p:nvSpPr>
        <p:spPr>
          <a:xfrm>
            <a:off x="540000" y="6512607"/>
            <a:ext cx="718767" cy="143967"/>
          </a:xfrm>
          <a:prstGeom prst="rect">
            <a:avLst/>
          </a:prstGeom>
        </p:spPr>
        <p:txBody>
          <a:bodyPr/>
          <a:lstStyle>
            <a:lvl1pPr>
              <a:defRPr>
                <a:solidFill>
                  <a:schemeClr val="bg1"/>
                </a:solidFill>
              </a:defRPr>
            </a:lvl1pPr>
          </a:lstStyle>
          <a:p>
            <a:fld id="{264F4180-74DA-480D-995B-C4B2C09B14F8}" type="datetime1">
              <a:rPr lang="en-US" smtClean="0"/>
              <a:t>5/29/2020</a:t>
            </a:fld>
            <a:endParaRPr lang="en-IN" dirty="0"/>
          </a:p>
        </p:txBody>
      </p:sp>
      <p:sp>
        <p:nvSpPr>
          <p:cNvPr id="3" name="Footer Placeholder 2">
            <a:extLst>
              <a:ext uri="{FF2B5EF4-FFF2-40B4-BE49-F238E27FC236}">
                <a16:creationId xmlns:a16="http://schemas.microsoft.com/office/drawing/2014/main" id="{162369E8-E91E-024F-AA78-AFCAA06C6EA1}"/>
              </a:ext>
            </a:extLst>
          </p:cNvPr>
          <p:cNvSpPr>
            <a:spLocks noGrp="1"/>
          </p:cNvSpPr>
          <p:nvPr>
            <p:ph type="ftr" sz="quarter" idx="17"/>
          </p:nvPr>
        </p:nvSpPr>
        <p:spPr>
          <a:xfrm>
            <a:off x="2469600" y="6512607"/>
            <a:ext cx="4191259" cy="274087"/>
          </a:xfrm>
          <a:prstGeom prst="rect">
            <a:avLst/>
          </a:prstGeom>
        </p:spPr>
        <p:txBody>
          <a:bodyPr/>
          <a:lstStyle>
            <a:lvl1pPr>
              <a:defRPr>
                <a:solidFill>
                  <a:schemeClr val="bg1"/>
                </a:solidFill>
              </a:defRPr>
            </a:lvl1pPr>
          </a:lstStyle>
          <a:p>
            <a:r>
              <a:rPr lang="en-IN"/>
              <a:t>©2020 Koninklijke Philips N.V. All rights reserved. Approved for external distribution. DXXXXXX-XX MMYYYY</a:t>
            </a:r>
            <a:endParaRPr lang="en-IN" dirty="0"/>
          </a:p>
        </p:txBody>
      </p:sp>
      <p:sp>
        <p:nvSpPr>
          <p:cNvPr id="4" name="Slide Number Placeholder 3">
            <a:extLst>
              <a:ext uri="{FF2B5EF4-FFF2-40B4-BE49-F238E27FC236}">
                <a16:creationId xmlns:a16="http://schemas.microsoft.com/office/drawing/2014/main" id="{65A49E74-1560-5C4F-89C2-5FAB8FF7134F}"/>
              </a:ext>
            </a:extLst>
          </p:cNvPr>
          <p:cNvSpPr>
            <a:spLocks noGrp="1"/>
          </p:cNvSpPr>
          <p:nvPr>
            <p:ph type="sldNum" sz="quarter" idx="18"/>
          </p:nvPr>
        </p:nvSpPr>
        <p:spPr/>
        <p:txBody>
          <a:bodyPr/>
          <a:lstStyle>
            <a:lvl1pPr>
              <a:defRPr>
                <a:solidFill>
                  <a:schemeClr val="bg1"/>
                </a:solidFill>
              </a:defRPr>
            </a:lvl1pPr>
          </a:lstStyle>
          <a:p>
            <a:fld id="{A5163908-529D-4A49-892F-D37C4044DFD8}" type="slidenum">
              <a:rPr lang="en-IN" smtClean="0"/>
              <a:pPr/>
              <a:t>‹#›</a:t>
            </a:fld>
            <a:endParaRPr lang="en-IN"/>
          </a:p>
        </p:txBody>
      </p:sp>
    </p:spTree>
    <p:custDataLst>
      <p:tags r:id="rId2"/>
    </p:custDataLst>
    <p:extLst>
      <p:ext uri="{BB962C8B-B14F-4D97-AF65-F5344CB8AC3E}">
        <p14:creationId xmlns:p14="http://schemas.microsoft.com/office/powerpoint/2010/main" val="4071641507"/>
      </p:ext>
    </p:extLst>
  </p:cSld>
  <p:clrMapOvr>
    <a:masterClrMapping/>
  </p:clrMapOvr>
  <p:extLst>
    <p:ext uri="{DCECCB84-F9BA-43D5-87BE-67443E8EF086}">
      <p15:sldGuideLst xmlns:p15="http://schemas.microsoft.com/office/powerpoint/2012/main">
        <p15:guide id="1" pos="521"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vmlDrawing" Target="../drawings/vmlDrawing1.vml"/><Relationship Id="rId7" Type="http://schemas.openxmlformats.org/officeDocument/2006/relationships/slideLayout" Target="../slideLayouts/slideLayout7.xml"/><Relationship Id="rId71" Type="http://schemas.openxmlformats.org/officeDocument/2006/relationships/tags" Target="../tags/tag4.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tags" Target="../tags/tag2.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oleObject" Target="../embeddings/oleObject1.bin"/><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tags" Target="../tags/tag3.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70"/>
            </p:custDataLst>
            <p:extLst>
              <p:ext uri="{D42A27DB-BD31-4B8C-83A1-F6EECF244321}">
                <p14:modId xmlns:p14="http://schemas.microsoft.com/office/powerpoint/2010/main" val="3861565473"/>
              </p:ext>
            </p:extLst>
          </p:nvPr>
        </p:nvGraphicFramePr>
        <p:xfrm>
          <a:off x="1592" y="1589"/>
          <a:ext cx="1587" cy="1587"/>
        </p:xfrm>
        <a:graphic>
          <a:graphicData uri="http://schemas.openxmlformats.org/presentationml/2006/ole">
            <mc:AlternateContent xmlns:mc="http://schemas.openxmlformats.org/markup-compatibility/2006">
              <mc:Choice xmlns:v="urn:schemas-microsoft-com:vml" Requires="v">
                <p:oleObj spid="_x0000_s1415" name="think-cell Slide" r:id="rId72" imgW="270" imgH="270" progId="TCLayout.ActiveDocument.1">
                  <p:embed/>
                </p:oleObj>
              </mc:Choice>
              <mc:Fallback>
                <p:oleObj name="think-cell Slide" r:id="rId72" imgW="270" imgH="270" progId="TCLayout.ActiveDocument.1">
                  <p:embed/>
                  <p:pic>
                    <p:nvPicPr>
                      <p:cNvPr id="0" name=""/>
                      <p:cNvPicPr/>
                      <p:nvPr/>
                    </p:nvPicPr>
                    <p:blipFill>
                      <a:blip r:embed="rId73"/>
                      <a:stretch>
                        <a:fillRect/>
                      </a:stretch>
                    </p:blipFill>
                    <p:spPr>
                      <a:xfrm>
                        <a:off x="1592" y="1589"/>
                        <a:ext cx="1587" cy="1587"/>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E111333B-FBA5-4875-A5DE-3B4281D761D5}"/>
              </a:ext>
            </a:extLst>
          </p:cNvPr>
          <p:cNvSpPr/>
          <p:nvPr userDrawn="1">
            <p:custDataLst>
              <p:tags r:id="rId71"/>
            </p:custDataLst>
          </p:nvPr>
        </p:nvSpPr>
        <p:spPr>
          <a:xfrm>
            <a:off x="1" y="0"/>
            <a:ext cx="158751" cy="211667"/>
          </a:xfrm>
          <a:prstGeom prst="rect">
            <a:avLst/>
          </a:prstGeom>
          <a:solidFill>
            <a:srgbClr val="0089C4"/>
          </a:solidFill>
          <a:ln w="25400" cap="flat" cmpd="sng" algn="ctr">
            <a:solidFill>
              <a:srgbClr val="0089C4"/>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2400" b="0" i="0" baseline="0" dirty="0">
              <a:latin typeface="Calibri Light" panose="020F0302020204030204" pitchFamily="34" charset="0"/>
              <a:ea typeface="+mj-ea"/>
              <a:cs typeface="+mj-cs"/>
              <a:sym typeface="Calibri Light" panose="020F0302020204030204" pitchFamily="34" charset="0"/>
            </a:endParaRPr>
          </a:p>
        </p:txBody>
      </p:sp>
      <p:sp>
        <p:nvSpPr>
          <p:cNvPr id="3" name="Title Placeholder 2">
            <a:extLst>
              <a:ext uri="{FF2B5EF4-FFF2-40B4-BE49-F238E27FC236}">
                <a16:creationId xmlns:a16="http://schemas.microsoft.com/office/drawing/2014/main" id="{E8F7B30E-EA8B-493C-86DB-F82608FA4390}"/>
              </a:ext>
            </a:extLst>
          </p:cNvPr>
          <p:cNvSpPr>
            <a:spLocks noGrp="1"/>
          </p:cNvSpPr>
          <p:nvPr>
            <p:ph type="title"/>
          </p:nvPr>
        </p:nvSpPr>
        <p:spPr>
          <a:xfrm>
            <a:off x="539551" y="449999"/>
            <a:ext cx="7055049" cy="1008000"/>
          </a:xfrm>
          <a:prstGeom prst="rect">
            <a:avLst/>
          </a:prstGeom>
        </p:spPr>
        <p:txBody>
          <a:bodyPr vert="horz" lIns="0" tIns="0" rIns="0" bIns="0" rtlCol="0" anchor="t">
            <a:noAutofit/>
          </a:bodyPr>
          <a:lstStyle/>
          <a:p>
            <a:endParaRPr lang="en-US" dirty="0"/>
          </a:p>
        </p:txBody>
      </p:sp>
      <p:sp>
        <p:nvSpPr>
          <p:cNvPr id="8" name="Slide Number Placeholder 7">
            <a:extLst>
              <a:ext uri="{FF2B5EF4-FFF2-40B4-BE49-F238E27FC236}">
                <a16:creationId xmlns:a16="http://schemas.microsoft.com/office/drawing/2014/main" id="{85343E1D-8E69-45CA-BB05-A8D2AF3930F7}"/>
              </a:ext>
            </a:extLst>
          </p:cNvPr>
          <p:cNvSpPr>
            <a:spLocks noGrp="1"/>
          </p:cNvSpPr>
          <p:nvPr>
            <p:ph type="sldNum" sz="quarter" idx="4"/>
          </p:nvPr>
        </p:nvSpPr>
        <p:spPr>
          <a:xfrm>
            <a:off x="244800" y="6465600"/>
            <a:ext cx="266400" cy="200267"/>
          </a:xfrm>
          <a:prstGeom prst="rect">
            <a:avLst/>
          </a:prstGeom>
        </p:spPr>
        <p:txBody>
          <a:bodyPr vert="horz" lIns="0" tIns="0" rIns="0" bIns="0" rtlCol="0" anchor="t"/>
          <a:lstStyle>
            <a:lvl1pPr algn="l">
              <a:defRPr sz="1200">
                <a:solidFill>
                  <a:schemeClr val="tx1"/>
                </a:solidFill>
              </a:defRPr>
            </a:lvl1pPr>
          </a:lstStyle>
          <a:p>
            <a:fld id="{A5163908-529D-4A49-892F-D37C4044DFD8}" type="slidenum">
              <a:rPr lang="en-IN" smtClean="0"/>
              <a:pPr/>
              <a:t>‹#›</a:t>
            </a:fld>
            <a:endParaRPr lang="en-IN"/>
          </a:p>
        </p:txBody>
      </p:sp>
      <p:sp>
        <p:nvSpPr>
          <p:cNvPr id="13" name="Text Placeholder 12">
            <a:extLst>
              <a:ext uri="{FF2B5EF4-FFF2-40B4-BE49-F238E27FC236}">
                <a16:creationId xmlns:a16="http://schemas.microsoft.com/office/drawing/2014/main" id="{9846266C-4ECA-426E-AC3C-9C2166215C9A}"/>
              </a:ext>
            </a:extLst>
          </p:cNvPr>
          <p:cNvSpPr>
            <a:spLocks noGrp="1"/>
          </p:cNvSpPr>
          <p:nvPr>
            <p:ph type="body" idx="1"/>
          </p:nvPr>
        </p:nvSpPr>
        <p:spPr>
          <a:xfrm>
            <a:off x="539552" y="1548000"/>
            <a:ext cx="8064896" cy="4617303"/>
          </a:xfrm>
          <a:prstGeom prst="rect">
            <a:avLst/>
          </a:prstGeom>
        </p:spPr>
        <p:txBody>
          <a:bodyPr vert="horz" lIns="0" tIns="0" rIns="0" bIns="0" spcCol="43200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1" name="Freeform 5">
            <a:extLst>
              <a:ext uri="{FF2B5EF4-FFF2-40B4-BE49-F238E27FC236}">
                <a16:creationId xmlns:a16="http://schemas.microsoft.com/office/drawing/2014/main" id="{2740F681-2DD3-46C2-9006-04B85952D3E7}"/>
              </a:ext>
            </a:extLst>
          </p:cNvPr>
          <p:cNvSpPr>
            <a:spLocks noEditPoints="1"/>
          </p:cNvSpPr>
          <p:nvPr userDrawn="1"/>
        </p:nvSpPr>
        <p:spPr bwMode="auto">
          <a:xfrm>
            <a:off x="8128000" y="371475"/>
            <a:ext cx="484188" cy="617538"/>
          </a:xfrm>
          <a:custGeom>
            <a:avLst/>
            <a:gdLst>
              <a:gd name="T0" fmla="*/ 1814 w 2456"/>
              <a:gd name="T1" fmla="*/ 2564 h 3130"/>
              <a:gd name="T2" fmla="*/ 1228 w 2456"/>
              <a:gd name="T3" fmla="*/ 2966 h 3130"/>
              <a:gd name="T4" fmla="*/ 1301 w 2456"/>
              <a:gd name="T5" fmla="*/ 2442 h 3130"/>
              <a:gd name="T6" fmla="*/ 1750 w 2456"/>
              <a:gd name="T7" fmla="*/ 1972 h 3130"/>
              <a:gd name="T8" fmla="*/ 1228 w 2456"/>
              <a:gd name="T9" fmla="*/ 2966 h 3130"/>
              <a:gd name="T10" fmla="*/ 295 w 2456"/>
              <a:gd name="T11" fmla="*/ 582 h 3130"/>
              <a:gd name="T12" fmla="*/ 181 w 2456"/>
              <a:gd name="T13" fmla="*/ 298 h 3130"/>
              <a:gd name="T14" fmla="*/ 668 w 2456"/>
              <a:gd name="T15" fmla="*/ 672 h 3130"/>
              <a:gd name="T16" fmla="*/ 901 w 2456"/>
              <a:gd name="T17" fmla="*/ 672 h 3130"/>
              <a:gd name="T18" fmla="*/ 668 w 2456"/>
              <a:gd name="T19" fmla="*/ 446 h 3130"/>
              <a:gd name="T20" fmla="*/ 986 w 2456"/>
              <a:gd name="T21" fmla="*/ 672 h 3130"/>
              <a:gd name="T22" fmla="*/ 986 w 2456"/>
              <a:gd name="T23" fmla="*/ 298 h 3130"/>
              <a:gd name="T24" fmla="*/ 1390 w 2456"/>
              <a:gd name="T25" fmla="*/ 672 h 3130"/>
              <a:gd name="T26" fmla="*/ 1184 w 2456"/>
              <a:gd name="T27" fmla="*/ 298 h 3130"/>
              <a:gd name="T28" fmla="*/ 1562 w 2456"/>
              <a:gd name="T29" fmla="*/ 672 h 3130"/>
              <a:gd name="T30" fmla="*/ 1648 w 2456"/>
              <a:gd name="T31" fmla="*/ 672 h 3130"/>
              <a:gd name="T32" fmla="*/ 1803 w 2456"/>
              <a:gd name="T33" fmla="*/ 582 h 3130"/>
              <a:gd name="T34" fmla="*/ 1648 w 2456"/>
              <a:gd name="T35" fmla="*/ 672 h 3130"/>
              <a:gd name="T36" fmla="*/ 991 w 2456"/>
              <a:gd name="T37" fmla="*/ 1032 h 3130"/>
              <a:gd name="T38" fmla="*/ 1033 w 2456"/>
              <a:gd name="T39" fmla="*/ 1135 h 3130"/>
              <a:gd name="T40" fmla="*/ 1152 w 2456"/>
              <a:gd name="T41" fmla="*/ 1377 h 3130"/>
              <a:gd name="T42" fmla="*/ 1193 w 2456"/>
              <a:gd name="T43" fmla="*/ 1623 h 3130"/>
              <a:gd name="T44" fmla="*/ 2189 w 2456"/>
              <a:gd name="T45" fmla="*/ 568 h 3130"/>
              <a:gd name="T46" fmla="*/ 2012 w 2456"/>
              <a:gd name="T47" fmla="*/ 661 h 3130"/>
              <a:gd name="T48" fmla="*/ 2178 w 2456"/>
              <a:gd name="T49" fmla="*/ 363 h 3130"/>
              <a:gd name="T50" fmla="*/ 2011 w 2456"/>
              <a:gd name="T51" fmla="*/ 403 h 3130"/>
              <a:gd name="T52" fmla="*/ 1814 w 2456"/>
              <a:gd name="T53" fmla="*/ 2300 h 3130"/>
              <a:gd name="T54" fmla="*/ 1922 w 2456"/>
              <a:gd name="T55" fmla="*/ 1958 h 3130"/>
              <a:gd name="T56" fmla="*/ 638 w 2456"/>
              <a:gd name="T57" fmla="*/ 1235 h 3130"/>
              <a:gd name="T58" fmla="*/ 172 w 2456"/>
              <a:gd name="T59" fmla="*/ 1768 h 3130"/>
              <a:gd name="T60" fmla="*/ 638 w 2456"/>
              <a:gd name="T61" fmla="*/ 1500 h 3130"/>
              <a:gd name="T62" fmla="*/ 930 w 2456"/>
              <a:gd name="T63" fmla="*/ 1178 h 3130"/>
              <a:gd name="T64" fmla="*/ 748 w 2456"/>
              <a:gd name="T65" fmla="*/ 1235 h 3130"/>
              <a:gd name="T66" fmla="*/ 930 w 2456"/>
              <a:gd name="T67" fmla="*/ 1032 h 3130"/>
              <a:gd name="T68" fmla="*/ 726 w 2456"/>
              <a:gd name="T69" fmla="*/ 1098 h 3130"/>
              <a:gd name="T70" fmla="*/ 172 w 2456"/>
              <a:gd name="T71" fmla="*/ 2033 h 3130"/>
              <a:gd name="T72" fmla="*/ 2293 w 2456"/>
              <a:gd name="T73" fmla="*/ 1896 h 3130"/>
              <a:gd name="T74" fmla="*/ 594 w 2456"/>
              <a:gd name="T75" fmla="*/ 2006 h 3130"/>
              <a:gd name="T76" fmla="*/ 2456 w 2456"/>
              <a:gd name="T77" fmla="*/ 67 h 3130"/>
              <a:gd name="T78" fmla="*/ 0 w 2456"/>
              <a:gd name="T79" fmla="*/ 67 h 3130"/>
              <a:gd name="T80" fmla="*/ 1518 w 2456"/>
              <a:gd name="T81" fmla="*/ 2641 h 3130"/>
              <a:gd name="T82" fmla="*/ 1438 w 2456"/>
              <a:gd name="T83" fmla="*/ 2674 h 3130"/>
              <a:gd name="T84" fmla="*/ 1471 w 2456"/>
              <a:gd name="T85" fmla="*/ 2755 h 3130"/>
              <a:gd name="T86" fmla="*/ 1552 w 2456"/>
              <a:gd name="T87" fmla="*/ 2722 h 3130"/>
              <a:gd name="T88" fmla="*/ 1518 w 2456"/>
              <a:gd name="T89" fmla="*/ 2641 h 3130"/>
              <a:gd name="T90" fmla="*/ 1768 w 2456"/>
              <a:gd name="T91" fmla="*/ 361 h 3130"/>
              <a:gd name="T92" fmla="*/ 319 w 2456"/>
              <a:gd name="T93" fmla="*/ 515 h 3130"/>
              <a:gd name="T94" fmla="*/ 319 w 2456"/>
              <a:gd name="T95" fmla="*/ 360 h 3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56" h="3130">
                <a:moveTo>
                  <a:pt x="2140" y="2451"/>
                </a:moveTo>
                <a:lnTo>
                  <a:pt x="2140" y="2451"/>
                </a:lnTo>
                <a:cubicBezTo>
                  <a:pt x="2054" y="2462"/>
                  <a:pt x="1923" y="2478"/>
                  <a:pt x="1892" y="2487"/>
                </a:cubicBezTo>
                <a:cubicBezTo>
                  <a:pt x="1860" y="2496"/>
                  <a:pt x="1828" y="2516"/>
                  <a:pt x="1814" y="2564"/>
                </a:cubicBezTo>
                <a:cubicBezTo>
                  <a:pt x="1805" y="2596"/>
                  <a:pt x="1789" y="2727"/>
                  <a:pt x="1778" y="2813"/>
                </a:cubicBezTo>
                <a:cubicBezTo>
                  <a:pt x="1926" y="2724"/>
                  <a:pt x="2051" y="2599"/>
                  <a:pt x="2140" y="2451"/>
                </a:cubicBezTo>
                <a:close/>
                <a:moveTo>
                  <a:pt x="1228" y="2966"/>
                </a:moveTo>
                <a:lnTo>
                  <a:pt x="1228" y="2966"/>
                </a:lnTo>
                <a:cubicBezTo>
                  <a:pt x="1415" y="2966"/>
                  <a:pt x="1591" y="2918"/>
                  <a:pt x="1743" y="2834"/>
                </a:cubicBezTo>
                <a:cubicBezTo>
                  <a:pt x="1733" y="2749"/>
                  <a:pt x="1714" y="2599"/>
                  <a:pt x="1705" y="2564"/>
                </a:cubicBezTo>
                <a:cubicBezTo>
                  <a:pt x="1691" y="2516"/>
                  <a:pt x="1660" y="2496"/>
                  <a:pt x="1628" y="2487"/>
                </a:cubicBezTo>
                <a:cubicBezTo>
                  <a:pt x="1579" y="2474"/>
                  <a:pt x="1301" y="2442"/>
                  <a:pt x="1301" y="2442"/>
                </a:cubicBezTo>
                <a:lnTo>
                  <a:pt x="1301" y="2423"/>
                </a:lnTo>
                <a:cubicBezTo>
                  <a:pt x="1301" y="2423"/>
                  <a:pt x="1579" y="2391"/>
                  <a:pt x="1628" y="2377"/>
                </a:cubicBezTo>
                <a:cubicBezTo>
                  <a:pt x="1660" y="2369"/>
                  <a:pt x="1691" y="2348"/>
                  <a:pt x="1705" y="2300"/>
                </a:cubicBezTo>
                <a:cubicBezTo>
                  <a:pt x="1718" y="2255"/>
                  <a:pt x="1747" y="1999"/>
                  <a:pt x="1750" y="1972"/>
                </a:cubicBezTo>
                <a:cubicBezTo>
                  <a:pt x="1559" y="2007"/>
                  <a:pt x="1429" y="2095"/>
                  <a:pt x="1264" y="2179"/>
                </a:cubicBezTo>
                <a:cubicBezTo>
                  <a:pt x="1090" y="2268"/>
                  <a:pt x="920" y="2332"/>
                  <a:pt x="698" y="2332"/>
                </a:cubicBezTo>
                <a:cubicBezTo>
                  <a:pt x="503" y="2332"/>
                  <a:pt x="329" y="2269"/>
                  <a:pt x="203" y="2191"/>
                </a:cubicBezTo>
                <a:cubicBezTo>
                  <a:pt x="329" y="2638"/>
                  <a:pt x="741" y="2966"/>
                  <a:pt x="1228" y="2966"/>
                </a:cubicBezTo>
                <a:close/>
                <a:moveTo>
                  <a:pt x="181" y="672"/>
                </a:moveTo>
                <a:lnTo>
                  <a:pt x="181" y="672"/>
                </a:lnTo>
                <a:lnTo>
                  <a:pt x="295" y="672"/>
                </a:lnTo>
                <a:lnTo>
                  <a:pt x="295" y="582"/>
                </a:lnTo>
                <a:lnTo>
                  <a:pt x="336" y="582"/>
                </a:lnTo>
                <a:cubicBezTo>
                  <a:pt x="442" y="582"/>
                  <a:pt x="509" y="528"/>
                  <a:pt x="509" y="432"/>
                </a:cubicBezTo>
                <a:cubicBezTo>
                  <a:pt x="509" y="327"/>
                  <a:pt x="437" y="290"/>
                  <a:pt x="320" y="290"/>
                </a:cubicBezTo>
                <a:cubicBezTo>
                  <a:pt x="275" y="290"/>
                  <a:pt x="220" y="293"/>
                  <a:pt x="181" y="298"/>
                </a:cubicBezTo>
                <a:lnTo>
                  <a:pt x="181" y="672"/>
                </a:lnTo>
                <a:close/>
                <a:moveTo>
                  <a:pt x="554" y="672"/>
                </a:moveTo>
                <a:lnTo>
                  <a:pt x="554" y="672"/>
                </a:lnTo>
                <a:lnTo>
                  <a:pt x="668" y="672"/>
                </a:lnTo>
                <a:lnTo>
                  <a:pt x="668" y="525"/>
                </a:lnTo>
                <a:lnTo>
                  <a:pt x="787" y="525"/>
                </a:lnTo>
                <a:lnTo>
                  <a:pt x="787" y="672"/>
                </a:lnTo>
                <a:lnTo>
                  <a:pt x="901" y="672"/>
                </a:lnTo>
                <a:lnTo>
                  <a:pt x="901" y="298"/>
                </a:lnTo>
                <a:lnTo>
                  <a:pt x="787" y="298"/>
                </a:lnTo>
                <a:lnTo>
                  <a:pt x="787" y="446"/>
                </a:lnTo>
                <a:lnTo>
                  <a:pt x="668" y="446"/>
                </a:lnTo>
                <a:lnTo>
                  <a:pt x="668" y="298"/>
                </a:lnTo>
                <a:lnTo>
                  <a:pt x="554" y="298"/>
                </a:lnTo>
                <a:lnTo>
                  <a:pt x="554" y="672"/>
                </a:lnTo>
                <a:close/>
                <a:moveTo>
                  <a:pt x="986" y="672"/>
                </a:moveTo>
                <a:lnTo>
                  <a:pt x="986" y="672"/>
                </a:lnTo>
                <a:lnTo>
                  <a:pt x="1100" y="672"/>
                </a:lnTo>
                <a:lnTo>
                  <a:pt x="1100" y="298"/>
                </a:lnTo>
                <a:lnTo>
                  <a:pt x="986" y="298"/>
                </a:lnTo>
                <a:lnTo>
                  <a:pt x="986" y="672"/>
                </a:lnTo>
                <a:close/>
                <a:moveTo>
                  <a:pt x="1184" y="672"/>
                </a:moveTo>
                <a:lnTo>
                  <a:pt x="1184" y="672"/>
                </a:lnTo>
                <a:lnTo>
                  <a:pt x="1390" y="672"/>
                </a:lnTo>
                <a:lnTo>
                  <a:pt x="1408" y="596"/>
                </a:lnTo>
                <a:lnTo>
                  <a:pt x="1298" y="596"/>
                </a:lnTo>
                <a:lnTo>
                  <a:pt x="1298" y="298"/>
                </a:lnTo>
                <a:lnTo>
                  <a:pt x="1184" y="298"/>
                </a:lnTo>
                <a:lnTo>
                  <a:pt x="1184" y="672"/>
                </a:lnTo>
                <a:close/>
                <a:moveTo>
                  <a:pt x="1448" y="672"/>
                </a:moveTo>
                <a:lnTo>
                  <a:pt x="1448" y="672"/>
                </a:lnTo>
                <a:lnTo>
                  <a:pt x="1562" y="672"/>
                </a:lnTo>
                <a:lnTo>
                  <a:pt x="1562" y="298"/>
                </a:lnTo>
                <a:lnTo>
                  <a:pt x="1448" y="298"/>
                </a:lnTo>
                <a:lnTo>
                  <a:pt x="1448" y="672"/>
                </a:lnTo>
                <a:close/>
                <a:moveTo>
                  <a:pt x="1648" y="672"/>
                </a:moveTo>
                <a:lnTo>
                  <a:pt x="1648" y="672"/>
                </a:lnTo>
                <a:lnTo>
                  <a:pt x="1762" y="672"/>
                </a:lnTo>
                <a:lnTo>
                  <a:pt x="1762" y="582"/>
                </a:lnTo>
                <a:lnTo>
                  <a:pt x="1803" y="582"/>
                </a:lnTo>
                <a:cubicBezTo>
                  <a:pt x="1909" y="582"/>
                  <a:pt x="1977" y="528"/>
                  <a:pt x="1977" y="432"/>
                </a:cubicBezTo>
                <a:cubicBezTo>
                  <a:pt x="1977" y="327"/>
                  <a:pt x="1905" y="290"/>
                  <a:pt x="1787" y="290"/>
                </a:cubicBezTo>
                <a:cubicBezTo>
                  <a:pt x="1742" y="290"/>
                  <a:pt x="1687" y="293"/>
                  <a:pt x="1648" y="298"/>
                </a:cubicBezTo>
                <a:lnTo>
                  <a:pt x="1648" y="672"/>
                </a:lnTo>
                <a:close/>
                <a:moveTo>
                  <a:pt x="1228" y="837"/>
                </a:moveTo>
                <a:lnTo>
                  <a:pt x="1228" y="837"/>
                </a:lnTo>
                <a:cubicBezTo>
                  <a:pt x="1138" y="837"/>
                  <a:pt x="1051" y="848"/>
                  <a:pt x="967" y="869"/>
                </a:cubicBezTo>
                <a:cubicBezTo>
                  <a:pt x="972" y="907"/>
                  <a:pt x="984" y="1011"/>
                  <a:pt x="991" y="1032"/>
                </a:cubicBezTo>
                <a:cubicBezTo>
                  <a:pt x="998" y="1059"/>
                  <a:pt x="1015" y="1070"/>
                  <a:pt x="1033" y="1075"/>
                </a:cubicBezTo>
                <a:cubicBezTo>
                  <a:pt x="1060" y="1082"/>
                  <a:pt x="1210" y="1099"/>
                  <a:pt x="1210" y="1099"/>
                </a:cubicBezTo>
                <a:lnTo>
                  <a:pt x="1210" y="1110"/>
                </a:lnTo>
                <a:cubicBezTo>
                  <a:pt x="1210" y="1110"/>
                  <a:pt x="1060" y="1128"/>
                  <a:pt x="1033" y="1135"/>
                </a:cubicBezTo>
                <a:cubicBezTo>
                  <a:pt x="1015" y="1140"/>
                  <a:pt x="998" y="1151"/>
                  <a:pt x="991" y="1178"/>
                </a:cubicBezTo>
                <a:cubicBezTo>
                  <a:pt x="985" y="1198"/>
                  <a:pt x="973" y="1294"/>
                  <a:pt x="968" y="1335"/>
                </a:cubicBezTo>
                <a:cubicBezTo>
                  <a:pt x="1056" y="1347"/>
                  <a:pt x="1152" y="1358"/>
                  <a:pt x="1152" y="1358"/>
                </a:cubicBezTo>
                <a:lnTo>
                  <a:pt x="1152" y="1377"/>
                </a:lnTo>
                <a:cubicBezTo>
                  <a:pt x="1152" y="1377"/>
                  <a:pt x="873" y="1409"/>
                  <a:pt x="825" y="1422"/>
                </a:cubicBezTo>
                <a:cubicBezTo>
                  <a:pt x="793" y="1431"/>
                  <a:pt x="762" y="1452"/>
                  <a:pt x="748" y="1500"/>
                </a:cubicBezTo>
                <a:cubicBezTo>
                  <a:pt x="735" y="1544"/>
                  <a:pt x="707" y="1785"/>
                  <a:pt x="703" y="1822"/>
                </a:cubicBezTo>
                <a:cubicBezTo>
                  <a:pt x="899" y="1786"/>
                  <a:pt x="1067" y="1684"/>
                  <a:pt x="1193" y="1623"/>
                </a:cubicBezTo>
                <a:cubicBezTo>
                  <a:pt x="1372" y="1537"/>
                  <a:pt x="1536" y="1466"/>
                  <a:pt x="1760" y="1466"/>
                </a:cubicBezTo>
                <a:cubicBezTo>
                  <a:pt x="1954" y="1466"/>
                  <a:pt x="2126" y="1528"/>
                  <a:pt x="2251" y="1606"/>
                </a:cubicBezTo>
                <a:cubicBezTo>
                  <a:pt x="2123" y="1162"/>
                  <a:pt x="1714" y="837"/>
                  <a:pt x="1228" y="837"/>
                </a:cubicBezTo>
                <a:close/>
                <a:moveTo>
                  <a:pt x="2189" y="568"/>
                </a:moveTo>
                <a:lnTo>
                  <a:pt x="2189" y="568"/>
                </a:lnTo>
                <a:cubicBezTo>
                  <a:pt x="2189" y="592"/>
                  <a:pt x="2172" y="604"/>
                  <a:pt x="2130" y="604"/>
                </a:cubicBezTo>
                <a:cubicBezTo>
                  <a:pt x="2092" y="604"/>
                  <a:pt x="2034" y="592"/>
                  <a:pt x="2000" y="575"/>
                </a:cubicBezTo>
                <a:lnTo>
                  <a:pt x="2012" y="661"/>
                </a:lnTo>
                <a:cubicBezTo>
                  <a:pt x="2047" y="673"/>
                  <a:pt x="2094" y="679"/>
                  <a:pt x="2131" y="679"/>
                </a:cubicBezTo>
                <a:cubicBezTo>
                  <a:pt x="2227" y="679"/>
                  <a:pt x="2305" y="648"/>
                  <a:pt x="2305" y="554"/>
                </a:cubicBezTo>
                <a:cubicBezTo>
                  <a:pt x="2305" y="429"/>
                  <a:pt x="2125" y="453"/>
                  <a:pt x="2125" y="393"/>
                </a:cubicBezTo>
                <a:cubicBezTo>
                  <a:pt x="2125" y="373"/>
                  <a:pt x="2145" y="363"/>
                  <a:pt x="2178" y="363"/>
                </a:cubicBezTo>
                <a:cubicBezTo>
                  <a:pt x="2214" y="363"/>
                  <a:pt x="2253" y="371"/>
                  <a:pt x="2280" y="382"/>
                </a:cubicBezTo>
                <a:lnTo>
                  <a:pt x="2270" y="301"/>
                </a:lnTo>
                <a:cubicBezTo>
                  <a:pt x="2241" y="295"/>
                  <a:pt x="2214" y="290"/>
                  <a:pt x="2166" y="290"/>
                </a:cubicBezTo>
                <a:cubicBezTo>
                  <a:pt x="2073" y="290"/>
                  <a:pt x="2011" y="326"/>
                  <a:pt x="2011" y="403"/>
                </a:cubicBezTo>
                <a:cubicBezTo>
                  <a:pt x="2011" y="534"/>
                  <a:pt x="2189" y="507"/>
                  <a:pt x="2189" y="568"/>
                </a:cubicBezTo>
                <a:close/>
                <a:moveTo>
                  <a:pt x="1769" y="1969"/>
                </a:moveTo>
                <a:lnTo>
                  <a:pt x="1769" y="1969"/>
                </a:lnTo>
                <a:cubicBezTo>
                  <a:pt x="1771" y="1990"/>
                  <a:pt x="1801" y="2254"/>
                  <a:pt x="1814" y="2300"/>
                </a:cubicBezTo>
                <a:cubicBezTo>
                  <a:pt x="1828" y="2348"/>
                  <a:pt x="1860" y="2369"/>
                  <a:pt x="1892" y="2377"/>
                </a:cubicBezTo>
                <a:cubicBezTo>
                  <a:pt x="1926" y="2387"/>
                  <a:pt x="2077" y="2406"/>
                  <a:pt x="2161" y="2416"/>
                </a:cubicBezTo>
                <a:cubicBezTo>
                  <a:pt x="2226" y="2299"/>
                  <a:pt x="2269" y="2168"/>
                  <a:pt x="2285" y="2029"/>
                </a:cubicBezTo>
                <a:cubicBezTo>
                  <a:pt x="2168" y="1982"/>
                  <a:pt x="2033" y="1958"/>
                  <a:pt x="1922" y="1958"/>
                </a:cubicBezTo>
                <a:cubicBezTo>
                  <a:pt x="1866" y="1958"/>
                  <a:pt x="1816" y="1962"/>
                  <a:pt x="1769" y="1969"/>
                </a:cubicBezTo>
                <a:close/>
                <a:moveTo>
                  <a:pt x="561" y="1313"/>
                </a:moveTo>
                <a:lnTo>
                  <a:pt x="561" y="1313"/>
                </a:lnTo>
                <a:cubicBezTo>
                  <a:pt x="593" y="1304"/>
                  <a:pt x="624" y="1283"/>
                  <a:pt x="638" y="1235"/>
                </a:cubicBezTo>
                <a:cubicBezTo>
                  <a:pt x="647" y="1205"/>
                  <a:pt x="663" y="1079"/>
                  <a:pt x="673" y="993"/>
                </a:cubicBezTo>
                <a:cubicBezTo>
                  <a:pt x="529" y="1081"/>
                  <a:pt x="407" y="1203"/>
                  <a:pt x="319" y="1348"/>
                </a:cubicBezTo>
                <a:cubicBezTo>
                  <a:pt x="405" y="1337"/>
                  <a:pt x="530" y="1321"/>
                  <a:pt x="561" y="1313"/>
                </a:cubicBezTo>
                <a:close/>
                <a:moveTo>
                  <a:pt x="172" y="1768"/>
                </a:moveTo>
                <a:lnTo>
                  <a:pt x="172" y="1768"/>
                </a:lnTo>
                <a:cubicBezTo>
                  <a:pt x="289" y="1814"/>
                  <a:pt x="423" y="1838"/>
                  <a:pt x="533" y="1838"/>
                </a:cubicBezTo>
                <a:cubicBezTo>
                  <a:pt x="586" y="1838"/>
                  <a:pt x="635" y="1833"/>
                  <a:pt x="683" y="1825"/>
                </a:cubicBezTo>
                <a:cubicBezTo>
                  <a:pt x="678" y="1787"/>
                  <a:pt x="651" y="1544"/>
                  <a:pt x="638" y="1500"/>
                </a:cubicBezTo>
                <a:cubicBezTo>
                  <a:pt x="624" y="1452"/>
                  <a:pt x="593" y="1431"/>
                  <a:pt x="561" y="1422"/>
                </a:cubicBezTo>
                <a:cubicBezTo>
                  <a:pt x="527" y="1413"/>
                  <a:pt x="382" y="1395"/>
                  <a:pt x="297" y="1385"/>
                </a:cubicBezTo>
                <a:cubicBezTo>
                  <a:pt x="233" y="1501"/>
                  <a:pt x="189" y="1630"/>
                  <a:pt x="172" y="1768"/>
                </a:cubicBezTo>
                <a:close/>
                <a:moveTo>
                  <a:pt x="930" y="1178"/>
                </a:moveTo>
                <a:lnTo>
                  <a:pt x="930" y="1178"/>
                </a:lnTo>
                <a:cubicBezTo>
                  <a:pt x="922" y="1151"/>
                  <a:pt x="905" y="1140"/>
                  <a:pt x="887" y="1135"/>
                </a:cubicBezTo>
                <a:cubicBezTo>
                  <a:pt x="866" y="1129"/>
                  <a:pt x="768" y="1117"/>
                  <a:pt x="728" y="1112"/>
                </a:cubicBezTo>
                <a:cubicBezTo>
                  <a:pt x="735" y="1168"/>
                  <a:pt x="743" y="1217"/>
                  <a:pt x="748" y="1235"/>
                </a:cubicBezTo>
                <a:cubicBezTo>
                  <a:pt x="762" y="1283"/>
                  <a:pt x="793" y="1304"/>
                  <a:pt x="825" y="1313"/>
                </a:cubicBezTo>
                <a:cubicBezTo>
                  <a:pt x="844" y="1318"/>
                  <a:pt x="895" y="1325"/>
                  <a:pt x="952" y="1333"/>
                </a:cubicBezTo>
                <a:cubicBezTo>
                  <a:pt x="947" y="1291"/>
                  <a:pt x="936" y="1198"/>
                  <a:pt x="930" y="1178"/>
                </a:cubicBezTo>
                <a:close/>
                <a:moveTo>
                  <a:pt x="930" y="1032"/>
                </a:moveTo>
                <a:lnTo>
                  <a:pt x="930" y="1032"/>
                </a:lnTo>
                <a:cubicBezTo>
                  <a:pt x="936" y="1011"/>
                  <a:pt x="948" y="913"/>
                  <a:pt x="953" y="873"/>
                </a:cubicBezTo>
                <a:cubicBezTo>
                  <a:pt x="867" y="896"/>
                  <a:pt x="786" y="929"/>
                  <a:pt x="710" y="971"/>
                </a:cubicBezTo>
                <a:cubicBezTo>
                  <a:pt x="714" y="1007"/>
                  <a:pt x="720" y="1053"/>
                  <a:pt x="726" y="1098"/>
                </a:cubicBezTo>
                <a:cubicBezTo>
                  <a:pt x="765" y="1093"/>
                  <a:pt x="866" y="1081"/>
                  <a:pt x="887" y="1075"/>
                </a:cubicBezTo>
                <a:cubicBezTo>
                  <a:pt x="905" y="1070"/>
                  <a:pt x="922" y="1059"/>
                  <a:pt x="930" y="1032"/>
                </a:cubicBezTo>
                <a:close/>
                <a:moveTo>
                  <a:pt x="172" y="2033"/>
                </a:moveTo>
                <a:lnTo>
                  <a:pt x="172" y="2033"/>
                </a:lnTo>
                <a:cubicBezTo>
                  <a:pt x="306" y="2119"/>
                  <a:pt x="494" y="2162"/>
                  <a:pt x="651" y="2162"/>
                </a:cubicBezTo>
                <a:cubicBezTo>
                  <a:pt x="889" y="2162"/>
                  <a:pt x="1032" y="2091"/>
                  <a:pt x="1189" y="2013"/>
                </a:cubicBezTo>
                <a:cubicBezTo>
                  <a:pt x="1405" y="1905"/>
                  <a:pt x="1584" y="1791"/>
                  <a:pt x="1865" y="1793"/>
                </a:cubicBezTo>
                <a:cubicBezTo>
                  <a:pt x="2035" y="1794"/>
                  <a:pt x="2185" y="1838"/>
                  <a:pt x="2293" y="1896"/>
                </a:cubicBezTo>
                <a:cubicBezTo>
                  <a:pt x="2293" y="1851"/>
                  <a:pt x="2290" y="1807"/>
                  <a:pt x="2284" y="1763"/>
                </a:cubicBezTo>
                <a:cubicBezTo>
                  <a:pt x="2150" y="1678"/>
                  <a:pt x="1963" y="1634"/>
                  <a:pt x="1806" y="1634"/>
                </a:cubicBezTo>
                <a:cubicBezTo>
                  <a:pt x="1569" y="1634"/>
                  <a:pt x="1426" y="1707"/>
                  <a:pt x="1269" y="1785"/>
                </a:cubicBezTo>
                <a:cubicBezTo>
                  <a:pt x="1067" y="1885"/>
                  <a:pt x="874" y="2006"/>
                  <a:pt x="594" y="2006"/>
                </a:cubicBezTo>
                <a:cubicBezTo>
                  <a:pt x="423" y="2006"/>
                  <a:pt x="164" y="1901"/>
                  <a:pt x="164" y="1902"/>
                </a:cubicBezTo>
                <a:cubicBezTo>
                  <a:pt x="164" y="1946"/>
                  <a:pt x="166" y="1991"/>
                  <a:pt x="172" y="2033"/>
                </a:cubicBezTo>
                <a:close/>
                <a:moveTo>
                  <a:pt x="2456" y="67"/>
                </a:moveTo>
                <a:lnTo>
                  <a:pt x="2456" y="67"/>
                </a:lnTo>
                <a:lnTo>
                  <a:pt x="2456" y="1900"/>
                </a:lnTo>
                <a:cubicBezTo>
                  <a:pt x="2456" y="2578"/>
                  <a:pt x="1905" y="3130"/>
                  <a:pt x="1228" y="3130"/>
                </a:cubicBezTo>
                <a:cubicBezTo>
                  <a:pt x="539" y="3130"/>
                  <a:pt x="0" y="2578"/>
                  <a:pt x="0" y="1900"/>
                </a:cubicBezTo>
                <a:lnTo>
                  <a:pt x="0" y="67"/>
                </a:lnTo>
                <a:cubicBezTo>
                  <a:pt x="159" y="47"/>
                  <a:pt x="672" y="0"/>
                  <a:pt x="1228" y="0"/>
                </a:cubicBezTo>
                <a:cubicBezTo>
                  <a:pt x="1771" y="0"/>
                  <a:pt x="2291" y="44"/>
                  <a:pt x="2456" y="67"/>
                </a:cubicBezTo>
                <a:close/>
                <a:moveTo>
                  <a:pt x="1518" y="2641"/>
                </a:moveTo>
                <a:lnTo>
                  <a:pt x="1518" y="2641"/>
                </a:lnTo>
                <a:cubicBezTo>
                  <a:pt x="1512" y="2621"/>
                  <a:pt x="1499" y="2504"/>
                  <a:pt x="1499" y="2504"/>
                </a:cubicBezTo>
                <a:lnTo>
                  <a:pt x="1491" y="2504"/>
                </a:lnTo>
                <a:cubicBezTo>
                  <a:pt x="1491" y="2504"/>
                  <a:pt x="1477" y="2621"/>
                  <a:pt x="1471" y="2641"/>
                </a:cubicBezTo>
                <a:cubicBezTo>
                  <a:pt x="1465" y="2662"/>
                  <a:pt x="1452" y="2671"/>
                  <a:pt x="1438" y="2674"/>
                </a:cubicBezTo>
                <a:cubicBezTo>
                  <a:pt x="1417" y="2680"/>
                  <a:pt x="1300" y="2694"/>
                  <a:pt x="1300" y="2694"/>
                </a:cubicBezTo>
                <a:lnTo>
                  <a:pt x="1300" y="2702"/>
                </a:lnTo>
                <a:cubicBezTo>
                  <a:pt x="1300" y="2702"/>
                  <a:pt x="1417" y="2716"/>
                  <a:pt x="1438" y="2722"/>
                </a:cubicBezTo>
                <a:cubicBezTo>
                  <a:pt x="1452" y="2726"/>
                  <a:pt x="1465" y="2734"/>
                  <a:pt x="1471" y="2755"/>
                </a:cubicBezTo>
                <a:cubicBezTo>
                  <a:pt x="1477" y="2776"/>
                  <a:pt x="1491" y="2893"/>
                  <a:pt x="1491" y="2893"/>
                </a:cubicBezTo>
                <a:lnTo>
                  <a:pt x="1499" y="2893"/>
                </a:lnTo>
                <a:cubicBezTo>
                  <a:pt x="1499" y="2893"/>
                  <a:pt x="1512" y="2776"/>
                  <a:pt x="1518" y="2755"/>
                </a:cubicBezTo>
                <a:cubicBezTo>
                  <a:pt x="1524" y="2734"/>
                  <a:pt x="1538" y="2726"/>
                  <a:pt x="1552" y="2722"/>
                </a:cubicBezTo>
                <a:cubicBezTo>
                  <a:pt x="1572" y="2716"/>
                  <a:pt x="1689" y="2702"/>
                  <a:pt x="1689" y="2702"/>
                </a:cubicBezTo>
                <a:lnTo>
                  <a:pt x="1689" y="2694"/>
                </a:lnTo>
                <a:cubicBezTo>
                  <a:pt x="1689" y="2694"/>
                  <a:pt x="1572" y="2680"/>
                  <a:pt x="1552" y="2674"/>
                </a:cubicBezTo>
                <a:cubicBezTo>
                  <a:pt x="1538" y="2671"/>
                  <a:pt x="1524" y="2662"/>
                  <a:pt x="1518" y="2641"/>
                </a:cubicBezTo>
                <a:close/>
                <a:moveTo>
                  <a:pt x="1870" y="434"/>
                </a:moveTo>
                <a:lnTo>
                  <a:pt x="1870" y="434"/>
                </a:lnTo>
                <a:cubicBezTo>
                  <a:pt x="1870" y="387"/>
                  <a:pt x="1843" y="360"/>
                  <a:pt x="1787" y="360"/>
                </a:cubicBezTo>
                <a:cubicBezTo>
                  <a:pt x="1781" y="360"/>
                  <a:pt x="1775" y="360"/>
                  <a:pt x="1768" y="361"/>
                </a:cubicBezTo>
                <a:lnTo>
                  <a:pt x="1768" y="515"/>
                </a:lnTo>
                <a:lnTo>
                  <a:pt x="1787" y="515"/>
                </a:lnTo>
                <a:cubicBezTo>
                  <a:pt x="1846" y="515"/>
                  <a:pt x="1870" y="482"/>
                  <a:pt x="1870" y="434"/>
                </a:cubicBezTo>
                <a:close/>
                <a:moveTo>
                  <a:pt x="319" y="515"/>
                </a:moveTo>
                <a:lnTo>
                  <a:pt x="319" y="515"/>
                </a:lnTo>
                <a:lnTo>
                  <a:pt x="301" y="515"/>
                </a:lnTo>
                <a:lnTo>
                  <a:pt x="301" y="361"/>
                </a:lnTo>
                <a:cubicBezTo>
                  <a:pt x="307" y="360"/>
                  <a:pt x="313" y="360"/>
                  <a:pt x="319" y="360"/>
                </a:cubicBezTo>
                <a:cubicBezTo>
                  <a:pt x="376" y="360"/>
                  <a:pt x="402" y="387"/>
                  <a:pt x="402" y="434"/>
                </a:cubicBezTo>
                <a:cubicBezTo>
                  <a:pt x="402" y="482"/>
                  <a:pt x="379" y="515"/>
                  <a:pt x="319" y="515"/>
                </a:cubicBezTo>
                <a:close/>
              </a:path>
            </a:pathLst>
          </a:custGeom>
          <a:solidFill>
            <a:srgbClr val="0B5ED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custDataLst>
      <p:tags r:id="rId69"/>
    </p:custDataLst>
    <p:extLst>
      <p:ext uri="{BB962C8B-B14F-4D97-AF65-F5344CB8AC3E}">
        <p14:creationId xmlns:p14="http://schemas.microsoft.com/office/powerpoint/2010/main" val="953966763"/>
      </p:ext>
    </p:extLst>
  </p:cSld>
  <p:clrMap bg1="lt1" tx1="dk1" bg2="lt2" tx2="dk2" accent1="accent1" accent2="accent2" accent3="accent3" accent4="accent4" accent5="accent5" accent6="accent6" hlink="hlink" folHlink="folHlink"/>
  <p:sldLayoutIdLst>
    <p:sldLayoutId id="2147483691"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692" r:id="rId11"/>
    <p:sldLayoutId id="2147483742" r:id="rId12"/>
    <p:sldLayoutId id="2147483743" r:id="rId13"/>
    <p:sldLayoutId id="2147483744" r:id="rId14"/>
    <p:sldLayoutId id="2147483745" r:id="rId15"/>
    <p:sldLayoutId id="2147483746" r:id="rId16"/>
    <p:sldLayoutId id="2147483747" r:id="rId17"/>
    <p:sldLayoutId id="2147483701" r:id="rId18"/>
    <p:sldLayoutId id="2147483754" r:id="rId19"/>
    <p:sldLayoutId id="2147483755" r:id="rId20"/>
    <p:sldLayoutId id="2147483756" r:id="rId21"/>
    <p:sldLayoutId id="2147483757" r:id="rId22"/>
    <p:sldLayoutId id="2147483758" r:id="rId23"/>
    <p:sldLayoutId id="2147483759" r:id="rId24"/>
    <p:sldLayoutId id="2147483694" r:id="rId25"/>
    <p:sldLayoutId id="2147483748" r:id="rId26"/>
    <p:sldLayoutId id="2147483749" r:id="rId27"/>
    <p:sldLayoutId id="2147483750" r:id="rId28"/>
    <p:sldLayoutId id="2147483751" r:id="rId29"/>
    <p:sldLayoutId id="2147483752" r:id="rId30"/>
    <p:sldLayoutId id="2147483753" r:id="rId31"/>
    <p:sldLayoutId id="2147483695" r:id="rId32"/>
    <p:sldLayoutId id="2147483696" r:id="rId33"/>
    <p:sldLayoutId id="2147483697" r:id="rId34"/>
    <p:sldLayoutId id="2147483698" r:id="rId35"/>
    <p:sldLayoutId id="2147483699" r:id="rId36"/>
    <p:sldLayoutId id="2147483700" r:id="rId37"/>
    <p:sldLayoutId id="2147483702" r:id="rId38"/>
    <p:sldLayoutId id="2147483703" r:id="rId39"/>
    <p:sldLayoutId id="2147483741" r:id="rId40"/>
    <p:sldLayoutId id="2147483705" r:id="rId41"/>
    <p:sldLayoutId id="2147483706" r:id="rId42"/>
    <p:sldLayoutId id="2147483707" r:id="rId43"/>
    <p:sldLayoutId id="2147483708" r:id="rId44"/>
    <p:sldLayoutId id="2147483709" r:id="rId45"/>
    <p:sldLayoutId id="2147483710" r:id="rId46"/>
    <p:sldLayoutId id="2147483711" r:id="rId47"/>
    <p:sldLayoutId id="2147483712" r:id="rId48"/>
    <p:sldLayoutId id="2147483713" r:id="rId49"/>
    <p:sldLayoutId id="2147483714" r:id="rId50"/>
    <p:sldLayoutId id="2147483715" r:id="rId51"/>
    <p:sldLayoutId id="2147483739" r:id="rId52"/>
    <p:sldLayoutId id="2147483740" r:id="rId53"/>
    <p:sldLayoutId id="2147483716" r:id="rId54"/>
    <p:sldLayoutId id="2147483717" r:id="rId55"/>
    <p:sldLayoutId id="2147483718" r:id="rId56"/>
    <p:sldLayoutId id="2147483719" r:id="rId57"/>
    <p:sldLayoutId id="2147483720" r:id="rId58"/>
    <p:sldLayoutId id="2147483721" r:id="rId59"/>
    <p:sldLayoutId id="2147483722" r:id="rId60"/>
    <p:sldLayoutId id="2147483723" r:id="rId61"/>
    <p:sldLayoutId id="2147483724" r:id="rId62"/>
    <p:sldLayoutId id="2147483725" r:id="rId63"/>
    <p:sldLayoutId id="2147483726" r:id="rId64"/>
    <p:sldLayoutId id="2147483727" r:id="rId65"/>
    <p:sldLayoutId id="2147483728" r:id="rId66"/>
  </p:sldLayoutIdLst>
  <p:hf hdr="0" ftr="0" dt="0"/>
  <p:txStyles>
    <p:titleStyle>
      <a:lvl1pPr algn="l" defTabSz="914354" rtl="0" eaLnBrk="1" latinLnBrk="0" hangingPunct="1">
        <a:lnSpc>
          <a:spcPct val="100000"/>
        </a:lnSpc>
        <a:spcBef>
          <a:spcPct val="0"/>
        </a:spcBef>
        <a:buNone/>
        <a:defRPr lang="en-US" sz="3200" kern="1200" smtClean="0">
          <a:solidFill>
            <a:schemeClr val="tx1"/>
          </a:solidFill>
          <a:latin typeface="+mj-lt"/>
          <a:ea typeface="+mj-ea"/>
          <a:cs typeface="+mj-cs"/>
        </a:defRPr>
      </a:lvl1pPr>
    </p:titleStyle>
    <p:bodyStyle>
      <a:lvl1pPr marL="219456" indent="-219456" algn="l" defTabSz="914354" rtl="0" eaLnBrk="1" latinLnBrk="0" hangingPunct="1">
        <a:lnSpc>
          <a:spcPct val="100000"/>
        </a:lnSpc>
        <a:spcBef>
          <a:spcPts val="0"/>
        </a:spcBef>
        <a:spcAft>
          <a:spcPts val="0"/>
        </a:spcAft>
        <a:buClr>
          <a:srgbClr val="000000"/>
        </a:buClr>
        <a:buSzPct val="100000"/>
        <a:buFont typeface="Arial" panose="020B0604020202020204" pitchFamily="34" charset="0"/>
        <a:buChar char="•"/>
        <a:defRPr lang="en-US" sz="1800" kern="1200" dirty="0">
          <a:solidFill>
            <a:schemeClr val="tx1"/>
          </a:solidFill>
          <a:latin typeface="+mn-lt"/>
          <a:ea typeface="+mn-ea"/>
          <a:cs typeface="+mn-cs"/>
        </a:defRPr>
      </a:lvl1pPr>
      <a:lvl2pPr marL="429768" indent="-182880" algn="l" defTabSz="914354" rtl="0" eaLnBrk="1" latinLnBrk="0" hangingPunct="1">
        <a:lnSpc>
          <a:spcPct val="100000"/>
        </a:lnSpc>
        <a:spcBef>
          <a:spcPts val="0"/>
        </a:spcBef>
        <a:spcAft>
          <a:spcPts val="0"/>
        </a:spcAft>
        <a:buClr>
          <a:srgbClr val="000000"/>
        </a:buClr>
        <a:buSzPct val="100000"/>
        <a:buFont typeface="Calibri" panose="020F0502020204030204" pitchFamily="34" charset="0"/>
        <a:buChar char="–"/>
        <a:defRPr lang="en-US" sz="1600" kern="1200" dirty="0">
          <a:solidFill>
            <a:schemeClr val="tx1"/>
          </a:solidFill>
          <a:latin typeface="+mn-lt"/>
          <a:ea typeface="+mn-ea"/>
          <a:cs typeface="+mn-cs"/>
        </a:defRPr>
      </a:lvl2pPr>
      <a:lvl3pPr marL="576072" indent="-146304" algn="l" defTabSz="914354" rtl="0" eaLnBrk="1" latinLnBrk="0" hangingPunct="1">
        <a:lnSpc>
          <a:spcPct val="100000"/>
        </a:lnSpc>
        <a:spcBef>
          <a:spcPts val="0"/>
        </a:spcBef>
        <a:spcAft>
          <a:spcPts val="0"/>
        </a:spcAft>
        <a:buClr>
          <a:srgbClr val="000000"/>
        </a:buClr>
        <a:buSzPct val="100000"/>
        <a:buFont typeface="Arial" panose="020B0604020202020204" pitchFamily="34" charset="0"/>
        <a:buChar char="•"/>
        <a:defRPr lang="en-US" sz="1400" kern="1200" dirty="0">
          <a:solidFill>
            <a:schemeClr val="tx1"/>
          </a:solidFill>
          <a:latin typeface="+mn-lt"/>
          <a:ea typeface="+mn-ea"/>
          <a:cs typeface="+mn-cs"/>
        </a:defRPr>
      </a:lvl3pPr>
      <a:lvl4pPr marL="795528" indent="-182880" algn="l" defTabSz="914354" rtl="0" eaLnBrk="1" latinLnBrk="0" hangingPunct="1">
        <a:lnSpc>
          <a:spcPct val="100000"/>
        </a:lnSpc>
        <a:spcBef>
          <a:spcPts val="0"/>
        </a:spcBef>
        <a:spcAft>
          <a:spcPts val="0"/>
        </a:spcAft>
        <a:buClr>
          <a:srgbClr val="000000"/>
        </a:buClr>
        <a:buSzPct val="100000"/>
        <a:buFont typeface="Calibri" panose="020F0502020204030204" pitchFamily="34" charset="0"/>
        <a:buChar char="–"/>
        <a:defRPr lang="en-US" sz="1400" kern="1200" dirty="0">
          <a:solidFill>
            <a:schemeClr val="tx1"/>
          </a:solidFill>
          <a:latin typeface="+mn-lt"/>
          <a:ea typeface="+mn-ea"/>
          <a:cs typeface="+mn-cs"/>
        </a:defRPr>
      </a:lvl4pPr>
      <a:lvl5pPr marL="701657" indent="-107948" algn="l" defTabSz="914354" rtl="0" eaLnBrk="1" latinLnBrk="0" hangingPunct="1">
        <a:lnSpc>
          <a:spcPct val="100000"/>
        </a:lnSpc>
        <a:spcBef>
          <a:spcPts val="0"/>
        </a:spcBef>
        <a:spcAft>
          <a:spcPts val="0"/>
        </a:spcAft>
        <a:buClr>
          <a:srgbClr val="000000"/>
        </a:buClr>
        <a:buSzPct val="100000"/>
        <a:buFont typeface="Calibri" panose="020F0502020204030204" pitchFamily="34" charset="0"/>
        <a:buChar char="•"/>
        <a:defRPr lang="en-IN" sz="1000" kern="1200" dirty="0">
          <a:solidFill>
            <a:schemeClr val="tx1"/>
          </a:solidFill>
          <a:latin typeface="+mn-lt"/>
          <a:ea typeface="+mn-ea"/>
          <a:cs typeface="+mn-cs"/>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791" userDrawn="1">
          <p15:clr>
            <a:srgbClr val="A4A3A4"/>
          </p15:clr>
        </p15:guide>
        <p15:guide id="2" pos="5424" userDrawn="1">
          <p15:clr>
            <a:srgbClr val="A4A3A4"/>
          </p15:clr>
        </p15:guide>
        <p15:guide id="3" pos="336" userDrawn="1">
          <p15:clr>
            <a:srgbClr val="A4A3A4"/>
          </p15:clr>
        </p15:guide>
        <p15:guide id="4" orient="horz" pos="981" userDrawn="1">
          <p15:clr>
            <a:srgbClr val="000000"/>
          </p15:clr>
        </p15:guide>
        <p15:guide id="5" orient="horz" pos="913" userDrawn="1">
          <p15:clr>
            <a:srgbClr val="000000"/>
          </p15:clr>
        </p15:guide>
        <p15:guide id="6" orient="horz" pos="278" userDrawn="1">
          <p15:clr>
            <a:srgbClr val="000000"/>
          </p15:clr>
        </p15:guide>
        <p15:guide id="7" orient="horz" pos="3884" userDrawn="1">
          <p15:clr>
            <a:srgbClr val="000000"/>
          </p15:clr>
        </p15:guide>
        <p15:guide id="8" pos="2880" userDrawn="1">
          <p15:clr>
            <a:srgbClr val="000000"/>
          </p15:clr>
        </p15:guide>
        <p15:guide id="9" pos="3016" userDrawn="1">
          <p15:clr>
            <a:srgbClr val="000000"/>
          </p15:clr>
        </p15:guide>
        <p15:guide id="10" pos="2744" userDrawn="1">
          <p15:clr>
            <a:srgbClr val="00000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9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1.xml"/><Relationship Id="rId1" Type="http://schemas.openxmlformats.org/officeDocument/2006/relationships/tags" Target="../tags/tag21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1.xml"/><Relationship Id="rId1" Type="http://schemas.openxmlformats.org/officeDocument/2006/relationships/tags" Target="../tags/tag218.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1.xml"/><Relationship Id="rId1" Type="http://schemas.openxmlformats.org/officeDocument/2006/relationships/tags" Target="../tags/tag219.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1.xml"/><Relationship Id="rId1" Type="http://schemas.openxmlformats.org/officeDocument/2006/relationships/tags" Target="../tags/tag220.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22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8.xml"/><Relationship Id="rId1" Type="http://schemas.openxmlformats.org/officeDocument/2006/relationships/tags" Target="../tags/tag222.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65.xml"/><Relationship Id="rId1" Type="http://schemas.openxmlformats.org/officeDocument/2006/relationships/tags" Target="../tags/tag223.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ags" Target="../tags/tag19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194.xml"/><Relationship Id="rId1" Type="http://schemas.openxmlformats.org/officeDocument/2006/relationships/tags" Target="../tags/tag193.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195.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8.png"/><Relationship Id="rId2" Type="http://schemas.openxmlformats.org/officeDocument/2006/relationships/slideLayout" Target="../slideLayouts/slideLayout12.xml"/><Relationship Id="rId1" Type="http://schemas.openxmlformats.org/officeDocument/2006/relationships/tags" Target="../tags/tag19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emf"/></Relationships>
</file>

<file path=ppt/slides/_rels/slide6.xml.rels><?xml version="1.0" encoding="UTF-8" standalone="yes"?>
<Relationships xmlns="http://schemas.openxmlformats.org/package/2006/relationships"><Relationship Id="rId8" Type="http://schemas.openxmlformats.org/officeDocument/2006/relationships/tags" Target="../tags/tag204.xml"/><Relationship Id="rId13" Type="http://schemas.openxmlformats.org/officeDocument/2006/relationships/tags" Target="../tags/tag209.xml"/><Relationship Id="rId18" Type="http://schemas.openxmlformats.org/officeDocument/2006/relationships/slideLayout" Target="../slideLayouts/slideLayout12.xml"/><Relationship Id="rId26" Type="http://schemas.openxmlformats.org/officeDocument/2006/relationships/image" Target="../media/image25.tiff"/><Relationship Id="rId39" Type="http://schemas.openxmlformats.org/officeDocument/2006/relationships/image" Target="../media/image38.png"/><Relationship Id="rId3" Type="http://schemas.openxmlformats.org/officeDocument/2006/relationships/tags" Target="../tags/tag199.xml"/><Relationship Id="rId21" Type="http://schemas.openxmlformats.org/officeDocument/2006/relationships/image" Target="../media/image20.png"/><Relationship Id="rId34" Type="http://schemas.openxmlformats.org/officeDocument/2006/relationships/image" Target="../media/image33.png"/><Relationship Id="rId42" Type="http://schemas.openxmlformats.org/officeDocument/2006/relationships/image" Target="../media/image41.png"/><Relationship Id="rId7" Type="http://schemas.openxmlformats.org/officeDocument/2006/relationships/tags" Target="../tags/tag203.xml"/><Relationship Id="rId12" Type="http://schemas.openxmlformats.org/officeDocument/2006/relationships/tags" Target="../tags/tag208.xml"/><Relationship Id="rId17" Type="http://schemas.openxmlformats.org/officeDocument/2006/relationships/tags" Target="../tags/tag213.xml"/><Relationship Id="rId25" Type="http://schemas.openxmlformats.org/officeDocument/2006/relationships/image" Target="../media/image24.png"/><Relationship Id="rId33" Type="http://schemas.openxmlformats.org/officeDocument/2006/relationships/image" Target="../media/image32.png"/><Relationship Id="rId38" Type="http://schemas.openxmlformats.org/officeDocument/2006/relationships/image" Target="../media/image37.png"/><Relationship Id="rId2" Type="http://schemas.openxmlformats.org/officeDocument/2006/relationships/tags" Target="../tags/tag198.xml"/><Relationship Id="rId16" Type="http://schemas.openxmlformats.org/officeDocument/2006/relationships/tags" Target="../tags/tag212.xml"/><Relationship Id="rId20" Type="http://schemas.openxmlformats.org/officeDocument/2006/relationships/image" Target="../media/image19.png"/><Relationship Id="rId29" Type="http://schemas.openxmlformats.org/officeDocument/2006/relationships/image" Target="../media/image28.png"/><Relationship Id="rId41" Type="http://schemas.openxmlformats.org/officeDocument/2006/relationships/image" Target="../media/image40.jpeg"/><Relationship Id="rId1" Type="http://schemas.openxmlformats.org/officeDocument/2006/relationships/tags" Target="../tags/tag197.xml"/><Relationship Id="rId6" Type="http://schemas.openxmlformats.org/officeDocument/2006/relationships/tags" Target="../tags/tag202.xml"/><Relationship Id="rId11" Type="http://schemas.openxmlformats.org/officeDocument/2006/relationships/tags" Target="../tags/tag207.xml"/><Relationship Id="rId24" Type="http://schemas.openxmlformats.org/officeDocument/2006/relationships/image" Target="../media/image23.png"/><Relationship Id="rId32" Type="http://schemas.openxmlformats.org/officeDocument/2006/relationships/image" Target="../media/image31.png"/><Relationship Id="rId37" Type="http://schemas.openxmlformats.org/officeDocument/2006/relationships/image" Target="../media/image36.png"/><Relationship Id="rId40" Type="http://schemas.openxmlformats.org/officeDocument/2006/relationships/image" Target="../media/image39.jpeg"/><Relationship Id="rId5" Type="http://schemas.openxmlformats.org/officeDocument/2006/relationships/tags" Target="../tags/tag201.xml"/><Relationship Id="rId15" Type="http://schemas.openxmlformats.org/officeDocument/2006/relationships/tags" Target="../tags/tag211.xml"/><Relationship Id="rId23" Type="http://schemas.openxmlformats.org/officeDocument/2006/relationships/image" Target="../media/image22.jpeg"/><Relationship Id="rId28" Type="http://schemas.openxmlformats.org/officeDocument/2006/relationships/image" Target="../media/image27.png"/><Relationship Id="rId36" Type="http://schemas.openxmlformats.org/officeDocument/2006/relationships/image" Target="../media/image35.png"/><Relationship Id="rId10" Type="http://schemas.openxmlformats.org/officeDocument/2006/relationships/tags" Target="../tags/tag206.xml"/><Relationship Id="rId19" Type="http://schemas.openxmlformats.org/officeDocument/2006/relationships/notesSlide" Target="../notesSlides/notesSlide3.xml"/><Relationship Id="rId31" Type="http://schemas.openxmlformats.org/officeDocument/2006/relationships/image" Target="../media/image30.png"/><Relationship Id="rId4" Type="http://schemas.openxmlformats.org/officeDocument/2006/relationships/tags" Target="../tags/tag200.xml"/><Relationship Id="rId9" Type="http://schemas.openxmlformats.org/officeDocument/2006/relationships/tags" Target="../tags/tag205.xml"/><Relationship Id="rId14" Type="http://schemas.openxmlformats.org/officeDocument/2006/relationships/tags" Target="../tags/tag210.xml"/><Relationship Id="rId22" Type="http://schemas.openxmlformats.org/officeDocument/2006/relationships/image" Target="../media/image21.png"/><Relationship Id="rId27" Type="http://schemas.openxmlformats.org/officeDocument/2006/relationships/image" Target="../media/image26.jpeg"/><Relationship Id="rId30" Type="http://schemas.openxmlformats.org/officeDocument/2006/relationships/image" Target="../media/image29.png"/><Relationship Id="rId35" Type="http://schemas.openxmlformats.org/officeDocument/2006/relationships/image" Target="../media/image34.png"/><Relationship Id="rId43" Type="http://schemas.openxmlformats.org/officeDocument/2006/relationships/image" Target="../media/image42.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42.xml"/><Relationship Id="rId1" Type="http://schemas.openxmlformats.org/officeDocument/2006/relationships/tags" Target="../tags/tag21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1.xml"/><Relationship Id="rId1" Type="http://schemas.openxmlformats.org/officeDocument/2006/relationships/tags" Target="../tags/tag215.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ags" Target="../tags/tag2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F27675-CF0A-C54D-B3FB-397109C8D295}"/>
              </a:ext>
            </a:extLst>
          </p:cNvPr>
          <p:cNvSpPr>
            <a:spLocks noGrp="1"/>
          </p:cNvSpPr>
          <p:nvPr>
            <p:ph type="body" sz="quarter" idx="11"/>
          </p:nvPr>
        </p:nvSpPr>
        <p:spPr/>
        <p:txBody>
          <a:bodyPr/>
          <a:lstStyle/>
          <a:p>
            <a:endParaRPr lang="en-US"/>
          </a:p>
        </p:txBody>
      </p:sp>
      <p:sp>
        <p:nvSpPr>
          <p:cNvPr id="3" name="Text Placeholder 2">
            <a:extLst>
              <a:ext uri="{FF2B5EF4-FFF2-40B4-BE49-F238E27FC236}">
                <a16:creationId xmlns:a16="http://schemas.microsoft.com/office/drawing/2014/main" id="{85010D99-4277-784E-8C6F-CB82F36516A9}"/>
              </a:ext>
            </a:extLst>
          </p:cNvPr>
          <p:cNvSpPr>
            <a:spLocks noGrp="1"/>
          </p:cNvSpPr>
          <p:nvPr>
            <p:ph type="body" sz="quarter" idx="12"/>
          </p:nvPr>
        </p:nvSpPr>
        <p:spPr/>
        <p:txBody>
          <a:bodyPr/>
          <a:lstStyle/>
          <a:p>
            <a:endParaRPr lang="en-US"/>
          </a:p>
        </p:txBody>
      </p:sp>
      <p:sp>
        <p:nvSpPr>
          <p:cNvPr id="4" name="Text Placeholder 3">
            <a:extLst>
              <a:ext uri="{FF2B5EF4-FFF2-40B4-BE49-F238E27FC236}">
                <a16:creationId xmlns:a16="http://schemas.microsoft.com/office/drawing/2014/main" id="{ED376E14-4F43-FA49-8948-1791F2DEBE82}"/>
              </a:ext>
            </a:extLst>
          </p:cNvPr>
          <p:cNvSpPr>
            <a:spLocks noGrp="1"/>
          </p:cNvSpPr>
          <p:nvPr>
            <p:ph type="body" sz="quarter" idx="15"/>
          </p:nvPr>
        </p:nvSpPr>
        <p:spPr/>
        <p:txBody>
          <a:bodyPr/>
          <a:lstStyle/>
          <a:p>
            <a:endParaRPr lang="en-US"/>
          </a:p>
        </p:txBody>
      </p:sp>
      <p:sp>
        <p:nvSpPr>
          <p:cNvPr id="5" name="Text Placeholder 4">
            <a:extLst>
              <a:ext uri="{FF2B5EF4-FFF2-40B4-BE49-F238E27FC236}">
                <a16:creationId xmlns:a16="http://schemas.microsoft.com/office/drawing/2014/main" id="{98BFBC26-827D-2240-8FA7-4F56480D94C8}"/>
              </a:ext>
            </a:extLst>
          </p:cNvPr>
          <p:cNvSpPr>
            <a:spLocks noGrp="1"/>
          </p:cNvSpPr>
          <p:nvPr>
            <p:ph type="body" sz="quarter" idx="10"/>
          </p:nvPr>
        </p:nvSpPr>
        <p:spPr/>
        <p:txBody>
          <a:bodyPr/>
          <a:lstStyle/>
          <a:p>
            <a:r>
              <a:rPr lang="en-US"/>
              <a:t>Account business review template</a:t>
            </a:r>
          </a:p>
        </p:txBody>
      </p:sp>
      <p:sp>
        <p:nvSpPr>
          <p:cNvPr id="8" name="Slide Number Placeholder 7">
            <a:extLst>
              <a:ext uri="{FF2B5EF4-FFF2-40B4-BE49-F238E27FC236}">
                <a16:creationId xmlns:a16="http://schemas.microsoft.com/office/drawing/2014/main" id="{C81EE87A-B571-3C40-9F4E-C26051F4C563}"/>
              </a:ext>
            </a:extLst>
          </p:cNvPr>
          <p:cNvSpPr>
            <a:spLocks noGrp="1"/>
          </p:cNvSpPr>
          <p:nvPr>
            <p:ph type="sldNum" sz="quarter" idx="18"/>
          </p:nvPr>
        </p:nvSpPr>
        <p:spPr/>
        <p:txBody>
          <a:bodyPr/>
          <a:lstStyle/>
          <a:p>
            <a:fld id="{A5163908-529D-4A49-892F-D37C4044DFD8}" type="slidenum">
              <a:rPr lang="en-IN" smtClean="0"/>
              <a:pPr/>
              <a:t>1</a:t>
            </a:fld>
            <a:endParaRPr lang="en-IN" dirty="0"/>
          </a:p>
        </p:txBody>
      </p:sp>
    </p:spTree>
    <p:custDataLst>
      <p:tags r:id="rId1"/>
    </p:custDataLst>
    <p:extLst>
      <p:ext uri="{BB962C8B-B14F-4D97-AF65-F5344CB8AC3E}">
        <p14:creationId xmlns:p14="http://schemas.microsoft.com/office/powerpoint/2010/main" val="7656918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740D6EA-2CB5-484C-81AB-4A4C59C231C5}"/>
              </a:ext>
            </a:extLst>
          </p:cNvPr>
          <p:cNvSpPr>
            <a:spLocks noGrp="1"/>
          </p:cNvSpPr>
          <p:nvPr>
            <p:ph type="sldNum" sz="quarter" idx="13"/>
          </p:nvPr>
        </p:nvSpPr>
        <p:spPr/>
        <p:txBody>
          <a:bodyPr/>
          <a:lstStyle/>
          <a:p>
            <a:fld id="{A5163908-529D-4A49-892F-D37C4044DFD8}" type="slidenum">
              <a:rPr lang="en-IN" smtClean="0"/>
              <a:pPr/>
              <a:t>10</a:t>
            </a:fld>
            <a:endParaRPr lang="en-IN"/>
          </a:p>
        </p:txBody>
      </p:sp>
      <p:sp>
        <p:nvSpPr>
          <p:cNvPr id="3" name="Text Placeholder 2">
            <a:extLst>
              <a:ext uri="{FF2B5EF4-FFF2-40B4-BE49-F238E27FC236}">
                <a16:creationId xmlns:a16="http://schemas.microsoft.com/office/drawing/2014/main" id="{A67B519B-7AD9-4BBD-85B3-80F9FC31CAF7}"/>
              </a:ext>
            </a:extLst>
          </p:cNvPr>
          <p:cNvSpPr>
            <a:spLocks noGrp="1"/>
          </p:cNvSpPr>
          <p:nvPr>
            <p:ph type="body" sz="quarter" idx="14"/>
          </p:nvPr>
        </p:nvSpPr>
        <p:spPr>
          <a:xfrm>
            <a:off x="539552" y="1548000"/>
            <a:ext cx="5122694" cy="4617303"/>
          </a:xfrm>
        </p:spPr>
        <p:txBody>
          <a:bodyPr/>
          <a:lstStyle/>
          <a:p>
            <a:r>
              <a:rPr lang="en-US"/>
              <a:t>Include data from Revenue Report showing revenue from previous 2 years.</a:t>
            </a:r>
          </a:p>
          <a:p>
            <a:endParaRPr lang="en-US"/>
          </a:p>
        </p:txBody>
      </p:sp>
      <p:sp>
        <p:nvSpPr>
          <p:cNvPr id="4" name="Title 3">
            <a:extLst>
              <a:ext uri="{FF2B5EF4-FFF2-40B4-BE49-F238E27FC236}">
                <a16:creationId xmlns:a16="http://schemas.microsoft.com/office/drawing/2014/main" id="{3EBC8A9D-1312-49F0-B69A-BFDB3BF43C49}"/>
              </a:ext>
            </a:extLst>
          </p:cNvPr>
          <p:cNvSpPr>
            <a:spLocks noGrp="1"/>
          </p:cNvSpPr>
          <p:nvPr>
            <p:ph type="title"/>
          </p:nvPr>
        </p:nvSpPr>
        <p:spPr/>
        <p:txBody>
          <a:bodyPr/>
          <a:lstStyle/>
          <a:p>
            <a:r>
              <a:rPr lang="en-US"/>
              <a:t>Business review: 2-year revenue </a:t>
            </a:r>
          </a:p>
        </p:txBody>
      </p:sp>
      <p:sp>
        <p:nvSpPr>
          <p:cNvPr id="5" name="Text Placeholder 2">
            <a:extLst>
              <a:ext uri="{FF2B5EF4-FFF2-40B4-BE49-F238E27FC236}">
                <a16:creationId xmlns:a16="http://schemas.microsoft.com/office/drawing/2014/main" id="{DB44EAF8-75AD-4DFF-979D-7A38EF31091D}"/>
              </a:ext>
            </a:extLst>
          </p:cNvPr>
          <p:cNvSpPr txBox="1">
            <a:spLocks/>
          </p:cNvSpPr>
          <p:nvPr/>
        </p:nvSpPr>
        <p:spPr>
          <a:xfrm>
            <a:off x="6599625" y="1302601"/>
            <a:ext cx="1989950" cy="5105400"/>
          </a:xfrm>
          <a:prstGeom prst="rect">
            <a:avLst/>
          </a:prstGeom>
        </p:spPr>
        <p:style>
          <a:lnRef idx="2">
            <a:schemeClr val="accent1"/>
          </a:lnRef>
          <a:fillRef idx="1">
            <a:schemeClr val="lt1"/>
          </a:fillRef>
          <a:effectRef idx="0">
            <a:schemeClr val="accent1"/>
          </a:effectRef>
          <a:fontRef idx="minor">
            <a:schemeClr val="dk1"/>
          </a:fontRef>
        </p:style>
        <p:txBody>
          <a:bodyPr lIns="182880" tIns="182880" rIns="182880" bIns="182880" spcCol="432000"/>
          <a:lstStyle>
            <a:lvl1pPr marL="216000" indent="-216000" algn="l" defTabSz="914400" rtl="0" eaLnBrk="1" latinLnBrk="0" hangingPunct="1">
              <a:spcBef>
                <a:spcPts val="0"/>
              </a:spcBef>
              <a:buFont typeface="Arial" pitchFamily="34" charset="0"/>
              <a:buChar char="•"/>
              <a:defRPr sz="1800" kern="1200">
                <a:solidFill>
                  <a:schemeClr val="dk1"/>
                </a:solidFill>
                <a:latin typeface="+mn-lt"/>
                <a:ea typeface="+mn-ea"/>
                <a:cs typeface="+mn-cs"/>
              </a:defRPr>
            </a:lvl1pPr>
            <a:lvl2pPr marL="432000" indent="-216000" algn="l" defTabSz="914400" rtl="0" eaLnBrk="1" latinLnBrk="0" hangingPunct="1">
              <a:spcBef>
                <a:spcPts val="0"/>
              </a:spcBef>
              <a:buFont typeface="Arial" pitchFamily="34" charset="0"/>
              <a:buChar char="–"/>
              <a:defRPr sz="1800" kern="1200">
                <a:solidFill>
                  <a:schemeClr val="dk1"/>
                </a:solidFill>
                <a:latin typeface="+mn-lt"/>
                <a:ea typeface="+mn-ea"/>
                <a:cs typeface="+mn-cs"/>
              </a:defRPr>
            </a:lvl2pPr>
            <a:lvl3pPr marL="648000" indent="-216000" algn="l" defTabSz="914400" rtl="0" eaLnBrk="1" latinLnBrk="0" hangingPunct="1">
              <a:spcBef>
                <a:spcPts val="0"/>
              </a:spcBef>
              <a:buFont typeface="Wingdings" panose="05000000000000000000" pitchFamily="2" charset="2"/>
              <a:buChar char="§"/>
              <a:defRPr sz="1800" kern="1200">
                <a:solidFill>
                  <a:schemeClr val="dk1"/>
                </a:solidFill>
                <a:latin typeface="+mn-lt"/>
                <a:ea typeface="+mn-ea"/>
                <a:cs typeface="+mn-cs"/>
              </a:defRPr>
            </a:lvl3pPr>
            <a:lvl4pPr marL="864000" indent="-216000" algn="l" defTabSz="914400" rtl="0" eaLnBrk="1" latinLnBrk="0" hangingPunct="1">
              <a:spcBef>
                <a:spcPts val="0"/>
              </a:spcBef>
              <a:buFont typeface="Arial" panose="020B0604020202020204" pitchFamily="34" charset="0"/>
              <a:buChar char="•"/>
              <a:defRPr sz="1800" kern="1200">
                <a:solidFill>
                  <a:schemeClr val="dk1"/>
                </a:solidFill>
                <a:latin typeface="+mn-lt"/>
                <a:ea typeface="+mn-ea"/>
                <a:cs typeface="+mn-cs"/>
              </a:defRPr>
            </a:lvl4pPr>
            <a:lvl5pPr marL="1080000" indent="-228600" algn="l" defTabSz="914400" rtl="0" eaLnBrk="1" latinLnBrk="0" hangingPunct="1">
              <a:spcBef>
                <a:spcPts val="0"/>
              </a:spcBef>
              <a:buFont typeface="Calibri" panose="020F0502020204030204" pitchFamily="34" charset="0"/>
              <a:buChar char="─"/>
              <a:defRPr sz="1800" kern="1200">
                <a:solidFill>
                  <a:schemeClr val="dk1"/>
                </a:solidFill>
                <a:latin typeface="+mn-lt"/>
                <a:ea typeface="+mn-ea"/>
                <a:cs typeface="+mn-cs"/>
              </a:defRPr>
            </a:lvl5pPr>
            <a:lvl6pPr marL="1296000" indent="-228600" algn="l" defTabSz="914400" rtl="0" eaLnBrk="1" latinLnBrk="0" hangingPunct="1">
              <a:spcBef>
                <a:spcPts val="0"/>
              </a:spcBef>
              <a:buFont typeface="Calibri" panose="020F0502020204030204" pitchFamily="34" charset="0"/>
              <a:buChar char="─"/>
              <a:defRPr sz="1800" kern="1200">
                <a:solidFill>
                  <a:schemeClr val="dk1"/>
                </a:solidFill>
                <a:latin typeface="+mn-lt"/>
                <a:ea typeface="+mn-ea"/>
                <a:cs typeface="+mn-cs"/>
              </a:defRPr>
            </a:lvl6pPr>
            <a:lvl7pPr marL="1512000" indent="-216000" algn="l" defTabSz="914400" rtl="0" eaLnBrk="1" latinLnBrk="0" hangingPunct="1">
              <a:spcBef>
                <a:spcPts val="0"/>
              </a:spcBef>
              <a:buFont typeface="Calibri" panose="020F0502020204030204" pitchFamily="34" charset="0"/>
              <a:buChar char="─"/>
              <a:defRPr sz="1800" kern="1200">
                <a:solidFill>
                  <a:schemeClr val="dk1"/>
                </a:solidFill>
                <a:latin typeface="+mn-lt"/>
                <a:ea typeface="+mn-ea"/>
                <a:cs typeface="+mn-cs"/>
              </a:defRPr>
            </a:lvl7pPr>
            <a:lvl8pPr marL="1728000" indent="-216000" algn="l" defTabSz="914400" rtl="0" eaLnBrk="1" latinLnBrk="0" hangingPunct="1">
              <a:spcBef>
                <a:spcPts val="0"/>
              </a:spcBef>
              <a:buFont typeface="Calibri" panose="020F0502020204030204" pitchFamily="34" charset="0"/>
              <a:buChar char="─"/>
              <a:defRPr sz="1800" kern="1200">
                <a:solidFill>
                  <a:schemeClr val="dk1"/>
                </a:solidFill>
                <a:latin typeface="+mn-lt"/>
                <a:ea typeface="+mn-ea"/>
                <a:cs typeface="+mn-cs"/>
              </a:defRPr>
            </a:lvl8pPr>
            <a:lvl9pPr marL="1944000" indent="-216000" algn="l" defTabSz="914400" rtl="0" eaLnBrk="1" latinLnBrk="0" hangingPunct="1">
              <a:spcBef>
                <a:spcPts val="0"/>
              </a:spcBef>
              <a:buFont typeface="Calibri" panose="020F0502020204030204" pitchFamily="34" charset="0"/>
              <a:buChar char="─"/>
              <a:defRPr sz="1800" kern="1200">
                <a:solidFill>
                  <a:schemeClr val="dk1"/>
                </a:solidFill>
                <a:latin typeface="+mn-lt"/>
                <a:ea typeface="+mn-ea"/>
                <a:cs typeface="+mn-cs"/>
              </a:defRPr>
            </a:lvl9pPr>
          </a:lstStyle>
          <a:p>
            <a:pPr marL="0" indent="0">
              <a:buFont typeface="Arial" pitchFamily="34" charset="0"/>
              <a:buNone/>
            </a:pPr>
            <a:r>
              <a:rPr lang="en-US" sz="2000" dirty="0"/>
              <a:t>Commentary:</a:t>
            </a:r>
          </a:p>
          <a:p>
            <a:pPr marL="0" indent="0">
              <a:buFont typeface="Arial" pitchFamily="34" charset="0"/>
              <a:buNone/>
            </a:pPr>
            <a:r>
              <a:rPr lang="en-US" dirty="0"/>
              <a:t> </a:t>
            </a:r>
          </a:p>
          <a:p>
            <a:r>
              <a:rPr lang="en-US" dirty="0"/>
              <a:t>Overall % change</a:t>
            </a:r>
          </a:p>
          <a:p>
            <a:endParaRPr lang="en-US" dirty="0"/>
          </a:p>
          <a:p>
            <a:r>
              <a:rPr lang="en-US" sz="1600" dirty="0"/>
              <a:t>Products:</a:t>
            </a:r>
          </a:p>
          <a:p>
            <a:pPr marL="216000" lvl="1" indent="0">
              <a:buNone/>
            </a:pPr>
            <a:r>
              <a:rPr lang="en-US" sz="1600" dirty="0"/>
              <a:t>-</a:t>
            </a:r>
          </a:p>
          <a:p>
            <a:pPr lvl="2"/>
            <a:r>
              <a:rPr lang="en-US" sz="1600" dirty="0"/>
              <a:t>% change</a:t>
            </a:r>
          </a:p>
          <a:p>
            <a:pPr marL="216000" lvl="1" indent="0">
              <a:buNone/>
            </a:pPr>
            <a:r>
              <a:rPr lang="en-US" sz="1600" dirty="0"/>
              <a:t>-</a:t>
            </a:r>
          </a:p>
          <a:p>
            <a:pPr lvl="2"/>
            <a:r>
              <a:rPr lang="en-US" sz="1600" dirty="0"/>
              <a:t>% change</a:t>
            </a:r>
          </a:p>
          <a:p>
            <a:pPr marL="216000" lvl="1" indent="0">
              <a:buNone/>
            </a:pPr>
            <a:r>
              <a:rPr lang="en-US" sz="1600" dirty="0"/>
              <a:t>-</a:t>
            </a:r>
          </a:p>
          <a:p>
            <a:pPr lvl="2"/>
            <a:r>
              <a:rPr lang="en-US" sz="1600" dirty="0"/>
              <a:t>% change</a:t>
            </a:r>
          </a:p>
          <a:p>
            <a:pPr marL="216000" lvl="1" indent="0">
              <a:buNone/>
            </a:pPr>
            <a:r>
              <a:rPr lang="en-US" sz="1600" dirty="0"/>
              <a:t>- </a:t>
            </a:r>
          </a:p>
          <a:p>
            <a:pPr lvl="2"/>
            <a:r>
              <a:rPr lang="en-US" sz="1600" dirty="0"/>
              <a:t>% change</a:t>
            </a:r>
          </a:p>
          <a:p>
            <a:pPr marL="216000" lvl="1" indent="0">
              <a:buNone/>
            </a:pPr>
            <a:r>
              <a:rPr lang="en-US" sz="1600" dirty="0"/>
              <a:t>- </a:t>
            </a:r>
          </a:p>
          <a:p>
            <a:pPr lvl="2"/>
            <a:r>
              <a:rPr lang="en-US" sz="1600" dirty="0"/>
              <a:t>% change</a:t>
            </a:r>
          </a:p>
          <a:p>
            <a:pPr marL="216000" lvl="1" indent="0">
              <a:buNone/>
            </a:pPr>
            <a:r>
              <a:rPr lang="en-US" sz="1600" dirty="0"/>
              <a:t>- </a:t>
            </a:r>
          </a:p>
          <a:p>
            <a:pPr lvl="2"/>
            <a:r>
              <a:rPr lang="en-US" sz="1600" dirty="0"/>
              <a:t>% change</a:t>
            </a:r>
          </a:p>
          <a:p>
            <a:pPr marL="216000" lvl="1" indent="0">
              <a:buNone/>
            </a:pPr>
            <a:endParaRPr lang="en-US" sz="1600" dirty="0"/>
          </a:p>
        </p:txBody>
      </p:sp>
    </p:spTree>
    <p:custDataLst>
      <p:tags r:id="rId1"/>
    </p:custDataLst>
    <p:extLst>
      <p:ext uri="{BB962C8B-B14F-4D97-AF65-F5344CB8AC3E}">
        <p14:creationId xmlns:p14="http://schemas.microsoft.com/office/powerpoint/2010/main" val="18107659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CB516CF-07A3-4139-B320-730EA3000D77}"/>
              </a:ext>
            </a:extLst>
          </p:cNvPr>
          <p:cNvSpPr>
            <a:spLocks noGrp="1"/>
          </p:cNvSpPr>
          <p:nvPr>
            <p:ph type="sldNum" sz="quarter" idx="13"/>
          </p:nvPr>
        </p:nvSpPr>
        <p:spPr/>
        <p:txBody>
          <a:bodyPr/>
          <a:lstStyle/>
          <a:p>
            <a:fld id="{A5163908-529D-4A49-892F-D37C4044DFD8}" type="slidenum">
              <a:rPr lang="en-IN" smtClean="0"/>
              <a:pPr/>
              <a:t>11</a:t>
            </a:fld>
            <a:endParaRPr lang="en-IN"/>
          </a:p>
        </p:txBody>
      </p:sp>
      <p:sp>
        <p:nvSpPr>
          <p:cNvPr id="3" name="Text Placeholder 2">
            <a:extLst>
              <a:ext uri="{FF2B5EF4-FFF2-40B4-BE49-F238E27FC236}">
                <a16:creationId xmlns:a16="http://schemas.microsoft.com/office/drawing/2014/main" id="{7FCFEE80-3F1D-4FA2-80D3-347C0A6924C5}"/>
              </a:ext>
            </a:extLst>
          </p:cNvPr>
          <p:cNvSpPr>
            <a:spLocks noGrp="1"/>
          </p:cNvSpPr>
          <p:nvPr>
            <p:ph type="body" sz="quarter" idx="14"/>
          </p:nvPr>
        </p:nvSpPr>
        <p:spPr>
          <a:xfrm>
            <a:off x="539552" y="1548000"/>
            <a:ext cx="5521279" cy="4617303"/>
          </a:xfrm>
        </p:spPr>
        <p:txBody>
          <a:bodyPr/>
          <a:lstStyle/>
          <a:p>
            <a:r>
              <a:rPr lang="en-US"/>
              <a:t>Insert data from Revenue Report showing total YoY numbers by product </a:t>
            </a:r>
            <a:endParaRPr lang="en-US" dirty="0"/>
          </a:p>
        </p:txBody>
      </p:sp>
      <p:sp>
        <p:nvSpPr>
          <p:cNvPr id="4" name="Title 3">
            <a:extLst>
              <a:ext uri="{FF2B5EF4-FFF2-40B4-BE49-F238E27FC236}">
                <a16:creationId xmlns:a16="http://schemas.microsoft.com/office/drawing/2014/main" id="{5138F2CE-7411-42D7-9641-DC4797F62F88}"/>
              </a:ext>
            </a:extLst>
          </p:cNvPr>
          <p:cNvSpPr>
            <a:spLocks noGrp="1"/>
          </p:cNvSpPr>
          <p:nvPr>
            <p:ph type="title"/>
          </p:nvPr>
        </p:nvSpPr>
        <p:spPr/>
        <p:txBody>
          <a:bodyPr/>
          <a:lstStyle/>
          <a:p>
            <a:r>
              <a:rPr lang="en-US"/>
              <a:t>Business review: Year-over-year revenue</a:t>
            </a:r>
            <a:endParaRPr lang="en-US" dirty="0"/>
          </a:p>
        </p:txBody>
      </p:sp>
      <p:sp>
        <p:nvSpPr>
          <p:cNvPr id="5" name="Text Placeholder 2">
            <a:extLst>
              <a:ext uri="{FF2B5EF4-FFF2-40B4-BE49-F238E27FC236}">
                <a16:creationId xmlns:a16="http://schemas.microsoft.com/office/drawing/2014/main" id="{8BB10822-B76F-4FEF-9A39-AE7A3E786837}"/>
              </a:ext>
            </a:extLst>
          </p:cNvPr>
          <p:cNvSpPr txBox="1">
            <a:spLocks/>
          </p:cNvSpPr>
          <p:nvPr/>
        </p:nvSpPr>
        <p:spPr>
          <a:xfrm>
            <a:off x="6599625" y="1302601"/>
            <a:ext cx="1989950" cy="5105400"/>
          </a:xfrm>
          <a:prstGeom prst="rect">
            <a:avLst/>
          </a:prstGeom>
        </p:spPr>
        <p:style>
          <a:lnRef idx="2">
            <a:schemeClr val="accent1"/>
          </a:lnRef>
          <a:fillRef idx="1">
            <a:schemeClr val="lt1"/>
          </a:fillRef>
          <a:effectRef idx="0">
            <a:schemeClr val="accent1"/>
          </a:effectRef>
          <a:fontRef idx="minor">
            <a:schemeClr val="dk1"/>
          </a:fontRef>
        </p:style>
        <p:txBody>
          <a:bodyPr lIns="182880" tIns="182880" rIns="182880" bIns="182880" spcCol="432000"/>
          <a:lstStyle>
            <a:lvl1pPr marL="216000" indent="-216000" algn="l" defTabSz="914400" rtl="0" eaLnBrk="1" latinLnBrk="0" hangingPunct="1">
              <a:spcBef>
                <a:spcPts val="0"/>
              </a:spcBef>
              <a:buFont typeface="Arial" pitchFamily="34" charset="0"/>
              <a:buChar char="•"/>
              <a:defRPr sz="1800" kern="1200">
                <a:solidFill>
                  <a:schemeClr val="dk1"/>
                </a:solidFill>
                <a:latin typeface="+mn-lt"/>
                <a:ea typeface="+mn-ea"/>
                <a:cs typeface="+mn-cs"/>
              </a:defRPr>
            </a:lvl1pPr>
            <a:lvl2pPr marL="432000" indent="-216000" algn="l" defTabSz="914400" rtl="0" eaLnBrk="1" latinLnBrk="0" hangingPunct="1">
              <a:spcBef>
                <a:spcPts val="0"/>
              </a:spcBef>
              <a:buFont typeface="Arial" pitchFamily="34" charset="0"/>
              <a:buChar char="–"/>
              <a:defRPr sz="1800" kern="1200">
                <a:solidFill>
                  <a:schemeClr val="dk1"/>
                </a:solidFill>
                <a:latin typeface="+mn-lt"/>
                <a:ea typeface="+mn-ea"/>
                <a:cs typeface="+mn-cs"/>
              </a:defRPr>
            </a:lvl2pPr>
            <a:lvl3pPr marL="648000" indent="-216000" algn="l" defTabSz="914400" rtl="0" eaLnBrk="1" latinLnBrk="0" hangingPunct="1">
              <a:spcBef>
                <a:spcPts val="0"/>
              </a:spcBef>
              <a:buFont typeface="Wingdings" panose="05000000000000000000" pitchFamily="2" charset="2"/>
              <a:buChar char="§"/>
              <a:defRPr sz="1800" kern="1200">
                <a:solidFill>
                  <a:schemeClr val="dk1"/>
                </a:solidFill>
                <a:latin typeface="+mn-lt"/>
                <a:ea typeface="+mn-ea"/>
                <a:cs typeface="+mn-cs"/>
              </a:defRPr>
            </a:lvl3pPr>
            <a:lvl4pPr marL="864000" indent="-216000" algn="l" defTabSz="914400" rtl="0" eaLnBrk="1" latinLnBrk="0" hangingPunct="1">
              <a:spcBef>
                <a:spcPts val="0"/>
              </a:spcBef>
              <a:buFont typeface="Arial" panose="020B0604020202020204" pitchFamily="34" charset="0"/>
              <a:buChar char="•"/>
              <a:defRPr sz="1800" kern="1200">
                <a:solidFill>
                  <a:schemeClr val="dk1"/>
                </a:solidFill>
                <a:latin typeface="+mn-lt"/>
                <a:ea typeface="+mn-ea"/>
                <a:cs typeface="+mn-cs"/>
              </a:defRPr>
            </a:lvl4pPr>
            <a:lvl5pPr marL="1080000" indent="-228600" algn="l" defTabSz="914400" rtl="0" eaLnBrk="1" latinLnBrk="0" hangingPunct="1">
              <a:spcBef>
                <a:spcPts val="0"/>
              </a:spcBef>
              <a:buFont typeface="Calibri" panose="020F0502020204030204" pitchFamily="34" charset="0"/>
              <a:buChar char="─"/>
              <a:defRPr sz="1800" kern="1200">
                <a:solidFill>
                  <a:schemeClr val="dk1"/>
                </a:solidFill>
                <a:latin typeface="+mn-lt"/>
                <a:ea typeface="+mn-ea"/>
                <a:cs typeface="+mn-cs"/>
              </a:defRPr>
            </a:lvl5pPr>
            <a:lvl6pPr marL="1296000" indent="-228600" algn="l" defTabSz="914400" rtl="0" eaLnBrk="1" latinLnBrk="0" hangingPunct="1">
              <a:spcBef>
                <a:spcPts val="0"/>
              </a:spcBef>
              <a:buFont typeface="Calibri" panose="020F0502020204030204" pitchFamily="34" charset="0"/>
              <a:buChar char="─"/>
              <a:defRPr sz="1800" kern="1200">
                <a:solidFill>
                  <a:schemeClr val="dk1"/>
                </a:solidFill>
                <a:latin typeface="+mn-lt"/>
                <a:ea typeface="+mn-ea"/>
                <a:cs typeface="+mn-cs"/>
              </a:defRPr>
            </a:lvl6pPr>
            <a:lvl7pPr marL="1512000" indent="-216000" algn="l" defTabSz="914400" rtl="0" eaLnBrk="1" latinLnBrk="0" hangingPunct="1">
              <a:spcBef>
                <a:spcPts val="0"/>
              </a:spcBef>
              <a:buFont typeface="Calibri" panose="020F0502020204030204" pitchFamily="34" charset="0"/>
              <a:buChar char="─"/>
              <a:defRPr sz="1800" kern="1200">
                <a:solidFill>
                  <a:schemeClr val="dk1"/>
                </a:solidFill>
                <a:latin typeface="+mn-lt"/>
                <a:ea typeface="+mn-ea"/>
                <a:cs typeface="+mn-cs"/>
              </a:defRPr>
            </a:lvl7pPr>
            <a:lvl8pPr marL="1728000" indent="-216000" algn="l" defTabSz="914400" rtl="0" eaLnBrk="1" latinLnBrk="0" hangingPunct="1">
              <a:spcBef>
                <a:spcPts val="0"/>
              </a:spcBef>
              <a:buFont typeface="Calibri" panose="020F0502020204030204" pitchFamily="34" charset="0"/>
              <a:buChar char="─"/>
              <a:defRPr sz="1800" kern="1200">
                <a:solidFill>
                  <a:schemeClr val="dk1"/>
                </a:solidFill>
                <a:latin typeface="+mn-lt"/>
                <a:ea typeface="+mn-ea"/>
                <a:cs typeface="+mn-cs"/>
              </a:defRPr>
            </a:lvl8pPr>
            <a:lvl9pPr marL="1944000" indent="-216000" algn="l" defTabSz="914400" rtl="0" eaLnBrk="1" latinLnBrk="0" hangingPunct="1">
              <a:spcBef>
                <a:spcPts val="0"/>
              </a:spcBef>
              <a:buFont typeface="Calibri" panose="020F0502020204030204" pitchFamily="34" charset="0"/>
              <a:buChar char="─"/>
              <a:defRPr sz="1800" kern="1200">
                <a:solidFill>
                  <a:schemeClr val="dk1"/>
                </a:solidFill>
                <a:latin typeface="+mn-lt"/>
                <a:ea typeface="+mn-ea"/>
                <a:cs typeface="+mn-cs"/>
              </a:defRPr>
            </a:lvl9pPr>
          </a:lstStyle>
          <a:p>
            <a:pPr marL="0" indent="0">
              <a:buFont typeface="Arial" pitchFamily="34" charset="0"/>
              <a:buNone/>
            </a:pPr>
            <a:r>
              <a:rPr lang="en-US" sz="2000" dirty="0"/>
              <a:t>Commentary:</a:t>
            </a:r>
          </a:p>
          <a:p>
            <a:pPr marL="0" indent="0">
              <a:buFont typeface="Arial" pitchFamily="34" charset="0"/>
              <a:buNone/>
            </a:pPr>
            <a:r>
              <a:rPr lang="en-US" dirty="0"/>
              <a:t> </a:t>
            </a:r>
          </a:p>
          <a:p>
            <a:r>
              <a:rPr lang="en-US" dirty="0"/>
              <a:t>Overall % change</a:t>
            </a:r>
          </a:p>
          <a:p>
            <a:endParaRPr lang="en-US" dirty="0"/>
          </a:p>
          <a:p>
            <a:r>
              <a:rPr lang="en-US" sz="1600" dirty="0"/>
              <a:t>Products:</a:t>
            </a:r>
          </a:p>
          <a:p>
            <a:pPr marL="216000" lvl="1" indent="0">
              <a:buNone/>
            </a:pPr>
            <a:r>
              <a:rPr lang="en-US" sz="1600" dirty="0"/>
              <a:t>-</a:t>
            </a:r>
          </a:p>
          <a:p>
            <a:pPr lvl="2"/>
            <a:r>
              <a:rPr lang="en-US" sz="1600" dirty="0"/>
              <a:t>% change</a:t>
            </a:r>
          </a:p>
          <a:p>
            <a:pPr marL="216000" lvl="1" indent="0">
              <a:buNone/>
            </a:pPr>
            <a:r>
              <a:rPr lang="en-US" sz="1600" dirty="0"/>
              <a:t>-</a:t>
            </a:r>
          </a:p>
          <a:p>
            <a:pPr lvl="2"/>
            <a:r>
              <a:rPr lang="en-US" sz="1600" dirty="0"/>
              <a:t>% change</a:t>
            </a:r>
          </a:p>
          <a:p>
            <a:pPr marL="216000" lvl="1" indent="0">
              <a:buNone/>
            </a:pPr>
            <a:r>
              <a:rPr lang="en-US" sz="1600" dirty="0"/>
              <a:t>-</a:t>
            </a:r>
          </a:p>
          <a:p>
            <a:pPr lvl="2"/>
            <a:r>
              <a:rPr lang="en-US" sz="1600" dirty="0"/>
              <a:t>% change</a:t>
            </a:r>
          </a:p>
          <a:p>
            <a:pPr marL="216000" lvl="1" indent="0">
              <a:buNone/>
            </a:pPr>
            <a:r>
              <a:rPr lang="en-US" sz="1600" dirty="0"/>
              <a:t>- </a:t>
            </a:r>
          </a:p>
          <a:p>
            <a:pPr lvl="2"/>
            <a:r>
              <a:rPr lang="en-US" sz="1600" dirty="0"/>
              <a:t>% change</a:t>
            </a:r>
          </a:p>
          <a:p>
            <a:pPr marL="216000" lvl="1" indent="0">
              <a:buNone/>
            </a:pPr>
            <a:r>
              <a:rPr lang="en-US" sz="1600" dirty="0"/>
              <a:t>- </a:t>
            </a:r>
          </a:p>
          <a:p>
            <a:pPr lvl="2"/>
            <a:r>
              <a:rPr lang="en-US" sz="1600" dirty="0"/>
              <a:t>% change</a:t>
            </a:r>
          </a:p>
          <a:p>
            <a:pPr marL="216000" lvl="1" indent="0">
              <a:buNone/>
            </a:pPr>
            <a:r>
              <a:rPr lang="en-US" sz="1600" dirty="0"/>
              <a:t>- </a:t>
            </a:r>
          </a:p>
          <a:p>
            <a:pPr lvl="2"/>
            <a:r>
              <a:rPr lang="en-US" sz="1600" dirty="0"/>
              <a:t>% change</a:t>
            </a:r>
          </a:p>
          <a:p>
            <a:pPr marL="216000" lvl="1" indent="0">
              <a:buNone/>
            </a:pPr>
            <a:endParaRPr lang="en-US" sz="1600" dirty="0"/>
          </a:p>
        </p:txBody>
      </p:sp>
    </p:spTree>
    <p:custDataLst>
      <p:tags r:id="rId1"/>
    </p:custDataLst>
    <p:extLst>
      <p:ext uri="{BB962C8B-B14F-4D97-AF65-F5344CB8AC3E}">
        <p14:creationId xmlns:p14="http://schemas.microsoft.com/office/powerpoint/2010/main" val="12852699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CB516CF-07A3-4139-B320-730EA3000D77}"/>
              </a:ext>
            </a:extLst>
          </p:cNvPr>
          <p:cNvSpPr>
            <a:spLocks noGrp="1"/>
          </p:cNvSpPr>
          <p:nvPr>
            <p:ph type="sldNum" sz="quarter" idx="13"/>
          </p:nvPr>
        </p:nvSpPr>
        <p:spPr/>
        <p:txBody>
          <a:bodyPr/>
          <a:lstStyle/>
          <a:p>
            <a:fld id="{A5163908-529D-4A49-892F-D37C4044DFD8}" type="slidenum">
              <a:rPr lang="en-IN" smtClean="0"/>
              <a:pPr/>
              <a:t>12</a:t>
            </a:fld>
            <a:endParaRPr lang="en-IN"/>
          </a:p>
        </p:txBody>
      </p:sp>
      <p:sp>
        <p:nvSpPr>
          <p:cNvPr id="3" name="Text Placeholder 2">
            <a:extLst>
              <a:ext uri="{FF2B5EF4-FFF2-40B4-BE49-F238E27FC236}">
                <a16:creationId xmlns:a16="http://schemas.microsoft.com/office/drawing/2014/main" id="{7FCFEE80-3F1D-4FA2-80D3-347C0A6924C5}"/>
              </a:ext>
            </a:extLst>
          </p:cNvPr>
          <p:cNvSpPr>
            <a:spLocks noGrp="1"/>
          </p:cNvSpPr>
          <p:nvPr>
            <p:ph type="body" sz="quarter" idx="14"/>
          </p:nvPr>
        </p:nvSpPr>
        <p:spPr>
          <a:xfrm>
            <a:off x="539552" y="1548000"/>
            <a:ext cx="5521279" cy="4617303"/>
          </a:xfrm>
        </p:spPr>
        <p:txBody>
          <a:bodyPr/>
          <a:lstStyle/>
          <a:p>
            <a:r>
              <a:rPr lang="en-US"/>
              <a:t>Insert data from Revenue Report showing QoQ Numbers by product  </a:t>
            </a:r>
            <a:endParaRPr lang="en-US" dirty="0"/>
          </a:p>
        </p:txBody>
      </p:sp>
      <p:sp>
        <p:nvSpPr>
          <p:cNvPr id="4" name="Title 3">
            <a:extLst>
              <a:ext uri="{FF2B5EF4-FFF2-40B4-BE49-F238E27FC236}">
                <a16:creationId xmlns:a16="http://schemas.microsoft.com/office/drawing/2014/main" id="{5138F2CE-7411-42D7-9641-DC4797F62F88}"/>
              </a:ext>
            </a:extLst>
          </p:cNvPr>
          <p:cNvSpPr>
            <a:spLocks noGrp="1"/>
          </p:cNvSpPr>
          <p:nvPr>
            <p:ph type="title"/>
          </p:nvPr>
        </p:nvSpPr>
        <p:spPr/>
        <p:txBody>
          <a:bodyPr/>
          <a:lstStyle/>
          <a:p>
            <a:r>
              <a:rPr lang="en-US" dirty="0"/>
              <a:t>Business review: Quarter-over-quarter</a:t>
            </a:r>
          </a:p>
        </p:txBody>
      </p:sp>
      <p:sp>
        <p:nvSpPr>
          <p:cNvPr id="5" name="Text Placeholder 2">
            <a:extLst>
              <a:ext uri="{FF2B5EF4-FFF2-40B4-BE49-F238E27FC236}">
                <a16:creationId xmlns:a16="http://schemas.microsoft.com/office/drawing/2014/main" id="{8BB10822-B76F-4FEF-9A39-AE7A3E786837}"/>
              </a:ext>
            </a:extLst>
          </p:cNvPr>
          <p:cNvSpPr txBox="1">
            <a:spLocks/>
          </p:cNvSpPr>
          <p:nvPr/>
        </p:nvSpPr>
        <p:spPr>
          <a:xfrm>
            <a:off x="6599625" y="1302601"/>
            <a:ext cx="1989950" cy="5105400"/>
          </a:xfrm>
          <a:prstGeom prst="rect">
            <a:avLst/>
          </a:prstGeom>
        </p:spPr>
        <p:style>
          <a:lnRef idx="2">
            <a:schemeClr val="accent1"/>
          </a:lnRef>
          <a:fillRef idx="1">
            <a:schemeClr val="lt1"/>
          </a:fillRef>
          <a:effectRef idx="0">
            <a:schemeClr val="accent1"/>
          </a:effectRef>
          <a:fontRef idx="minor">
            <a:schemeClr val="dk1"/>
          </a:fontRef>
        </p:style>
        <p:txBody>
          <a:bodyPr lIns="182880" tIns="182880" rIns="182880" bIns="182880" spcCol="432000"/>
          <a:lstStyle>
            <a:lvl1pPr marL="216000" indent="-216000" algn="l" defTabSz="914400" rtl="0" eaLnBrk="1" latinLnBrk="0" hangingPunct="1">
              <a:spcBef>
                <a:spcPts val="0"/>
              </a:spcBef>
              <a:buFont typeface="Arial" pitchFamily="34" charset="0"/>
              <a:buChar char="•"/>
              <a:defRPr sz="1800" kern="1200">
                <a:solidFill>
                  <a:schemeClr val="dk1"/>
                </a:solidFill>
                <a:latin typeface="+mn-lt"/>
                <a:ea typeface="+mn-ea"/>
                <a:cs typeface="+mn-cs"/>
              </a:defRPr>
            </a:lvl1pPr>
            <a:lvl2pPr marL="432000" indent="-216000" algn="l" defTabSz="914400" rtl="0" eaLnBrk="1" latinLnBrk="0" hangingPunct="1">
              <a:spcBef>
                <a:spcPts val="0"/>
              </a:spcBef>
              <a:buFont typeface="Arial" pitchFamily="34" charset="0"/>
              <a:buChar char="–"/>
              <a:defRPr sz="1800" kern="1200">
                <a:solidFill>
                  <a:schemeClr val="dk1"/>
                </a:solidFill>
                <a:latin typeface="+mn-lt"/>
                <a:ea typeface="+mn-ea"/>
                <a:cs typeface="+mn-cs"/>
              </a:defRPr>
            </a:lvl2pPr>
            <a:lvl3pPr marL="648000" indent="-216000" algn="l" defTabSz="914400" rtl="0" eaLnBrk="1" latinLnBrk="0" hangingPunct="1">
              <a:spcBef>
                <a:spcPts val="0"/>
              </a:spcBef>
              <a:buFont typeface="Wingdings" panose="05000000000000000000" pitchFamily="2" charset="2"/>
              <a:buChar char="§"/>
              <a:defRPr sz="1800" kern="1200">
                <a:solidFill>
                  <a:schemeClr val="dk1"/>
                </a:solidFill>
                <a:latin typeface="+mn-lt"/>
                <a:ea typeface="+mn-ea"/>
                <a:cs typeface="+mn-cs"/>
              </a:defRPr>
            </a:lvl3pPr>
            <a:lvl4pPr marL="864000" indent="-216000" algn="l" defTabSz="914400" rtl="0" eaLnBrk="1" latinLnBrk="0" hangingPunct="1">
              <a:spcBef>
                <a:spcPts val="0"/>
              </a:spcBef>
              <a:buFont typeface="Arial" panose="020B0604020202020204" pitchFamily="34" charset="0"/>
              <a:buChar char="•"/>
              <a:defRPr sz="1800" kern="1200">
                <a:solidFill>
                  <a:schemeClr val="dk1"/>
                </a:solidFill>
                <a:latin typeface="+mn-lt"/>
                <a:ea typeface="+mn-ea"/>
                <a:cs typeface="+mn-cs"/>
              </a:defRPr>
            </a:lvl4pPr>
            <a:lvl5pPr marL="1080000" indent="-228600" algn="l" defTabSz="914400" rtl="0" eaLnBrk="1" latinLnBrk="0" hangingPunct="1">
              <a:spcBef>
                <a:spcPts val="0"/>
              </a:spcBef>
              <a:buFont typeface="Calibri" panose="020F0502020204030204" pitchFamily="34" charset="0"/>
              <a:buChar char="─"/>
              <a:defRPr sz="1800" kern="1200">
                <a:solidFill>
                  <a:schemeClr val="dk1"/>
                </a:solidFill>
                <a:latin typeface="+mn-lt"/>
                <a:ea typeface="+mn-ea"/>
                <a:cs typeface="+mn-cs"/>
              </a:defRPr>
            </a:lvl5pPr>
            <a:lvl6pPr marL="1296000" indent="-228600" algn="l" defTabSz="914400" rtl="0" eaLnBrk="1" latinLnBrk="0" hangingPunct="1">
              <a:spcBef>
                <a:spcPts val="0"/>
              </a:spcBef>
              <a:buFont typeface="Calibri" panose="020F0502020204030204" pitchFamily="34" charset="0"/>
              <a:buChar char="─"/>
              <a:defRPr sz="1800" kern="1200">
                <a:solidFill>
                  <a:schemeClr val="dk1"/>
                </a:solidFill>
                <a:latin typeface="+mn-lt"/>
                <a:ea typeface="+mn-ea"/>
                <a:cs typeface="+mn-cs"/>
              </a:defRPr>
            </a:lvl6pPr>
            <a:lvl7pPr marL="1512000" indent="-216000" algn="l" defTabSz="914400" rtl="0" eaLnBrk="1" latinLnBrk="0" hangingPunct="1">
              <a:spcBef>
                <a:spcPts val="0"/>
              </a:spcBef>
              <a:buFont typeface="Calibri" panose="020F0502020204030204" pitchFamily="34" charset="0"/>
              <a:buChar char="─"/>
              <a:defRPr sz="1800" kern="1200">
                <a:solidFill>
                  <a:schemeClr val="dk1"/>
                </a:solidFill>
                <a:latin typeface="+mn-lt"/>
                <a:ea typeface="+mn-ea"/>
                <a:cs typeface="+mn-cs"/>
              </a:defRPr>
            </a:lvl7pPr>
            <a:lvl8pPr marL="1728000" indent="-216000" algn="l" defTabSz="914400" rtl="0" eaLnBrk="1" latinLnBrk="0" hangingPunct="1">
              <a:spcBef>
                <a:spcPts val="0"/>
              </a:spcBef>
              <a:buFont typeface="Calibri" panose="020F0502020204030204" pitchFamily="34" charset="0"/>
              <a:buChar char="─"/>
              <a:defRPr sz="1800" kern="1200">
                <a:solidFill>
                  <a:schemeClr val="dk1"/>
                </a:solidFill>
                <a:latin typeface="+mn-lt"/>
                <a:ea typeface="+mn-ea"/>
                <a:cs typeface="+mn-cs"/>
              </a:defRPr>
            </a:lvl8pPr>
            <a:lvl9pPr marL="1944000" indent="-216000" algn="l" defTabSz="914400" rtl="0" eaLnBrk="1" latinLnBrk="0" hangingPunct="1">
              <a:spcBef>
                <a:spcPts val="0"/>
              </a:spcBef>
              <a:buFont typeface="Calibri" panose="020F0502020204030204" pitchFamily="34" charset="0"/>
              <a:buChar char="─"/>
              <a:defRPr sz="1800" kern="1200">
                <a:solidFill>
                  <a:schemeClr val="dk1"/>
                </a:solidFill>
                <a:latin typeface="+mn-lt"/>
                <a:ea typeface="+mn-ea"/>
                <a:cs typeface="+mn-cs"/>
              </a:defRPr>
            </a:lvl9pPr>
          </a:lstStyle>
          <a:p>
            <a:pPr marL="0" indent="0">
              <a:buFont typeface="Arial" pitchFamily="34" charset="0"/>
              <a:buNone/>
            </a:pPr>
            <a:r>
              <a:rPr lang="en-US" sz="2000" dirty="0"/>
              <a:t>Commentary:</a:t>
            </a:r>
          </a:p>
          <a:p>
            <a:pPr marL="0" indent="0">
              <a:buFont typeface="Arial" pitchFamily="34" charset="0"/>
              <a:buNone/>
            </a:pPr>
            <a:r>
              <a:rPr lang="en-US" dirty="0"/>
              <a:t> </a:t>
            </a:r>
          </a:p>
          <a:p>
            <a:r>
              <a:rPr lang="en-US" dirty="0"/>
              <a:t>Overall % change</a:t>
            </a:r>
          </a:p>
          <a:p>
            <a:endParaRPr lang="en-US" dirty="0"/>
          </a:p>
          <a:p>
            <a:r>
              <a:rPr lang="en-US" sz="1600" dirty="0"/>
              <a:t>Products:</a:t>
            </a:r>
          </a:p>
          <a:p>
            <a:pPr marL="216000" lvl="1" indent="0">
              <a:buNone/>
            </a:pPr>
            <a:r>
              <a:rPr lang="en-US" sz="1600" dirty="0"/>
              <a:t>-</a:t>
            </a:r>
          </a:p>
          <a:p>
            <a:pPr lvl="2"/>
            <a:r>
              <a:rPr lang="en-US" sz="1600" dirty="0"/>
              <a:t>% change</a:t>
            </a:r>
          </a:p>
          <a:p>
            <a:pPr marL="216000" lvl="1" indent="0">
              <a:buNone/>
            </a:pPr>
            <a:r>
              <a:rPr lang="en-US" sz="1600" dirty="0"/>
              <a:t>-</a:t>
            </a:r>
          </a:p>
          <a:p>
            <a:pPr lvl="2"/>
            <a:r>
              <a:rPr lang="en-US" sz="1600" dirty="0"/>
              <a:t>% change</a:t>
            </a:r>
          </a:p>
          <a:p>
            <a:pPr marL="216000" lvl="1" indent="0">
              <a:buNone/>
            </a:pPr>
            <a:r>
              <a:rPr lang="en-US" sz="1600" dirty="0"/>
              <a:t>-</a:t>
            </a:r>
          </a:p>
          <a:p>
            <a:pPr lvl="2"/>
            <a:r>
              <a:rPr lang="en-US" sz="1600" dirty="0"/>
              <a:t>% change</a:t>
            </a:r>
          </a:p>
          <a:p>
            <a:pPr marL="216000" lvl="1" indent="0">
              <a:buNone/>
            </a:pPr>
            <a:r>
              <a:rPr lang="en-US" sz="1600" dirty="0"/>
              <a:t>- </a:t>
            </a:r>
          </a:p>
          <a:p>
            <a:pPr lvl="2"/>
            <a:r>
              <a:rPr lang="en-US" sz="1600" dirty="0"/>
              <a:t>% change</a:t>
            </a:r>
          </a:p>
          <a:p>
            <a:pPr marL="216000" lvl="1" indent="0">
              <a:buNone/>
            </a:pPr>
            <a:r>
              <a:rPr lang="en-US" sz="1600" dirty="0"/>
              <a:t>- </a:t>
            </a:r>
          </a:p>
          <a:p>
            <a:pPr lvl="2"/>
            <a:r>
              <a:rPr lang="en-US" sz="1600" dirty="0"/>
              <a:t>% change</a:t>
            </a:r>
          </a:p>
          <a:p>
            <a:pPr marL="216000" lvl="1" indent="0">
              <a:buNone/>
            </a:pPr>
            <a:r>
              <a:rPr lang="en-US" sz="1600" dirty="0"/>
              <a:t>- </a:t>
            </a:r>
          </a:p>
          <a:p>
            <a:pPr lvl="2"/>
            <a:r>
              <a:rPr lang="en-US" sz="1600" dirty="0"/>
              <a:t>% change</a:t>
            </a:r>
          </a:p>
          <a:p>
            <a:pPr marL="216000" lvl="1" indent="0">
              <a:buNone/>
            </a:pPr>
            <a:endParaRPr lang="en-US" sz="1600" dirty="0"/>
          </a:p>
        </p:txBody>
      </p:sp>
    </p:spTree>
    <p:custDataLst>
      <p:tags r:id="rId1"/>
    </p:custDataLst>
    <p:extLst>
      <p:ext uri="{BB962C8B-B14F-4D97-AF65-F5344CB8AC3E}">
        <p14:creationId xmlns:p14="http://schemas.microsoft.com/office/powerpoint/2010/main" val="36961616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75B6726-B0FB-423A-B057-E5F9ED33C3A8}"/>
              </a:ext>
            </a:extLst>
          </p:cNvPr>
          <p:cNvSpPr>
            <a:spLocks noGrp="1"/>
          </p:cNvSpPr>
          <p:nvPr>
            <p:ph type="sldNum" sz="quarter" idx="13"/>
          </p:nvPr>
        </p:nvSpPr>
        <p:spPr/>
        <p:txBody>
          <a:bodyPr/>
          <a:lstStyle/>
          <a:p>
            <a:fld id="{A5163908-529D-4A49-892F-D37C4044DFD8}" type="slidenum">
              <a:rPr lang="en-IN" smtClean="0"/>
              <a:pPr/>
              <a:t>13</a:t>
            </a:fld>
            <a:endParaRPr lang="en-IN"/>
          </a:p>
        </p:txBody>
      </p:sp>
      <p:sp>
        <p:nvSpPr>
          <p:cNvPr id="3" name="Text Placeholder 2">
            <a:extLst>
              <a:ext uri="{FF2B5EF4-FFF2-40B4-BE49-F238E27FC236}">
                <a16:creationId xmlns:a16="http://schemas.microsoft.com/office/drawing/2014/main" id="{409599FA-A510-41D6-B4E3-443D204BFF74}"/>
              </a:ext>
            </a:extLst>
          </p:cNvPr>
          <p:cNvSpPr>
            <a:spLocks noGrp="1"/>
          </p:cNvSpPr>
          <p:nvPr>
            <p:ph type="body" sz="quarter" idx="14"/>
          </p:nvPr>
        </p:nvSpPr>
        <p:spPr/>
        <p:txBody>
          <a:bodyPr/>
          <a:lstStyle/>
          <a:p>
            <a:r>
              <a:rPr lang="en-US" sz="2000" dirty="0"/>
              <a:t>Peripheral Vasculature:</a:t>
            </a:r>
          </a:p>
          <a:p>
            <a:endParaRPr lang="en-US" sz="2000" dirty="0"/>
          </a:p>
          <a:p>
            <a:r>
              <a:rPr lang="en-US" sz="2000" dirty="0"/>
              <a:t>Cardiology</a:t>
            </a:r>
          </a:p>
          <a:p>
            <a:endParaRPr lang="en-US" sz="2000" dirty="0"/>
          </a:p>
          <a:p>
            <a:r>
              <a:rPr lang="en-US" sz="2000" dirty="0"/>
              <a:t>Lead Management:</a:t>
            </a:r>
          </a:p>
          <a:p>
            <a:endParaRPr lang="en-US" sz="2000" dirty="0"/>
          </a:p>
          <a:p>
            <a:r>
              <a:rPr lang="en-US" sz="2000" dirty="0"/>
              <a:t>Systems (Capital):</a:t>
            </a:r>
          </a:p>
          <a:p>
            <a:pPr marL="1728000" lvl="8" indent="0">
              <a:buNone/>
            </a:pPr>
            <a:endParaRPr lang="en-US" dirty="0"/>
          </a:p>
          <a:p>
            <a:pPr marL="1728000" lvl="8" indent="0">
              <a:buNone/>
            </a:pPr>
            <a:endParaRPr lang="en-US" dirty="0"/>
          </a:p>
          <a:p>
            <a:pPr marL="1728000" lvl="8" indent="0">
              <a:buNone/>
            </a:pPr>
            <a:r>
              <a:rPr lang="en-US" sz="2400" dirty="0"/>
              <a:t>Total:    </a:t>
            </a:r>
          </a:p>
          <a:p>
            <a:endParaRPr lang="en-US" dirty="0"/>
          </a:p>
        </p:txBody>
      </p:sp>
      <p:sp>
        <p:nvSpPr>
          <p:cNvPr id="4" name="Title 3">
            <a:extLst>
              <a:ext uri="{FF2B5EF4-FFF2-40B4-BE49-F238E27FC236}">
                <a16:creationId xmlns:a16="http://schemas.microsoft.com/office/drawing/2014/main" id="{B9C8FADF-5C05-41DF-90AB-92FBAE1A9594}"/>
              </a:ext>
            </a:extLst>
          </p:cNvPr>
          <p:cNvSpPr>
            <a:spLocks noGrp="1"/>
          </p:cNvSpPr>
          <p:nvPr>
            <p:ph type="title"/>
          </p:nvPr>
        </p:nvSpPr>
        <p:spPr/>
        <p:txBody>
          <a:bodyPr/>
          <a:lstStyle/>
          <a:p>
            <a:r>
              <a:rPr lang="en-US"/>
              <a:t>Business review:  Total Philips IGT revenue</a:t>
            </a:r>
            <a:br>
              <a:rPr lang="en-US"/>
            </a:br>
            <a:endParaRPr lang="en-US"/>
          </a:p>
        </p:txBody>
      </p:sp>
    </p:spTree>
    <p:custDataLst>
      <p:tags r:id="rId1"/>
    </p:custDataLst>
    <p:extLst>
      <p:ext uri="{BB962C8B-B14F-4D97-AF65-F5344CB8AC3E}">
        <p14:creationId xmlns:p14="http://schemas.microsoft.com/office/powerpoint/2010/main" val="5644884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95DEC-9BE7-4E4A-8FB8-76FAA121EFD0}"/>
              </a:ext>
            </a:extLst>
          </p:cNvPr>
          <p:cNvSpPr>
            <a:spLocks noGrp="1"/>
          </p:cNvSpPr>
          <p:nvPr>
            <p:ph type="title"/>
          </p:nvPr>
        </p:nvSpPr>
        <p:spPr/>
        <p:txBody>
          <a:bodyPr/>
          <a:lstStyle/>
          <a:p>
            <a:r>
              <a:rPr lang="en-US"/>
              <a:t>Recent support and resources</a:t>
            </a:r>
            <a:br>
              <a:rPr lang="en-US"/>
            </a:br>
            <a:endParaRPr lang="en-US"/>
          </a:p>
        </p:txBody>
      </p:sp>
      <p:sp>
        <p:nvSpPr>
          <p:cNvPr id="3" name="Slide Number Placeholder 2">
            <a:extLst>
              <a:ext uri="{FF2B5EF4-FFF2-40B4-BE49-F238E27FC236}">
                <a16:creationId xmlns:a16="http://schemas.microsoft.com/office/drawing/2014/main" id="{A0DEDA42-0448-4242-BE56-1C96057EC821}"/>
              </a:ext>
            </a:extLst>
          </p:cNvPr>
          <p:cNvSpPr>
            <a:spLocks noGrp="1"/>
          </p:cNvSpPr>
          <p:nvPr>
            <p:ph type="sldNum" sz="quarter" idx="12"/>
          </p:nvPr>
        </p:nvSpPr>
        <p:spPr/>
        <p:txBody>
          <a:bodyPr/>
          <a:lstStyle/>
          <a:p>
            <a:fld id="{A5163908-529D-4A49-892F-D37C4044DFD8}" type="slidenum">
              <a:rPr lang="en-IN" smtClean="0"/>
              <a:pPr/>
              <a:t>14</a:t>
            </a:fld>
            <a:endParaRPr lang="en-IN"/>
          </a:p>
        </p:txBody>
      </p:sp>
      <p:sp>
        <p:nvSpPr>
          <p:cNvPr id="4" name="TextBox 3">
            <a:extLst>
              <a:ext uri="{FF2B5EF4-FFF2-40B4-BE49-F238E27FC236}">
                <a16:creationId xmlns:a16="http://schemas.microsoft.com/office/drawing/2014/main" id="{5206FDCC-A750-4543-ABE0-54AFC4835C32}"/>
              </a:ext>
            </a:extLst>
          </p:cNvPr>
          <p:cNvSpPr txBox="1"/>
          <p:nvPr/>
        </p:nvSpPr>
        <p:spPr>
          <a:xfrm rot="16200000">
            <a:off x="-842445" y="2133547"/>
            <a:ext cx="2550088" cy="448301"/>
          </a:xfrm>
          <a:prstGeom prst="rect">
            <a:avLst/>
          </a:prstGeom>
          <a:solidFill>
            <a:schemeClr val="bg1">
              <a:lumMod val="95000"/>
            </a:schemeClr>
          </a:solidFill>
        </p:spPr>
        <p:txBody>
          <a:bodyPr vert="horz" wrap="square" lIns="0" tIns="0" rIns="0" bIns="0" spcCol="432000" rtlCol="0" anchor="ctr">
            <a:noAutofit/>
          </a:bodyPr>
          <a:lstStyle/>
          <a:p>
            <a:pPr algn="ctr" defTabSz="685783">
              <a:defRPr/>
            </a:pPr>
            <a:r>
              <a:rPr lang="en-US" sz="1600" b="1" dirty="0">
                <a:solidFill>
                  <a:prstClr val="black"/>
                </a:solidFill>
                <a:latin typeface="Calibri"/>
              </a:rPr>
              <a:t>Training and Medical Education</a:t>
            </a:r>
          </a:p>
        </p:txBody>
      </p:sp>
      <p:sp>
        <p:nvSpPr>
          <p:cNvPr id="5" name="Rounded Rectangle 75">
            <a:extLst>
              <a:ext uri="{FF2B5EF4-FFF2-40B4-BE49-F238E27FC236}">
                <a16:creationId xmlns:a16="http://schemas.microsoft.com/office/drawing/2014/main" id="{7A5CC12F-3D1B-4327-8BF5-CFDD750B5EE0}"/>
              </a:ext>
            </a:extLst>
          </p:cNvPr>
          <p:cNvSpPr/>
          <p:nvPr/>
        </p:nvSpPr>
        <p:spPr>
          <a:xfrm>
            <a:off x="691376" y="2599259"/>
            <a:ext cx="7761238" cy="497671"/>
          </a:xfrm>
          <a:prstGeom prst="roundRect">
            <a:avLst>
              <a:gd name="adj" fmla="val 3974"/>
            </a:avLst>
          </a:prstGeom>
          <a:solidFill>
            <a:srgbClr val="BACFEA"/>
          </a:solidFill>
          <a:ln w="2857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a:buClr>
                <a:srgbClr val="000000"/>
              </a:buClr>
              <a:buSzPts val="1200"/>
              <a:defRPr/>
            </a:pPr>
            <a:endParaRPr lang="en-US" sz="1350" b="1" dirty="0">
              <a:solidFill>
                <a:srgbClr val="000000"/>
              </a:solidFill>
              <a:latin typeface="Calibri"/>
            </a:endParaRPr>
          </a:p>
        </p:txBody>
      </p:sp>
      <p:sp>
        <p:nvSpPr>
          <p:cNvPr id="6" name="Rounded Rectangle 76">
            <a:extLst>
              <a:ext uri="{FF2B5EF4-FFF2-40B4-BE49-F238E27FC236}">
                <a16:creationId xmlns:a16="http://schemas.microsoft.com/office/drawing/2014/main" id="{35495631-9734-4594-BACA-D19EC000E984}"/>
              </a:ext>
            </a:extLst>
          </p:cNvPr>
          <p:cNvSpPr/>
          <p:nvPr/>
        </p:nvSpPr>
        <p:spPr>
          <a:xfrm>
            <a:off x="691380" y="1543485"/>
            <a:ext cx="7761239" cy="452881"/>
          </a:xfrm>
          <a:prstGeom prst="roundRect">
            <a:avLst>
              <a:gd name="adj" fmla="val 3974"/>
            </a:avLst>
          </a:prstGeom>
          <a:solidFill>
            <a:srgbClr val="BACFEA"/>
          </a:solidFill>
          <a:ln w="2857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defTabSz="685783">
              <a:buClr>
                <a:srgbClr val="000000"/>
              </a:buClr>
              <a:buSzPts val="1200"/>
              <a:defRPr/>
            </a:pPr>
            <a:endParaRPr lang="en-US" sz="1050" dirty="0">
              <a:solidFill>
                <a:srgbClr val="000000"/>
              </a:solidFill>
              <a:latin typeface="Calibri"/>
            </a:endParaRPr>
          </a:p>
        </p:txBody>
      </p:sp>
      <p:sp>
        <p:nvSpPr>
          <p:cNvPr id="7" name="Rounded Rectangle 79">
            <a:extLst>
              <a:ext uri="{FF2B5EF4-FFF2-40B4-BE49-F238E27FC236}">
                <a16:creationId xmlns:a16="http://schemas.microsoft.com/office/drawing/2014/main" id="{B7EF4C73-6165-4CBF-88B9-5E85BA6B5274}"/>
              </a:ext>
            </a:extLst>
          </p:cNvPr>
          <p:cNvSpPr/>
          <p:nvPr/>
        </p:nvSpPr>
        <p:spPr>
          <a:xfrm>
            <a:off x="691376" y="2072339"/>
            <a:ext cx="7761239" cy="450947"/>
          </a:xfrm>
          <a:prstGeom prst="roundRect">
            <a:avLst>
              <a:gd name="adj" fmla="val 3974"/>
            </a:avLst>
          </a:prstGeom>
          <a:solidFill>
            <a:srgbClr val="BACFEA"/>
          </a:solidFill>
          <a:ln w="2857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a:buClr>
                <a:srgbClr val="000000"/>
              </a:buClr>
              <a:buSzPts val="1200"/>
              <a:defRPr/>
            </a:pPr>
            <a:endParaRPr lang="en-US" sz="1050" dirty="0">
              <a:solidFill>
                <a:srgbClr val="000000"/>
              </a:solidFill>
              <a:latin typeface="Calibri"/>
            </a:endParaRPr>
          </a:p>
        </p:txBody>
      </p:sp>
      <p:sp>
        <p:nvSpPr>
          <p:cNvPr id="8" name="Rounded Rectangle 38">
            <a:extLst>
              <a:ext uri="{FF2B5EF4-FFF2-40B4-BE49-F238E27FC236}">
                <a16:creationId xmlns:a16="http://schemas.microsoft.com/office/drawing/2014/main" id="{429F887E-3332-4D8C-983F-6619C9EEA5B3}"/>
              </a:ext>
            </a:extLst>
          </p:cNvPr>
          <p:cNvSpPr/>
          <p:nvPr/>
        </p:nvSpPr>
        <p:spPr>
          <a:xfrm>
            <a:off x="684933" y="1035617"/>
            <a:ext cx="7761239" cy="452881"/>
          </a:xfrm>
          <a:prstGeom prst="roundRect">
            <a:avLst>
              <a:gd name="adj" fmla="val 3974"/>
            </a:avLst>
          </a:prstGeom>
          <a:solidFill>
            <a:srgbClr val="BACFEA"/>
          </a:solidFill>
          <a:ln w="2857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defTabSz="685783">
              <a:buClr>
                <a:srgbClr val="000000"/>
              </a:buClr>
              <a:buSzPts val="1200"/>
              <a:defRPr/>
            </a:pPr>
            <a:endParaRPr lang="en-US" sz="1050" dirty="0">
              <a:solidFill>
                <a:srgbClr val="000000"/>
              </a:solidFill>
              <a:latin typeface="Calibri"/>
            </a:endParaRPr>
          </a:p>
        </p:txBody>
      </p:sp>
      <p:sp>
        <p:nvSpPr>
          <p:cNvPr id="9" name="Rounded Rectangle 20">
            <a:extLst>
              <a:ext uri="{FF2B5EF4-FFF2-40B4-BE49-F238E27FC236}">
                <a16:creationId xmlns:a16="http://schemas.microsoft.com/office/drawing/2014/main" id="{1136D071-2F01-4B6D-A725-8F21749A81FE}"/>
              </a:ext>
            </a:extLst>
          </p:cNvPr>
          <p:cNvSpPr/>
          <p:nvPr/>
        </p:nvSpPr>
        <p:spPr>
          <a:xfrm>
            <a:off x="705231" y="3172903"/>
            <a:ext cx="7761238" cy="497671"/>
          </a:xfrm>
          <a:prstGeom prst="roundRect">
            <a:avLst>
              <a:gd name="adj" fmla="val 3974"/>
            </a:avLst>
          </a:prstGeom>
          <a:solidFill>
            <a:srgbClr val="BACFEA"/>
          </a:solidFill>
          <a:ln w="2857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a:buClr>
                <a:srgbClr val="000000"/>
              </a:buClr>
              <a:buSzPts val="1200"/>
              <a:defRPr/>
            </a:pPr>
            <a:endParaRPr lang="en-US" sz="1050" dirty="0">
              <a:solidFill>
                <a:srgbClr val="000000"/>
              </a:solidFill>
              <a:latin typeface="Calibri"/>
            </a:endParaRPr>
          </a:p>
        </p:txBody>
      </p:sp>
      <p:sp>
        <p:nvSpPr>
          <p:cNvPr id="10" name="TextBox 9">
            <a:extLst>
              <a:ext uri="{FF2B5EF4-FFF2-40B4-BE49-F238E27FC236}">
                <a16:creationId xmlns:a16="http://schemas.microsoft.com/office/drawing/2014/main" id="{39C36C33-67CC-4CB7-8585-484AD59A2583}"/>
              </a:ext>
            </a:extLst>
          </p:cNvPr>
          <p:cNvSpPr txBox="1"/>
          <p:nvPr/>
        </p:nvSpPr>
        <p:spPr>
          <a:xfrm rot="16200000">
            <a:off x="-892178" y="4936021"/>
            <a:ext cx="2649553" cy="448301"/>
          </a:xfrm>
          <a:prstGeom prst="rect">
            <a:avLst/>
          </a:prstGeom>
          <a:solidFill>
            <a:schemeClr val="bg1">
              <a:lumMod val="95000"/>
            </a:schemeClr>
          </a:solidFill>
        </p:spPr>
        <p:txBody>
          <a:bodyPr vert="horz" wrap="square" lIns="0" tIns="0" rIns="0" bIns="0" spcCol="432000" rtlCol="0" anchor="ctr">
            <a:noAutofit/>
          </a:bodyPr>
          <a:lstStyle/>
          <a:p>
            <a:pPr algn="ctr" defTabSz="685783">
              <a:defRPr/>
            </a:pPr>
            <a:r>
              <a:rPr lang="en-US" sz="1600" b="1" dirty="0">
                <a:solidFill>
                  <a:prstClr val="black"/>
                </a:solidFill>
                <a:latin typeface="Calibri"/>
              </a:rPr>
              <a:t>Other</a:t>
            </a:r>
          </a:p>
        </p:txBody>
      </p:sp>
      <p:sp>
        <p:nvSpPr>
          <p:cNvPr id="11" name="Rounded Rectangle 21">
            <a:extLst>
              <a:ext uri="{FF2B5EF4-FFF2-40B4-BE49-F238E27FC236}">
                <a16:creationId xmlns:a16="http://schemas.microsoft.com/office/drawing/2014/main" id="{5D22B53F-B66C-4464-9A82-3AAF25248D81}"/>
              </a:ext>
            </a:extLst>
          </p:cNvPr>
          <p:cNvSpPr/>
          <p:nvPr/>
        </p:nvSpPr>
        <p:spPr>
          <a:xfrm>
            <a:off x="705231" y="5441149"/>
            <a:ext cx="7761238" cy="497671"/>
          </a:xfrm>
          <a:prstGeom prst="roundRect">
            <a:avLst>
              <a:gd name="adj" fmla="val 3974"/>
            </a:avLst>
          </a:prstGeom>
          <a:ln/>
        </p:spPr>
        <p:style>
          <a:lnRef idx="2">
            <a:schemeClr val="accent1"/>
          </a:lnRef>
          <a:fillRef idx="1">
            <a:schemeClr val="lt1"/>
          </a:fillRef>
          <a:effectRef idx="0">
            <a:schemeClr val="accent1"/>
          </a:effectRef>
          <a:fontRef idx="minor">
            <a:schemeClr val="dk1"/>
          </a:fontRef>
        </p:style>
        <p:txBody>
          <a:bodyPr rtlCol="0" anchor="ctr"/>
          <a:lstStyle/>
          <a:p>
            <a:pPr defTabSz="685783">
              <a:buClr>
                <a:srgbClr val="000000"/>
              </a:buClr>
              <a:buSzPts val="1200"/>
              <a:defRPr/>
            </a:pPr>
            <a:endParaRPr lang="en-US" sz="1050" dirty="0">
              <a:solidFill>
                <a:srgbClr val="000000"/>
              </a:solidFill>
              <a:latin typeface="Calibri"/>
            </a:endParaRPr>
          </a:p>
        </p:txBody>
      </p:sp>
      <p:sp>
        <p:nvSpPr>
          <p:cNvPr id="12" name="Rounded Rectangle 22">
            <a:extLst>
              <a:ext uri="{FF2B5EF4-FFF2-40B4-BE49-F238E27FC236}">
                <a16:creationId xmlns:a16="http://schemas.microsoft.com/office/drawing/2014/main" id="{6CB96F83-1855-4DA5-B451-38E67D94A6B3}"/>
              </a:ext>
            </a:extLst>
          </p:cNvPr>
          <p:cNvSpPr/>
          <p:nvPr/>
        </p:nvSpPr>
        <p:spPr>
          <a:xfrm>
            <a:off x="705235" y="4385375"/>
            <a:ext cx="7761239" cy="452881"/>
          </a:xfrm>
          <a:prstGeom prst="roundRect">
            <a:avLst>
              <a:gd name="adj" fmla="val 3974"/>
            </a:avLst>
          </a:prstGeom>
          <a:ln/>
        </p:spPr>
        <p:style>
          <a:lnRef idx="2">
            <a:schemeClr val="accent1"/>
          </a:lnRef>
          <a:fillRef idx="1">
            <a:schemeClr val="lt1"/>
          </a:fillRef>
          <a:effectRef idx="0">
            <a:schemeClr val="accent1"/>
          </a:effectRef>
          <a:fontRef idx="minor">
            <a:schemeClr val="dk1"/>
          </a:fontRef>
        </p:style>
        <p:txBody>
          <a:bodyPr rtlCol="0" anchor="ctr">
            <a:noAutofit/>
          </a:bodyPr>
          <a:lstStyle/>
          <a:p>
            <a:pPr defTabSz="685783">
              <a:buClr>
                <a:srgbClr val="000000"/>
              </a:buClr>
              <a:buSzPts val="1200"/>
              <a:defRPr/>
            </a:pPr>
            <a:endParaRPr lang="en-US" sz="1050" dirty="0">
              <a:solidFill>
                <a:srgbClr val="000000"/>
              </a:solidFill>
              <a:latin typeface="Calibri"/>
            </a:endParaRPr>
          </a:p>
        </p:txBody>
      </p:sp>
      <p:sp>
        <p:nvSpPr>
          <p:cNvPr id="13" name="Rounded Rectangle 23">
            <a:extLst>
              <a:ext uri="{FF2B5EF4-FFF2-40B4-BE49-F238E27FC236}">
                <a16:creationId xmlns:a16="http://schemas.microsoft.com/office/drawing/2014/main" id="{22BD6DA4-6574-4DD9-B08F-E8E8BB589664}"/>
              </a:ext>
            </a:extLst>
          </p:cNvPr>
          <p:cNvSpPr/>
          <p:nvPr/>
        </p:nvSpPr>
        <p:spPr>
          <a:xfrm>
            <a:off x="705231" y="4914229"/>
            <a:ext cx="7761239" cy="450947"/>
          </a:xfrm>
          <a:prstGeom prst="roundRect">
            <a:avLst>
              <a:gd name="adj" fmla="val 3974"/>
            </a:avLst>
          </a:prstGeom>
          <a:ln/>
        </p:spPr>
        <p:style>
          <a:lnRef idx="2">
            <a:schemeClr val="accent1"/>
          </a:lnRef>
          <a:fillRef idx="1">
            <a:schemeClr val="lt1"/>
          </a:fillRef>
          <a:effectRef idx="0">
            <a:schemeClr val="accent1"/>
          </a:effectRef>
          <a:fontRef idx="minor">
            <a:schemeClr val="dk1"/>
          </a:fontRef>
        </p:style>
        <p:txBody>
          <a:bodyPr rtlCol="0" anchor="ctr"/>
          <a:lstStyle/>
          <a:p>
            <a:pPr defTabSz="685783">
              <a:buClr>
                <a:srgbClr val="000000"/>
              </a:buClr>
              <a:buSzPts val="1200"/>
              <a:defRPr/>
            </a:pPr>
            <a:endParaRPr lang="en-US" sz="1050" dirty="0">
              <a:solidFill>
                <a:srgbClr val="000000"/>
              </a:solidFill>
              <a:latin typeface="Calibri"/>
            </a:endParaRPr>
          </a:p>
        </p:txBody>
      </p:sp>
      <p:sp>
        <p:nvSpPr>
          <p:cNvPr id="14" name="Rounded Rectangle 24">
            <a:extLst>
              <a:ext uri="{FF2B5EF4-FFF2-40B4-BE49-F238E27FC236}">
                <a16:creationId xmlns:a16="http://schemas.microsoft.com/office/drawing/2014/main" id="{586FC82B-2DA1-4D44-9BAF-34585D4F1ED3}"/>
              </a:ext>
            </a:extLst>
          </p:cNvPr>
          <p:cNvSpPr/>
          <p:nvPr/>
        </p:nvSpPr>
        <p:spPr>
          <a:xfrm>
            <a:off x="705230" y="3852237"/>
            <a:ext cx="7761239" cy="452881"/>
          </a:xfrm>
          <a:prstGeom prst="roundRect">
            <a:avLst>
              <a:gd name="adj" fmla="val 3974"/>
            </a:avLst>
          </a:prstGeom>
          <a:ln/>
        </p:spPr>
        <p:style>
          <a:lnRef idx="2">
            <a:schemeClr val="accent1"/>
          </a:lnRef>
          <a:fillRef idx="1">
            <a:schemeClr val="lt1"/>
          </a:fillRef>
          <a:effectRef idx="0">
            <a:schemeClr val="accent1"/>
          </a:effectRef>
          <a:fontRef idx="minor">
            <a:schemeClr val="dk1"/>
          </a:fontRef>
        </p:style>
        <p:txBody>
          <a:bodyPr rtlCol="0" anchor="ctr">
            <a:noAutofit/>
          </a:bodyPr>
          <a:lstStyle/>
          <a:p>
            <a:pPr defTabSz="685783">
              <a:buClr>
                <a:srgbClr val="000000"/>
              </a:buClr>
              <a:buSzPts val="1200"/>
              <a:defRPr/>
            </a:pPr>
            <a:endParaRPr lang="en-US" sz="1050" dirty="0">
              <a:solidFill>
                <a:srgbClr val="000000"/>
              </a:solidFill>
              <a:latin typeface="Calibri"/>
            </a:endParaRPr>
          </a:p>
        </p:txBody>
      </p:sp>
      <p:sp>
        <p:nvSpPr>
          <p:cNvPr id="15" name="Rounded Rectangle 25">
            <a:extLst>
              <a:ext uri="{FF2B5EF4-FFF2-40B4-BE49-F238E27FC236}">
                <a16:creationId xmlns:a16="http://schemas.microsoft.com/office/drawing/2014/main" id="{9592E5CF-D7A5-46E3-B2E4-25718663CF88}"/>
              </a:ext>
            </a:extLst>
          </p:cNvPr>
          <p:cNvSpPr/>
          <p:nvPr/>
        </p:nvSpPr>
        <p:spPr>
          <a:xfrm>
            <a:off x="719086" y="6014793"/>
            <a:ext cx="7761238" cy="497671"/>
          </a:xfrm>
          <a:prstGeom prst="roundRect">
            <a:avLst>
              <a:gd name="adj" fmla="val 3974"/>
            </a:avLst>
          </a:prstGeom>
          <a:ln/>
        </p:spPr>
        <p:style>
          <a:lnRef idx="2">
            <a:schemeClr val="accent1"/>
          </a:lnRef>
          <a:fillRef idx="1">
            <a:schemeClr val="lt1"/>
          </a:fillRef>
          <a:effectRef idx="0">
            <a:schemeClr val="accent1"/>
          </a:effectRef>
          <a:fontRef idx="minor">
            <a:schemeClr val="dk1"/>
          </a:fontRef>
        </p:style>
        <p:txBody>
          <a:bodyPr rtlCol="0" anchor="ctr"/>
          <a:lstStyle/>
          <a:p>
            <a:pPr defTabSz="685783">
              <a:buClr>
                <a:srgbClr val="000000"/>
              </a:buClr>
              <a:buSzPts val="1200"/>
              <a:defRPr/>
            </a:pPr>
            <a:endParaRPr lang="en-US" sz="1050" dirty="0">
              <a:solidFill>
                <a:srgbClr val="000000"/>
              </a:solidFill>
              <a:latin typeface="Calibri"/>
            </a:endParaRPr>
          </a:p>
        </p:txBody>
      </p:sp>
    </p:spTree>
    <p:custDataLst>
      <p:tags r:id="rId1"/>
    </p:custDataLst>
    <p:extLst>
      <p:ext uri="{BB962C8B-B14F-4D97-AF65-F5344CB8AC3E}">
        <p14:creationId xmlns:p14="http://schemas.microsoft.com/office/powerpoint/2010/main" val="1690079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94A96-AF31-482E-94ED-8A859B270E3D}"/>
              </a:ext>
            </a:extLst>
          </p:cNvPr>
          <p:cNvSpPr>
            <a:spLocks noGrp="1"/>
          </p:cNvSpPr>
          <p:nvPr>
            <p:ph type="title"/>
          </p:nvPr>
        </p:nvSpPr>
        <p:spPr/>
        <p:txBody>
          <a:bodyPr/>
          <a:lstStyle/>
          <a:p>
            <a:r>
              <a:rPr lang="en-US"/>
              <a:t>Future opportunities</a:t>
            </a:r>
            <a:br>
              <a:rPr lang="en-US"/>
            </a:br>
            <a:endParaRPr lang="en-US"/>
          </a:p>
        </p:txBody>
      </p:sp>
      <p:sp>
        <p:nvSpPr>
          <p:cNvPr id="3" name="Slide Number Placeholder 2">
            <a:extLst>
              <a:ext uri="{FF2B5EF4-FFF2-40B4-BE49-F238E27FC236}">
                <a16:creationId xmlns:a16="http://schemas.microsoft.com/office/drawing/2014/main" id="{55AC6A55-9FF7-4983-AA06-840919DDA136}"/>
              </a:ext>
            </a:extLst>
          </p:cNvPr>
          <p:cNvSpPr>
            <a:spLocks noGrp="1"/>
          </p:cNvSpPr>
          <p:nvPr>
            <p:ph type="sldNum" sz="quarter" idx="12"/>
          </p:nvPr>
        </p:nvSpPr>
        <p:spPr/>
        <p:txBody>
          <a:bodyPr/>
          <a:lstStyle/>
          <a:p>
            <a:fld id="{A5163908-529D-4A49-892F-D37C4044DFD8}" type="slidenum">
              <a:rPr lang="en-IN" smtClean="0"/>
              <a:pPr/>
              <a:t>15</a:t>
            </a:fld>
            <a:endParaRPr lang="en-IN"/>
          </a:p>
        </p:txBody>
      </p:sp>
      <p:sp>
        <p:nvSpPr>
          <p:cNvPr id="4" name="TextBox 3">
            <a:extLst>
              <a:ext uri="{FF2B5EF4-FFF2-40B4-BE49-F238E27FC236}">
                <a16:creationId xmlns:a16="http://schemas.microsoft.com/office/drawing/2014/main" id="{1F609983-9448-4728-BEED-8146E400B346}"/>
              </a:ext>
            </a:extLst>
          </p:cNvPr>
          <p:cNvSpPr txBox="1"/>
          <p:nvPr/>
        </p:nvSpPr>
        <p:spPr>
          <a:xfrm rot="16200000">
            <a:off x="-842445" y="2110101"/>
            <a:ext cx="2550088" cy="448301"/>
          </a:xfrm>
          <a:prstGeom prst="rect">
            <a:avLst/>
          </a:prstGeom>
          <a:solidFill>
            <a:schemeClr val="bg1">
              <a:lumMod val="95000"/>
            </a:schemeClr>
          </a:solidFill>
        </p:spPr>
        <p:txBody>
          <a:bodyPr vert="horz" wrap="square" lIns="0" tIns="0" rIns="0" bIns="0" spcCol="432000" rtlCol="0" anchor="ctr">
            <a:noAutofit/>
          </a:bodyPr>
          <a:lstStyle/>
          <a:p>
            <a:pPr algn="ctr" defTabSz="685783">
              <a:defRPr/>
            </a:pPr>
            <a:r>
              <a:rPr lang="en-US" sz="1600" b="1" dirty="0">
                <a:solidFill>
                  <a:prstClr val="black"/>
                </a:solidFill>
                <a:latin typeface="Calibri"/>
              </a:rPr>
              <a:t>Product Opportunities</a:t>
            </a:r>
          </a:p>
        </p:txBody>
      </p:sp>
      <p:sp>
        <p:nvSpPr>
          <p:cNvPr id="5" name="Rounded Rectangle 75">
            <a:extLst>
              <a:ext uri="{FF2B5EF4-FFF2-40B4-BE49-F238E27FC236}">
                <a16:creationId xmlns:a16="http://schemas.microsoft.com/office/drawing/2014/main" id="{8E210F7A-5AF9-4E6E-BCBD-3BA10D3C2946}"/>
              </a:ext>
            </a:extLst>
          </p:cNvPr>
          <p:cNvSpPr/>
          <p:nvPr/>
        </p:nvSpPr>
        <p:spPr>
          <a:xfrm>
            <a:off x="691376" y="2599259"/>
            <a:ext cx="7761238" cy="497671"/>
          </a:xfrm>
          <a:prstGeom prst="roundRect">
            <a:avLst>
              <a:gd name="adj" fmla="val 3974"/>
            </a:avLst>
          </a:prstGeom>
          <a:solidFill>
            <a:srgbClr val="BACFEA"/>
          </a:solidFill>
          <a:ln w="2857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a:buClr>
                <a:srgbClr val="000000"/>
              </a:buClr>
              <a:buSzPts val="1200"/>
              <a:defRPr/>
            </a:pPr>
            <a:endParaRPr lang="en-US" sz="1350" b="1" dirty="0">
              <a:solidFill>
                <a:srgbClr val="000000"/>
              </a:solidFill>
              <a:latin typeface="Calibri"/>
            </a:endParaRPr>
          </a:p>
        </p:txBody>
      </p:sp>
      <p:sp>
        <p:nvSpPr>
          <p:cNvPr id="6" name="Rounded Rectangle 76">
            <a:extLst>
              <a:ext uri="{FF2B5EF4-FFF2-40B4-BE49-F238E27FC236}">
                <a16:creationId xmlns:a16="http://schemas.microsoft.com/office/drawing/2014/main" id="{30520F8B-4DFC-406F-B87B-A7DD05E8E1EF}"/>
              </a:ext>
            </a:extLst>
          </p:cNvPr>
          <p:cNvSpPr/>
          <p:nvPr/>
        </p:nvSpPr>
        <p:spPr>
          <a:xfrm>
            <a:off x="691380" y="1543485"/>
            <a:ext cx="7761239" cy="452881"/>
          </a:xfrm>
          <a:prstGeom prst="roundRect">
            <a:avLst>
              <a:gd name="adj" fmla="val 3974"/>
            </a:avLst>
          </a:prstGeom>
          <a:solidFill>
            <a:srgbClr val="BACFEA"/>
          </a:solidFill>
          <a:ln w="2857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defTabSz="685783">
              <a:buClr>
                <a:srgbClr val="000000"/>
              </a:buClr>
              <a:buSzPts val="1200"/>
              <a:defRPr/>
            </a:pPr>
            <a:endParaRPr lang="en-US" sz="1050" dirty="0">
              <a:solidFill>
                <a:srgbClr val="000000"/>
              </a:solidFill>
              <a:latin typeface="Calibri"/>
            </a:endParaRPr>
          </a:p>
        </p:txBody>
      </p:sp>
      <p:sp>
        <p:nvSpPr>
          <p:cNvPr id="7" name="Rounded Rectangle 79">
            <a:extLst>
              <a:ext uri="{FF2B5EF4-FFF2-40B4-BE49-F238E27FC236}">
                <a16:creationId xmlns:a16="http://schemas.microsoft.com/office/drawing/2014/main" id="{474CA5B6-E8E4-4A41-B996-36785C6BBC95}"/>
              </a:ext>
            </a:extLst>
          </p:cNvPr>
          <p:cNvSpPr/>
          <p:nvPr/>
        </p:nvSpPr>
        <p:spPr>
          <a:xfrm>
            <a:off x="691376" y="2072339"/>
            <a:ext cx="7761239" cy="450947"/>
          </a:xfrm>
          <a:prstGeom prst="roundRect">
            <a:avLst>
              <a:gd name="adj" fmla="val 3974"/>
            </a:avLst>
          </a:prstGeom>
          <a:solidFill>
            <a:srgbClr val="BACFEA"/>
          </a:solidFill>
          <a:ln w="2857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a:buClr>
                <a:srgbClr val="000000"/>
              </a:buClr>
              <a:buSzPts val="1200"/>
              <a:defRPr/>
            </a:pPr>
            <a:endParaRPr lang="en-US" sz="1050" dirty="0">
              <a:solidFill>
                <a:srgbClr val="000000"/>
              </a:solidFill>
              <a:latin typeface="Calibri"/>
            </a:endParaRPr>
          </a:p>
        </p:txBody>
      </p:sp>
      <p:sp>
        <p:nvSpPr>
          <p:cNvPr id="8" name="Rounded Rectangle 38">
            <a:extLst>
              <a:ext uri="{FF2B5EF4-FFF2-40B4-BE49-F238E27FC236}">
                <a16:creationId xmlns:a16="http://schemas.microsoft.com/office/drawing/2014/main" id="{C7B7BA22-5293-489B-BC68-DDF5156D6B01}"/>
              </a:ext>
            </a:extLst>
          </p:cNvPr>
          <p:cNvSpPr/>
          <p:nvPr/>
        </p:nvSpPr>
        <p:spPr>
          <a:xfrm>
            <a:off x="684933" y="1035617"/>
            <a:ext cx="7761239" cy="452881"/>
          </a:xfrm>
          <a:prstGeom prst="roundRect">
            <a:avLst>
              <a:gd name="adj" fmla="val 3974"/>
            </a:avLst>
          </a:prstGeom>
          <a:solidFill>
            <a:srgbClr val="BACFEA"/>
          </a:solidFill>
          <a:ln w="2857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defTabSz="685783">
              <a:buClr>
                <a:srgbClr val="000000"/>
              </a:buClr>
              <a:buSzPts val="1200"/>
              <a:defRPr/>
            </a:pPr>
            <a:endParaRPr lang="en-US" sz="1050" dirty="0">
              <a:solidFill>
                <a:srgbClr val="000000"/>
              </a:solidFill>
              <a:latin typeface="Calibri"/>
            </a:endParaRPr>
          </a:p>
        </p:txBody>
      </p:sp>
      <p:sp>
        <p:nvSpPr>
          <p:cNvPr id="9" name="Rounded Rectangle 20">
            <a:extLst>
              <a:ext uri="{FF2B5EF4-FFF2-40B4-BE49-F238E27FC236}">
                <a16:creationId xmlns:a16="http://schemas.microsoft.com/office/drawing/2014/main" id="{89EE4BBE-7466-4AD1-B740-79C756C25795}"/>
              </a:ext>
            </a:extLst>
          </p:cNvPr>
          <p:cNvSpPr/>
          <p:nvPr/>
        </p:nvSpPr>
        <p:spPr>
          <a:xfrm>
            <a:off x="705231" y="3172903"/>
            <a:ext cx="7761238" cy="497671"/>
          </a:xfrm>
          <a:prstGeom prst="roundRect">
            <a:avLst>
              <a:gd name="adj" fmla="val 3974"/>
            </a:avLst>
          </a:prstGeom>
          <a:solidFill>
            <a:srgbClr val="BACFEA"/>
          </a:solidFill>
          <a:ln w="2857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a:buClr>
                <a:srgbClr val="000000"/>
              </a:buClr>
              <a:buSzPts val="1200"/>
              <a:defRPr/>
            </a:pPr>
            <a:endParaRPr lang="en-US" sz="1050" dirty="0">
              <a:solidFill>
                <a:srgbClr val="000000"/>
              </a:solidFill>
              <a:latin typeface="Calibri"/>
            </a:endParaRPr>
          </a:p>
        </p:txBody>
      </p:sp>
      <p:sp>
        <p:nvSpPr>
          <p:cNvPr id="10" name="TextBox 9">
            <a:extLst>
              <a:ext uri="{FF2B5EF4-FFF2-40B4-BE49-F238E27FC236}">
                <a16:creationId xmlns:a16="http://schemas.microsoft.com/office/drawing/2014/main" id="{344C03F0-D44D-4EDD-B366-EE6AE1644ED6}"/>
              </a:ext>
            </a:extLst>
          </p:cNvPr>
          <p:cNvSpPr txBox="1"/>
          <p:nvPr/>
        </p:nvSpPr>
        <p:spPr>
          <a:xfrm rot="16200000">
            <a:off x="-892178" y="4912575"/>
            <a:ext cx="2649553" cy="448301"/>
          </a:xfrm>
          <a:prstGeom prst="rect">
            <a:avLst/>
          </a:prstGeom>
          <a:solidFill>
            <a:schemeClr val="bg1">
              <a:lumMod val="95000"/>
            </a:schemeClr>
          </a:solidFill>
        </p:spPr>
        <p:txBody>
          <a:bodyPr vert="horz" wrap="square" lIns="0" tIns="0" rIns="0" bIns="0" spcCol="432000" rtlCol="0" anchor="ctr">
            <a:noAutofit/>
          </a:bodyPr>
          <a:lstStyle/>
          <a:p>
            <a:pPr algn="ctr" defTabSz="685783">
              <a:defRPr/>
            </a:pPr>
            <a:r>
              <a:rPr lang="en-US" sz="1600" b="1" dirty="0">
                <a:solidFill>
                  <a:prstClr val="black"/>
                </a:solidFill>
                <a:latin typeface="Calibri"/>
              </a:rPr>
              <a:t>Educational Opportunities</a:t>
            </a:r>
          </a:p>
        </p:txBody>
      </p:sp>
      <p:sp>
        <p:nvSpPr>
          <p:cNvPr id="11" name="Rounded Rectangle 21">
            <a:extLst>
              <a:ext uri="{FF2B5EF4-FFF2-40B4-BE49-F238E27FC236}">
                <a16:creationId xmlns:a16="http://schemas.microsoft.com/office/drawing/2014/main" id="{B9E49E76-792D-402F-9ACE-D723CC9C1864}"/>
              </a:ext>
            </a:extLst>
          </p:cNvPr>
          <p:cNvSpPr/>
          <p:nvPr/>
        </p:nvSpPr>
        <p:spPr>
          <a:xfrm>
            <a:off x="705231" y="5441149"/>
            <a:ext cx="7761238" cy="497671"/>
          </a:xfrm>
          <a:prstGeom prst="roundRect">
            <a:avLst>
              <a:gd name="adj" fmla="val 3974"/>
            </a:avLst>
          </a:prstGeom>
          <a:ln/>
        </p:spPr>
        <p:style>
          <a:lnRef idx="2">
            <a:schemeClr val="accent1"/>
          </a:lnRef>
          <a:fillRef idx="1">
            <a:schemeClr val="lt1"/>
          </a:fillRef>
          <a:effectRef idx="0">
            <a:schemeClr val="accent1"/>
          </a:effectRef>
          <a:fontRef idx="minor">
            <a:schemeClr val="dk1"/>
          </a:fontRef>
        </p:style>
        <p:txBody>
          <a:bodyPr rtlCol="0" anchor="ctr"/>
          <a:lstStyle/>
          <a:p>
            <a:pPr defTabSz="685783">
              <a:buClr>
                <a:srgbClr val="000000"/>
              </a:buClr>
              <a:buSzPts val="1200"/>
              <a:defRPr/>
            </a:pPr>
            <a:endParaRPr lang="en-US" sz="1050" dirty="0">
              <a:solidFill>
                <a:srgbClr val="000000"/>
              </a:solidFill>
              <a:latin typeface="Calibri"/>
            </a:endParaRPr>
          </a:p>
        </p:txBody>
      </p:sp>
      <p:sp>
        <p:nvSpPr>
          <p:cNvPr id="12" name="Rounded Rectangle 22">
            <a:extLst>
              <a:ext uri="{FF2B5EF4-FFF2-40B4-BE49-F238E27FC236}">
                <a16:creationId xmlns:a16="http://schemas.microsoft.com/office/drawing/2014/main" id="{755511E8-AA23-4111-9B52-1E1010CA800E}"/>
              </a:ext>
            </a:extLst>
          </p:cNvPr>
          <p:cNvSpPr/>
          <p:nvPr/>
        </p:nvSpPr>
        <p:spPr>
          <a:xfrm>
            <a:off x="705235" y="4385375"/>
            <a:ext cx="7761239" cy="452881"/>
          </a:xfrm>
          <a:prstGeom prst="roundRect">
            <a:avLst>
              <a:gd name="adj" fmla="val 3974"/>
            </a:avLst>
          </a:prstGeom>
          <a:ln/>
        </p:spPr>
        <p:style>
          <a:lnRef idx="2">
            <a:schemeClr val="accent1"/>
          </a:lnRef>
          <a:fillRef idx="1">
            <a:schemeClr val="lt1"/>
          </a:fillRef>
          <a:effectRef idx="0">
            <a:schemeClr val="accent1"/>
          </a:effectRef>
          <a:fontRef idx="minor">
            <a:schemeClr val="dk1"/>
          </a:fontRef>
        </p:style>
        <p:txBody>
          <a:bodyPr rtlCol="0" anchor="ctr">
            <a:noAutofit/>
          </a:bodyPr>
          <a:lstStyle/>
          <a:p>
            <a:pPr defTabSz="685783">
              <a:buClr>
                <a:srgbClr val="000000"/>
              </a:buClr>
              <a:buSzPts val="1200"/>
              <a:defRPr/>
            </a:pPr>
            <a:endParaRPr lang="en-US" sz="1050" dirty="0">
              <a:solidFill>
                <a:srgbClr val="000000"/>
              </a:solidFill>
              <a:latin typeface="Calibri"/>
            </a:endParaRPr>
          </a:p>
        </p:txBody>
      </p:sp>
      <p:sp>
        <p:nvSpPr>
          <p:cNvPr id="13" name="Rounded Rectangle 23">
            <a:extLst>
              <a:ext uri="{FF2B5EF4-FFF2-40B4-BE49-F238E27FC236}">
                <a16:creationId xmlns:a16="http://schemas.microsoft.com/office/drawing/2014/main" id="{2D20F056-90B3-4695-BAA6-6451E86FB51A}"/>
              </a:ext>
            </a:extLst>
          </p:cNvPr>
          <p:cNvSpPr/>
          <p:nvPr/>
        </p:nvSpPr>
        <p:spPr>
          <a:xfrm>
            <a:off x="705231" y="4914229"/>
            <a:ext cx="7761239" cy="450947"/>
          </a:xfrm>
          <a:prstGeom prst="roundRect">
            <a:avLst>
              <a:gd name="adj" fmla="val 3974"/>
            </a:avLst>
          </a:prstGeom>
          <a:ln/>
        </p:spPr>
        <p:style>
          <a:lnRef idx="2">
            <a:schemeClr val="accent1"/>
          </a:lnRef>
          <a:fillRef idx="1">
            <a:schemeClr val="lt1"/>
          </a:fillRef>
          <a:effectRef idx="0">
            <a:schemeClr val="accent1"/>
          </a:effectRef>
          <a:fontRef idx="minor">
            <a:schemeClr val="dk1"/>
          </a:fontRef>
        </p:style>
        <p:txBody>
          <a:bodyPr rtlCol="0" anchor="ctr"/>
          <a:lstStyle/>
          <a:p>
            <a:pPr defTabSz="685783">
              <a:buClr>
                <a:srgbClr val="000000"/>
              </a:buClr>
              <a:buSzPts val="1200"/>
              <a:defRPr/>
            </a:pPr>
            <a:endParaRPr lang="en-US" sz="1050" dirty="0">
              <a:solidFill>
                <a:srgbClr val="000000"/>
              </a:solidFill>
              <a:latin typeface="Calibri"/>
            </a:endParaRPr>
          </a:p>
        </p:txBody>
      </p:sp>
      <p:sp>
        <p:nvSpPr>
          <p:cNvPr id="14" name="Rounded Rectangle 24">
            <a:extLst>
              <a:ext uri="{FF2B5EF4-FFF2-40B4-BE49-F238E27FC236}">
                <a16:creationId xmlns:a16="http://schemas.microsoft.com/office/drawing/2014/main" id="{88F11C64-20CB-456E-970C-55F39DD797DA}"/>
              </a:ext>
            </a:extLst>
          </p:cNvPr>
          <p:cNvSpPr/>
          <p:nvPr/>
        </p:nvSpPr>
        <p:spPr>
          <a:xfrm>
            <a:off x="705234" y="3887083"/>
            <a:ext cx="7761239" cy="452881"/>
          </a:xfrm>
          <a:prstGeom prst="roundRect">
            <a:avLst>
              <a:gd name="adj" fmla="val 3974"/>
            </a:avLst>
          </a:prstGeom>
          <a:ln/>
        </p:spPr>
        <p:style>
          <a:lnRef idx="2">
            <a:schemeClr val="accent1"/>
          </a:lnRef>
          <a:fillRef idx="1">
            <a:schemeClr val="lt1"/>
          </a:fillRef>
          <a:effectRef idx="0">
            <a:schemeClr val="accent1"/>
          </a:effectRef>
          <a:fontRef idx="minor">
            <a:schemeClr val="dk1"/>
          </a:fontRef>
        </p:style>
        <p:txBody>
          <a:bodyPr rtlCol="0" anchor="ctr">
            <a:noAutofit/>
          </a:bodyPr>
          <a:lstStyle/>
          <a:p>
            <a:pPr defTabSz="685783">
              <a:buClr>
                <a:srgbClr val="000000"/>
              </a:buClr>
              <a:buSzPts val="1200"/>
              <a:defRPr/>
            </a:pPr>
            <a:endParaRPr lang="en-US" sz="1050" dirty="0">
              <a:solidFill>
                <a:srgbClr val="000000"/>
              </a:solidFill>
              <a:latin typeface="Calibri"/>
            </a:endParaRPr>
          </a:p>
        </p:txBody>
      </p:sp>
      <p:sp>
        <p:nvSpPr>
          <p:cNvPr id="15" name="Rounded Rectangle 25">
            <a:extLst>
              <a:ext uri="{FF2B5EF4-FFF2-40B4-BE49-F238E27FC236}">
                <a16:creationId xmlns:a16="http://schemas.microsoft.com/office/drawing/2014/main" id="{05AAE7ED-0077-403B-8222-0E72FE1BE571}"/>
              </a:ext>
            </a:extLst>
          </p:cNvPr>
          <p:cNvSpPr/>
          <p:nvPr/>
        </p:nvSpPr>
        <p:spPr>
          <a:xfrm>
            <a:off x="719086" y="6014793"/>
            <a:ext cx="7761238" cy="497671"/>
          </a:xfrm>
          <a:prstGeom prst="roundRect">
            <a:avLst>
              <a:gd name="adj" fmla="val 3974"/>
            </a:avLst>
          </a:prstGeom>
          <a:ln/>
        </p:spPr>
        <p:style>
          <a:lnRef idx="2">
            <a:schemeClr val="accent1"/>
          </a:lnRef>
          <a:fillRef idx="1">
            <a:schemeClr val="lt1"/>
          </a:fillRef>
          <a:effectRef idx="0">
            <a:schemeClr val="accent1"/>
          </a:effectRef>
          <a:fontRef idx="minor">
            <a:schemeClr val="dk1"/>
          </a:fontRef>
        </p:style>
        <p:txBody>
          <a:bodyPr rtlCol="0" anchor="ctr"/>
          <a:lstStyle/>
          <a:p>
            <a:pPr defTabSz="685783">
              <a:buClr>
                <a:srgbClr val="000000"/>
              </a:buClr>
              <a:buSzPts val="1200"/>
              <a:defRPr/>
            </a:pPr>
            <a:endParaRPr lang="en-US" sz="1050" dirty="0">
              <a:solidFill>
                <a:srgbClr val="000000"/>
              </a:solidFill>
              <a:latin typeface="Calibri"/>
            </a:endParaRPr>
          </a:p>
        </p:txBody>
      </p:sp>
    </p:spTree>
    <p:custDataLst>
      <p:tags r:id="rId1"/>
    </p:custDataLst>
    <p:extLst>
      <p:ext uri="{BB962C8B-B14F-4D97-AF65-F5344CB8AC3E}">
        <p14:creationId xmlns:p14="http://schemas.microsoft.com/office/powerpoint/2010/main" val="443694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3699748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120F6918-96A1-A84F-B7C5-69A277FDC203}"/>
              </a:ext>
            </a:extLst>
          </p:cNvPr>
          <p:cNvSpPr>
            <a:spLocks noGrp="1"/>
          </p:cNvSpPr>
          <p:nvPr>
            <p:ph type="sldNum" sz="quarter" idx="13"/>
          </p:nvPr>
        </p:nvSpPr>
        <p:spPr/>
        <p:txBody>
          <a:bodyPr/>
          <a:lstStyle/>
          <a:p>
            <a:fld id="{A5163908-529D-4A49-892F-D37C4044DFD8}" type="slidenum">
              <a:rPr lang="en-IN" smtClean="0"/>
              <a:pPr/>
              <a:t>2</a:t>
            </a:fld>
            <a:endParaRPr lang="en-IN"/>
          </a:p>
        </p:txBody>
      </p:sp>
      <p:sp>
        <p:nvSpPr>
          <p:cNvPr id="10" name="Text Placeholder 9">
            <a:extLst>
              <a:ext uri="{FF2B5EF4-FFF2-40B4-BE49-F238E27FC236}">
                <a16:creationId xmlns:a16="http://schemas.microsoft.com/office/drawing/2014/main" id="{C6BBF136-804F-4942-AD12-301419F30477}"/>
              </a:ext>
            </a:extLst>
          </p:cNvPr>
          <p:cNvSpPr>
            <a:spLocks noGrp="1"/>
          </p:cNvSpPr>
          <p:nvPr>
            <p:ph type="body" sz="quarter" idx="14"/>
          </p:nvPr>
        </p:nvSpPr>
        <p:spPr>
          <a:xfrm>
            <a:off x="539552" y="1225118"/>
            <a:ext cx="8064896" cy="4940185"/>
          </a:xfrm>
        </p:spPr>
        <p:txBody>
          <a:bodyPr/>
          <a:lstStyle/>
          <a:p>
            <a:r>
              <a:rPr lang="en-US" dirty="0"/>
              <a:t>Introductions</a:t>
            </a:r>
          </a:p>
          <a:p>
            <a:endParaRPr lang="en-US" sz="1000" dirty="0"/>
          </a:p>
          <a:p>
            <a:r>
              <a:rPr lang="en-US" dirty="0"/>
              <a:t>Philips IGTD</a:t>
            </a:r>
          </a:p>
          <a:p>
            <a:pPr lvl="1"/>
            <a:r>
              <a:rPr lang="en-US" dirty="0"/>
              <a:t>Who we are</a:t>
            </a:r>
          </a:p>
          <a:p>
            <a:pPr lvl="1"/>
            <a:r>
              <a:rPr lang="en-US" dirty="0"/>
              <a:t>How did we get here</a:t>
            </a:r>
          </a:p>
          <a:p>
            <a:pPr lvl="1"/>
            <a:r>
              <a:rPr lang="en-US" dirty="0"/>
              <a:t>Where are we going</a:t>
            </a:r>
          </a:p>
          <a:p>
            <a:endParaRPr lang="en-US" sz="1000" dirty="0"/>
          </a:p>
          <a:p>
            <a:r>
              <a:rPr lang="en-US" dirty="0"/>
              <a:t>Account overview</a:t>
            </a:r>
          </a:p>
          <a:p>
            <a:pPr lvl="1"/>
            <a:r>
              <a:rPr lang="en-US" dirty="0"/>
              <a:t>Disposables</a:t>
            </a:r>
          </a:p>
          <a:p>
            <a:pPr lvl="1"/>
            <a:r>
              <a:rPr lang="en-US" dirty="0"/>
              <a:t>Assets</a:t>
            </a:r>
          </a:p>
          <a:p>
            <a:pPr lvl="1"/>
            <a:r>
              <a:rPr lang="en-US" dirty="0"/>
              <a:t>Contract overview</a:t>
            </a:r>
          </a:p>
          <a:p>
            <a:endParaRPr lang="en-US" sz="1000" dirty="0"/>
          </a:p>
          <a:p>
            <a:r>
              <a:rPr lang="en-US" dirty="0"/>
              <a:t>Business review</a:t>
            </a:r>
          </a:p>
          <a:p>
            <a:pPr lvl="1"/>
            <a:r>
              <a:rPr lang="en-US" dirty="0"/>
              <a:t>2-year purchase history</a:t>
            </a:r>
          </a:p>
          <a:p>
            <a:pPr lvl="1"/>
            <a:r>
              <a:rPr lang="en-US" dirty="0"/>
              <a:t>Year-over-year numbers per product</a:t>
            </a:r>
          </a:p>
          <a:p>
            <a:pPr lvl="1"/>
            <a:r>
              <a:rPr lang="en-US" dirty="0"/>
              <a:t>Quarter-over-quarter numbers per product</a:t>
            </a:r>
          </a:p>
          <a:p>
            <a:pPr lvl="1"/>
            <a:r>
              <a:rPr lang="en-US" dirty="0"/>
              <a:t>Overall IGT spend</a:t>
            </a:r>
          </a:p>
          <a:p>
            <a:endParaRPr lang="en-US" sz="1000" dirty="0"/>
          </a:p>
          <a:p>
            <a:r>
              <a:rPr lang="en-US" dirty="0"/>
              <a:t>Recent support and resources</a:t>
            </a:r>
          </a:p>
          <a:p>
            <a:endParaRPr lang="en-US" sz="1000" dirty="0"/>
          </a:p>
          <a:p>
            <a:r>
              <a:rPr lang="en-US" dirty="0"/>
              <a:t>Future opportunities</a:t>
            </a:r>
          </a:p>
          <a:p>
            <a:endParaRPr lang="en-US" dirty="0"/>
          </a:p>
        </p:txBody>
      </p:sp>
      <p:sp>
        <p:nvSpPr>
          <p:cNvPr id="9" name="Title 8">
            <a:extLst>
              <a:ext uri="{FF2B5EF4-FFF2-40B4-BE49-F238E27FC236}">
                <a16:creationId xmlns:a16="http://schemas.microsoft.com/office/drawing/2014/main" id="{7F6D1E57-9516-D540-9DEB-626F8DD57DCB}"/>
              </a:ext>
            </a:extLst>
          </p:cNvPr>
          <p:cNvSpPr>
            <a:spLocks noGrp="1"/>
          </p:cNvSpPr>
          <p:nvPr>
            <p:ph type="title"/>
          </p:nvPr>
        </p:nvSpPr>
        <p:spPr/>
        <p:txBody>
          <a:bodyPr/>
          <a:lstStyle/>
          <a:p>
            <a:r>
              <a:rPr lang="en-US"/>
              <a:t>Agenda</a:t>
            </a:r>
            <a:br>
              <a:rPr lang="en-US"/>
            </a:br>
            <a:endParaRPr lang="en-US"/>
          </a:p>
        </p:txBody>
      </p:sp>
    </p:spTree>
    <p:custDataLst>
      <p:tags r:id="rId1"/>
    </p:custDataLst>
    <p:extLst>
      <p:ext uri="{BB962C8B-B14F-4D97-AF65-F5344CB8AC3E}">
        <p14:creationId xmlns:p14="http://schemas.microsoft.com/office/powerpoint/2010/main" val="33998259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B5E9D58-1B4C-4B76-9B31-0B8E12AE3BC9}"/>
              </a:ext>
            </a:extLst>
          </p:cNvPr>
          <p:cNvSpPr>
            <a:spLocks noGrp="1"/>
          </p:cNvSpPr>
          <p:nvPr>
            <p:ph type="sldNum" sz="quarter" idx="13"/>
          </p:nvPr>
        </p:nvSpPr>
        <p:spPr/>
        <p:txBody>
          <a:bodyPr/>
          <a:lstStyle/>
          <a:p>
            <a:fld id="{A5163908-529D-4A49-892F-D37C4044DFD8}" type="slidenum">
              <a:rPr lang="en-IN" smtClean="0"/>
              <a:pPr/>
              <a:t>3</a:t>
            </a:fld>
            <a:endParaRPr lang="en-IN"/>
          </a:p>
        </p:txBody>
      </p:sp>
      <p:sp>
        <p:nvSpPr>
          <p:cNvPr id="3" name="Rechteck 10">
            <a:extLst>
              <a:ext uri="{FF2B5EF4-FFF2-40B4-BE49-F238E27FC236}">
                <a16:creationId xmlns:a16="http://schemas.microsoft.com/office/drawing/2014/main" id="{0C5BD878-3ABB-4519-9B10-5608EF2606F3}"/>
              </a:ext>
            </a:extLst>
          </p:cNvPr>
          <p:cNvSpPr/>
          <p:nvPr>
            <p:custDataLst>
              <p:tags r:id="rId2"/>
            </p:custDataLst>
          </p:nvPr>
        </p:nvSpPr>
        <p:spPr bwMode="gray">
          <a:xfrm>
            <a:off x="392176" y="1100831"/>
            <a:ext cx="8359648" cy="5307170"/>
          </a:xfrm>
          <a:custGeom>
            <a:avLst/>
            <a:gdLst>
              <a:gd name="connsiteX0" fmla="*/ 0 w 8684821"/>
              <a:gd name="connsiteY0" fmla="*/ 0 h 5636316"/>
              <a:gd name="connsiteX1" fmla="*/ 8684821 w 8684821"/>
              <a:gd name="connsiteY1" fmla="*/ 0 h 5636316"/>
              <a:gd name="connsiteX2" fmla="*/ 8684821 w 8684821"/>
              <a:gd name="connsiteY2" fmla="*/ 5636316 h 5636316"/>
              <a:gd name="connsiteX3" fmla="*/ 0 w 8684821"/>
              <a:gd name="connsiteY3" fmla="*/ 5636316 h 5636316"/>
              <a:gd name="connsiteX4" fmla="*/ 0 w 8684821"/>
              <a:gd name="connsiteY4" fmla="*/ 0 h 5636316"/>
              <a:gd name="connsiteX0" fmla="*/ 8684821 w 8684821"/>
              <a:gd name="connsiteY0" fmla="*/ 0 h 5636316"/>
              <a:gd name="connsiteX1" fmla="*/ 8684821 w 8684821"/>
              <a:gd name="connsiteY1" fmla="*/ 5636316 h 5636316"/>
              <a:gd name="connsiteX2" fmla="*/ 0 w 8684821"/>
              <a:gd name="connsiteY2" fmla="*/ 5636316 h 5636316"/>
              <a:gd name="connsiteX3" fmla="*/ 0 w 8684821"/>
              <a:gd name="connsiteY3" fmla="*/ 0 h 5636316"/>
              <a:gd name="connsiteX0" fmla="*/ 8684821 w 8684821"/>
              <a:gd name="connsiteY0" fmla="*/ 5636316 h 5636316"/>
              <a:gd name="connsiteX1" fmla="*/ 0 w 8684821"/>
              <a:gd name="connsiteY1" fmla="*/ 5636316 h 5636316"/>
              <a:gd name="connsiteX2" fmla="*/ 0 w 8684821"/>
              <a:gd name="connsiteY2" fmla="*/ 0 h 5636316"/>
              <a:gd name="connsiteX0" fmla="*/ 0 w 0"/>
              <a:gd name="connsiteY0" fmla="*/ 5636316 h 5636316"/>
              <a:gd name="connsiteX1" fmla="*/ 0 w 0"/>
              <a:gd name="connsiteY1" fmla="*/ 0 h 5636316"/>
              <a:gd name="connsiteX0" fmla="*/ 0 w 8684821"/>
              <a:gd name="connsiteY0" fmla="*/ 5636316 h 5636316"/>
              <a:gd name="connsiteX1" fmla="*/ 0 w 8684821"/>
              <a:gd name="connsiteY1" fmla="*/ 0 h 5636316"/>
              <a:gd name="connsiteX2" fmla="*/ 8684821 w 8684821"/>
              <a:gd name="connsiteY2" fmla="*/ 0 h 5636316"/>
              <a:gd name="connsiteX0" fmla="*/ 0 w 8684821"/>
              <a:gd name="connsiteY0" fmla="*/ 5636316 h 5636316"/>
              <a:gd name="connsiteX1" fmla="*/ 0 w 8684821"/>
              <a:gd name="connsiteY1" fmla="*/ 0 h 5636316"/>
              <a:gd name="connsiteX2" fmla="*/ 8684821 w 8684821"/>
              <a:gd name="connsiteY2" fmla="*/ 0 h 5636316"/>
              <a:gd name="connsiteX3" fmla="*/ 8684821 w 8684821"/>
              <a:gd name="connsiteY3" fmla="*/ 4412595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0" fmla="*/ 0 w 8684843"/>
              <a:gd name="connsiteY0" fmla="*/ 5636316 h 5636316"/>
              <a:gd name="connsiteX1" fmla="*/ 0 w 8684843"/>
              <a:gd name="connsiteY1" fmla="*/ 0 h 5636316"/>
              <a:gd name="connsiteX2" fmla="*/ 8684821 w 8684843"/>
              <a:gd name="connsiteY2" fmla="*/ 0 h 5636316"/>
              <a:gd name="connsiteX3" fmla="*/ 8684821 w 8684843"/>
              <a:gd name="connsiteY3" fmla="*/ 4412595 h 5636316"/>
              <a:gd name="connsiteX4" fmla="*/ 7086785 w 8684843"/>
              <a:gd name="connsiteY4" fmla="*/ 5636316 h 5636316"/>
              <a:gd name="connsiteX5" fmla="*/ 0 w 8684843"/>
              <a:gd name="connsiteY5" fmla="*/ 5636316 h 5636316"/>
              <a:gd name="connsiteX6" fmla="*/ 0 w 8684843"/>
              <a:gd name="connsiteY6" fmla="*/ 0 h 563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4843" h="5636316">
                <a:moveTo>
                  <a:pt x="0" y="5636316"/>
                </a:moveTo>
                <a:lnTo>
                  <a:pt x="0" y="0"/>
                </a:lnTo>
                <a:lnTo>
                  <a:pt x="8684821" y="0"/>
                </a:lnTo>
                <a:lnTo>
                  <a:pt x="8684821" y="4412595"/>
                </a:lnTo>
                <a:cubicBezTo>
                  <a:pt x="8684821" y="4412595"/>
                  <a:pt x="8710016" y="5571530"/>
                  <a:pt x="7086785" y="5636316"/>
                </a:cubicBezTo>
                <a:lnTo>
                  <a:pt x="0" y="5636316"/>
                </a:lnTo>
                <a:lnTo>
                  <a:pt x="0" y="0"/>
                </a:lnTo>
                <a:close/>
              </a:path>
            </a:pathLst>
          </a:custGeom>
          <a:blipFill>
            <a:blip r:embed="rId4"/>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rgbClr val="000000"/>
              </a:solidFill>
              <a:effectLst/>
              <a:latin typeface="Calibri" panose="020F0502020204030204" pitchFamily="34" charset="0"/>
            </a:endParaRPr>
          </a:p>
        </p:txBody>
      </p:sp>
      <p:sp>
        <p:nvSpPr>
          <p:cNvPr id="8" name="Rectangle 7">
            <a:extLst>
              <a:ext uri="{FF2B5EF4-FFF2-40B4-BE49-F238E27FC236}">
                <a16:creationId xmlns:a16="http://schemas.microsoft.com/office/drawing/2014/main" id="{8409F5D0-9488-4FE5-90C8-62750B546A77}"/>
              </a:ext>
            </a:extLst>
          </p:cNvPr>
          <p:cNvSpPr/>
          <p:nvPr/>
        </p:nvSpPr>
        <p:spPr>
          <a:xfrm>
            <a:off x="392176" y="5078027"/>
            <a:ext cx="7469860" cy="610702"/>
          </a:xfrm>
          <a:prstGeom prst="rect">
            <a:avLst/>
          </a:prstGeom>
          <a:solidFill>
            <a:srgbClr val="0172B6"/>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t>Philips Image Guided Therapy Devices</a:t>
            </a:r>
            <a:endParaRPr lang="en-US" sz="3200" dirty="0"/>
          </a:p>
        </p:txBody>
      </p:sp>
    </p:spTree>
    <p:custDataLst>
      <p:tags r:id="rId1"/>
    </p:custDataLst>
    <p:extLst>
      <p:ext uri="{BB962C8B-B14F-4D97-AF65-F5344CB8AC3E}">
        <p14:creationId xmlns:p14="http://schemas.microsoft.com/office/powerpoint/2010/main" val="13859029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33EF951-81F6-44B2-A628-B2E2B0BE869B}"/>
              </a:ext>
            </a:extLst>
          </p:cNvPr>
          <p:cNvSpPr>
            <a:spLocks noGrp="1"/>
          </p:cNvSpPr>
          <p:nvPr>
            <p:ph type="sldNum" sz="quarter" idx="13"/>
          </p:nvPr>
        </p:nvSpPr>
        <p:spPr/>
        <p:txBody>
          <a:bodyPr/>
          <a:lstStyle/>
          <a:p>
            <a:fld id="{A5163908-529D-4A49-892F-D37C4044DFD8}" type="slidenum">
              <a:rPr lang="en-IN" smtClean="0"/>
              <a:pPr/>
              <a:t>4</a:t>
            </a:fld>
            <a:endParaRPr lang="en-IN"/>
          </a:p>
        </p:txBody>
      </p:sp>
      <p:sp>
        <p:nvSpPr>
          <p:cNvPr id="3" name="Text Placeholder 2">
            <a:extLst>
              <a:ext uri="{FF2B5EF4-FFF2-40B4-BE49-F238E27FC236}">
                <a16:creationId xmlns:a16="http://schemas.microsoft.com/office/drawing/2014/main" id="{6A4DF59A-E81A-4D22-AE28-5B012F072D63}"/>
              </a:ext>
            </a:extLst>
          </p:cNvPr>
          <p:cNvSpPr>
            <a:spLocks noGrp="1"/>
          </p:cNvSpPr>
          <p:nvPr>
            <p:ph type="body" sz="quarter" idx="14"/>
          </p:nvPr>
        </p:nvSpPr>
        <p:spPr>
          <a:xfrm>
            <a:off x="539552" y="1207364"/>
            <a:ext cx="8064896" cy="710213"/>
          </a:xfrm>
        </p:spPr>
        <p:txBody>
          <a:bodyPr/>
          <a:lstStyle/>
          <a:p>
            <a:pPr marL="0" indent="0">
              <a:buNone/>
            </a:pPr>
            <a:r>
              <a:rPr lang="en-US">
                <a:latin typeface="Calibri Light" charset="0"/>
                <a:ea typeface="Calibri Light" charset="0"/>
                <a:cs typeface="Calibri Light" charset="0"/>
              </a:rPr>
              <a:t>For over 125 years, Philips has been improving people’s lives with a steady flow of ground-breaking innovations</a:t>
            </a:r>
          </a:p>
        </p:txBody>
      </p:sp>
      <p:sp>
        <p:nvSpPr>
          <p:cNvPr id="4" name="Title 3">
            <a:extLst>
              <a:ext uri="{FF2B5EF4-FFF2-40B4-BE49-F238E27FC236}">
                <a16:creationId xmlns:a16="http://schemas.microsoft.com/office/drawing/2014/main" id="{719EF559-715C-4708-8122-385FD1534940}"/>
              </a:ext>
            </a:extLst>
          </p:cNvPr>
          <p:cNvSpPr>
            <a:spLocks noGrp="1"/>
          </p:cNvSpPr>
          <p:nvPr>
            <p:ph type="title"/>
          </p:nvPr>
        </p:nvSpPr>
        <p:spPr>
          <a:xfrm>
            <a:off x="539551" y="449999"/>
            <a:ext cx="7423719" cy="1008000"/>
          </a:xfrm>
        </p:spPr>
        <p:txBody>
          <a:bodyPr/>
          <a:lstStyle/>
          <a:p>
            <a:r>
              <a:rPr lang="en-US"/>
              <a:t>Philips’ evolution into a healthcare company</a:t>
            </a:r>
          </a:p>
        </p:txBody>
      </p:sp>
      <p:pic>
        <p:nvPicPr>
          <p:cNvPr id="5" name="Picture 4">
            <a:extLst>
              <a:ext uri="{FF2B5EF4-FFF2-40B4-BE49-F238E27FC236}">
                <a16:creationId xmlns:a16="http://schemas.microsoft.com/office/drawing/2014/main" id="{ED5D612E-A02D-49DB-A12E-039562E16E3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520" r="18336"/>
          <a:stretch/>
        </p:blipFill>
        <p:spPr>
          <a:xfrm>
            <a:off x="4784697" y="2422169"/>
            <a:ext cx="3819751" cy="2790544"/>
          </a:xfrm>
          <a:prstGeom prst="rect">
            <a:avLst/>
          </a:prstGeom>
        </p:spPr>
      </p:pic>
      <p:pic>
        <p:nvPicPr>
          <p:cNvPr id="6" name="Picture 5">
            <a:extLst>
              <a:ext uri="{FF2B5EF4-FFF2-40B4-BE49-F238E27FC236}">
                <a16:creationId xmlns:a16="http://schemas.microsoft.com/office/drawing/2014/main" id="{69F531FB-E45B-457C-BB09-B124179E986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73742"/>
          <a:stretch/>
        </p:blipFill>
        <p:spPr>
          <a:xfrm>
            <a:off x="464066" y="1713873"/>
            <a:ext cx="4308071" cy="3733800"/>
          </a:xfrm>
          <a:prstGeom prst="rect">
            <a:avLst/>
          </a:prstGeom>
        </p:spPr>
      </p:pic>
    </p:spTree>
    <p:custDataLst>
      <p:tags r:id="rId1"/>
    </p:custDataLst>
    <p:extLst>
      <p:ext uri="{BB962C8B-B14F-4D97-AF65-F5344CB8AC3E}">
        <p14:creationId xmlns:p14="http://schemas.microsoft.com/office/powerpoint/2010/main" val="16066321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33EF951-81F6-44B2-A628-B2E2B0BE869B}"/>
              </a:ext>
            </a:extLst>
          </p:cNvPr>
          <p:cNvSpPr>
            <a:spLocks noGrp="1"/>
          </p:cNvSpPr>
          <p:nvPr>
            <p:ph type="sldNum" sz="quarter" idx="13"/>
          </p:nvPr>
        </p:nvSpPr>
        <p:spPr/>
        <p:txBody>
          <a:bodyPr/>
          <a:lstStyle/>
          <a:p>
            <a:fld id="{A5163908-529D-4A49-892F-D37C4044DFD8}" type="slidenum">
              <a:rPr lang="en-IN" smtClean="0"/>
              <a:pPr/>
              <a:t>5</a:t>
            </a:fld>
            <a:endParaRPr lang="en-IN"/>
          </a:p>
        </p:txBody>
      </p:sp>
      <p:sp>
        <p:nvSpPr>
          <p:cNvPr id="4" name="Title 3">
            <a:extLst>
              <a:ext uri="{FF2B5EF4-FFF2-40B4-BE49-F238E27FC236}">
                <a16:creationId xmlns:a16="http://schemas.microsoft.com/office/drawing/2014/main" id="{719EF559-715C-4708-8122-385FD1534940}"/>
              </a:ext>
            </a:extLst>
          </p:cNvPr>
          <p:cNvSpPr>
            <a:spLocks noGrp="1"/>
          </p:cNvSpPr>
          <p:nvPr>
            <p:ph type="title"/>
          </p:nvPr>
        </p:nvSpPr>
        <p:spPr>
          <a:xfrm>
            <a:off x="539551" y="449999"/>
            <a:ext cx="7736941" cy="1008000"/>
          </a:xfrm>
        </p:spPr>
        <p:txBody>
          <a:bodyPr/>
          <a:lstStyle/>
          <a:p>
            <a:r>
              <a:rPr lang="en-US"/>
              <a:t>Recent Philips acquisitions</a:t>
            </a:r>
            <a:br>
              <a:rPr lang="en-US"/>
            </a:br>
            <a:r>
              <a:rPr lang="en-US"/>
              <a:t>Expanding our capabilities in health technology</a:t>
            </a:r>
          </a:p>
        </p:txBody>
      </p:sp>
      <p:cxnSp>
        <p:nvCxnSpPr>
          <p:cNvPr id="9" name="Straight Arrow Connector 8">
            <a:extLst>
              <a:ext uri="{FF2B5EF4-FFF2-40B4-BE49-F238E27FC236}">
                <a16:creationId xmlns:a16="http://schemas.microsoft.com/office/drawing/2014/main" id="{60470A55-69B9-41E2-A319-9301101DC23D}"/>
              </a:ext>
            </a:extLst>
          </p:cNvPr>
          <p:cNvCxnSpPr>
            <a:cxnSpLocks/>
          </p:cNvCxnSpPr>
          <p:nvPr/>
        </p:nvCxnSpPr>
        <p:spPr>
          <a:xfrm flipH="1" flipV="1">
            <a:off x="574204" y="3229757"/>
            <a:ext cx="2654" cy="1821624"/>
          </a:xfrm>
          <a:prstGeom prst="straightConnector1">
            <a:avLst/>
          </a:prstGeom>
          <a:ln>
            <a:solidFill>
              <a:schemeClr val="bg1"/>
            </a:solidFill>
            <a:tailEnd type="oval" w="sm" len="sm"/>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6D066894-D492-4864-AD03-AE365E11A6F0}"/>
              </a:ext>
            </a:extLst>
          </p:cNvPr>
          <p:cNvCxnSpPr/>
          <p:nvPr/>
        </p:nvCxnSpPr>
        <p:spPr>
          <a:xfrm flipV="1">
            <a:off x="6364802" y="3646305"/>
            <a:ext cx="0" cy="1373717"/>
          </a:xfrm>
          <a:prstGeom prst="straightConnector1">
            <a:avLst/>
          </a:prstGeom>
          <a:ln>
            <a:solidFill>
              <a:schemeClr val="bg1"/>
            </a:solidFill>
            <a:tailEnd type="oval" w="sm" len="sm"/>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7C22CE13-0A32-4B8D-9F72-E2C239127BC7}"/>
              </a:ext>
            </a:extLst>
          </p:cNvPr>
          <p:cNvCxnSpPr/>
          <p:nvPr/>
        </p:nvCxnSpPr>
        <p:spPr>
          <a:xfrm flipV="1">
            <a:off x="5516667" y="4430406"/>
            <a:ext cx="0" cy="602333"/>
          </a:xfrm>
          <a:prstGeom prst="straightConnector1">
            <a:avLst/>
          </a:prstGeom>
          <a:ln>
            <a:solidFill>
              <a:schemeClr val="bg1"/>
            </a:solidFill>
            <a:tailEnd type="oval" w="sm" len="sm"/>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34575AC9-6F86-4E64-A580-BDC4FDA4C873}"/>
              </a:ext>
            </a:extLst>
          </p:cNvPr>
          <p:cNvCxnSpPr/>
          <p:nvPr/>
        </p:nvCxnSpPr>
        <p:spPr>
          <a:xfrm flipV="1">
            <a:off x="5214054" y="3832024"/>
            <a:ext cx="16863" cy="1203029"/>
          </a:xfrm>
          <a:prstGeom prst="straightConnector1">
            <a:avLst/>
          </a:prstGeom>
          <a:ln>
            <a:solidFill>
              <a:schemeClr val="bg1"/>
            </a:solidFill>
            <a:tailEnd type="oval" w="sm" len="sm"/>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E8F3D7C-D52E-4728-8BD9-52712530F840}"/>
              </a:ext>
            </a:extLst>
          </p:cNvPr>
          <p:cNvCxnSpPr/>
          <p:nvPr/>
        </p:nvCxnSpPr>
        <p:spPr>
          <a:xfrm flipV="1">
            <a:off x="4551652" y="4697185"/>
            <a:ext cx="0" cy="335942"/>
          </a:xfrm>
          <a:prstGeom prst="straightConnector1">
            <a:avLst/>
          </a:prstGeom>
          <a:ln>
            <a:solidFill>
              <a:schemeClr val="bg1"/>
            </a:solidFill>
            <a:tailEnd type="oval" w="sm" len="sm"/>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B44E704C-7CEA-4A5F-A334-BAB1FF00BC1E}"/>
              </a:ext>
            </a:extLst>
          </p:cNvPr>
          <p:cNvCxnSpPr>
            <a:cxnSpLocks/>
          </p:cNvCxnSpPr>
          <p:nvPr/>
        </p:nvCxnSpPr>
        <p:spPr>
          <a:xfrm flipV="1">
            <a:off x="4202217" y="3515646"/>
            <a:ext cx="0" cy="1518422"/>
          </a:xfrm>
          <a:prstGeom prst="straightConnector1">
            <a:avLst/>
          </a:prstGeom>
          <a:ln>
            <a:solidFill>
              <a:schemeClr val="bg1"/>
            </a:solidFill>
            <a:tailEnd type="oval" w="sm" len="sm"/>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122F441-48AC-4B4F-A66C-796D33E4C523}"/>
              </a:ext>
            </a:extLst>
          </p:cNvPr>
          <p:cNvCxnSpPr/>
          <p:nvPr/>
        </p:nvCxnSpPr>
        <p:spPr>
          <a:xfrm flipV="1">
            <a:off x="3675982" y="4697185"/>
            <a:ext cx="0" cy="335942"/>
          </a:xfrm>
          <a:prstGeom prst="straightConnector1">
            <a:avLst/>
          </a:prstGeom>
          <a:ln>
            <a:solidFill>
              <a:schemeClr val="bg1"/>
            </a:solidFill>
            <a:tailEnd type="oval" w="sm" len="sm"/>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41ADD1B-22CE-41A2-847D-5F42F88F8A62}"/>
              </a:ext>
            </a:extLst>
          </p:cNvPr>
          <p:cNvCxnSpPr/>
          <p:nvPr/>
        </p:nvCxnSpPr>
        <p:spPr>
          <a:xfrm flipV="1">
            <a:off x="2716317" y="4697185"/>
            <a:ext cx="0" cy="335942"/>
          </a:xfrm>
          <a:prstGeom prst="straightConnector1">
            <a:avLst/>
          </a:prstGeom>
          <a:ln>
            <a:solidFill>
              <a:schemeClr val="bg1"/>
            </a:solidFill>
            <a:tailEnd type="oval" w="sm" len="sm"/>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351E6A5-45E4-4F34-9760-6558892851CA}"/>
              </a:ext>
            </a:extLst>
          </p:cNvPr>
          <p:cNvCxnSpPr/>
          <p:nvPr/>
        </p:nvCxnSpPr>
        <p:spPr>
          <a:xfrm flipV="1">
            <a:off x="1260377" y="4697185"/>
            <a:ext cx="0" cy="335942"/>
          </a:xfrm>
          <a:prstGeom prst="straightConnector1">
            <a:avLst/>
          </a:prstGeom>
          <a:ln>
            <a:solidFill>
              <a:schemeClr val="bg1"/>
            </a:solidFill>
            <a:tailEnd type="oval" w="sm" len="sm"/>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8E42A5D-539D-4276-B7B0-800203F24A27}"/>
              </a:ext>
            </a:extLst>
          </p:cNvPr>
          <p:cNvCxnSpPr/>
          <p:nvPr/>
        </p:nvCxnSpPr>
        <p:spPr>
          <a:xfrm flipH="1" flipV="1">
            <a:off x="1858030" y="3555233"/>
            <a:ext cx="15031" cy="1477894"/>
          </a:xfrm>
          <a:prstGeom prst="straightConnector1">
            <a:avLst/>
          </a:prstGeom>
          <a:ln>
            <a:solidFill>
              <a:schemeClr val="bg1"/>
            </a:solidFill>
            <a:tailEnd type="oval" w="sm" len="sm"/>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040F6FEE-E008-4747-A2A4-F03585CF8871}"/>
              </a:ext>
            </a:extLst>
          </p:cNvPr>
          <p:cNvCxnSpPr/>
          <p:nvPr/>
        </p:nvCxnSpPr>
        <p:spPr>
          <a:xfrm flipV="1">
            <a:off x="1001817" y="4000424"/>
            <a:ext cx="0" cy="1032315"/>
          </a:xfrm>
          <a:prstGeom prst="straightConnector1">
            <a:avLst/>
          </a:prstGeom>
          <a:ln>
            <a:solidFill>
              <a:schemeClr val="bg1"/>
            </a:solidFill>
            <a:tailEnd type="oval" w="sm" len="sm"/>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C8ABC7AB-7EAE-4474-AF89-D881C3C8CE22}"/>
              </a:ext>
            </a:extLst>
          </p:cNvPr>
          <p:cNvCxnSpPr/>
          <p:nvPr/>
        </p:nvCxnSpPr>
        <p:spPr>
          <a:xfrm flipV="1">
            <a:off x="2249312" y="4155758"/>
            <a:ext cx="0" cy="882051"/>
          </a:xfrm>
          <a:prstGeom prst="straightConnector1">
            <a:avLst/>
          </a:prstGeom>
          <a:ln>
            <a:solidFill>
              <a:schemeClr val="bg1"/>
            </a:solidFill>
            <a:tailEnd type="oval" w="sm" len="sm"/>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36459516-0752-4610-B8A8-347300EED0E6}"/>
              </a:ext>
            </a:extLst>
          </p:cNvPr>
          <p:cNvCxnSpPr/>
          <p:nvPr/>
        </p:nvCxnSpPr>
        <p:spPr>
          <a:xfrm flipV="1">
            <a:off x="3178736" y="3560217"/>
            <a:ext cx="2882" cy="1472910"/>
          </a:xfrm>
          <a:prstGeom prst="straightConnector1">
            <a:avLst/>
          </a:prstGeom>
          <a:ln>
            <a:solidFill>
              <a:schemeClr val="bg1"/>
            </a:solidFill>
            <a:tailEnd type="oval" w="sm" len="sm"/>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E2D6CBD-0324-44A4-ACB5-D1B0E4F399DA}"/>
              </a:ext>
            </a:extLst>
          </p:cNvPr>
          <p:cNvCxnSpPr/>
          <p:nvPr/>
        </p:nvCxnSpPr>
        <p:spPr>
          <a:xfrm flipV="1">
            <a:off x="6700544" y="4626408"/>
            <a:ext cx="0" cy="393613"/>
          </a:xfrm>
          <a:prstGeom prst="straightConnector1">
            <a:avLst/>
          </a:prstGeom>
          <a:ln>
            <a:solidFill>
              <a:schemeClr val="bg1"/>
            </a:solidFill>
            <a:tailEnd type="oval" w="sm" len="sm"/>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35C3DCC-0820-4A3E-A5CD-4041AA519A2D}"/>
              </a:ext>
            </a:extLst>
          </p:cNvPr>
          <p:cNvCxnSpPr/>
          <p:nvPr/>
        </p:nvCxnSpPr>
        <p:spPr>
          <a:xfrm flipV="1">
            <a:off x="7288317" y="3758415"/>
            <a:ext cx="0" cy="1274324"/>
          </a:xfrm>
          <a:prstGeom prst="straightConnector1">
            <a:avLst/>
          </a:prstGeom>
          <a:ln>
            <a:solidFill>
              <a:schemeClr val="bg1"/>
            </a:solidFill>
            <a:tailEnd type="oval" w="sm" len="sm"/>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B96C0685-C2B8-49AA-A8C2-A8081F0556F0}"/>
              </a:ext>
            </a:extLst>
          </p:cNvPr>
          <p:cNvCxnSpPr/>
          <p:nvPr/>
        </p:nvCxnSpPr>
        <p:spPr>
          <a:xfrm flipV="1">
            <a:off x="7840042" y="4565168"/>
            <a:ext cx="3449" cy="467570"/>
          </a:xfrm>
          <a:prstGeom prst="straightConnector1">
            <a:avLst/>
          </a:prstGeom>
          <a:ln>
            <a:solidFill>
              <a:schemeClr val="bg1"/>
            </a:solidFill>
            <a:tailEnd type="oval" w="sm" len="sm"/>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4B722F82-7CAB-45E0-B7D5-51A699618435}"/>
              </a:ext>
            </a:extLst>
          </p:cNvPr>
          <p:cNvCxnSpPr/>
          <p:nvPr/>
        </p:nvCxnSpPr>
        <p:spPr>
          <a:xfrm flipV="1">
            <a:off x="8363157" y="3517987"/>
            <a:ext cx="0" cy="1517064"/>
          </a:xfrm>
          <a:prstGeom prst="straightConnector1">
            <a:avLst/>
          </a:prstGeom>
          <a:ln>
            <a:solidFill>
              <a:schemeClr val="bg1"/>
            </a:solidFill>
            <a:tailEnd type="oval" w="sm" len="sm"/>
          </a:ln>
        </p:spPr>
        <p:style>
          <a:lnRef idx="1">
            <a:schemeClr val="accent1"/>
          </a:lnRef>
          <a:fillRef idx="0">
            <a:schemeClr val="accent1"/>
          </a:fillRef>
          <a:effectRef idx="0">
            <a:schemeClr val="accent1"/>
          </a:effectRef>
          <a:fontRef idx="minor">
            <a:schemeClr val="tx1"/>
          </a:fontRef>
        </p:style>
      </p:cxnSp>
      <p:sp>
        <p:nvSpPr>
          <p:cNvPr id="26" name="object 5">
            <a:extLst>
              <a:ext uri="{FF2B5EF4-FFF2-40B4-BE49-F238E27FC236}">
                <a16:creationId xmlns:a16="http://schemas.microsoft.com/office/drawing/2014/main" id="{C47964A8-9CA3-481D-AA86-53983859FFAB}"/>
              </a:ext>
            </a:extLst>
          </p:cNvPr>
          <p:cNvSpPr/>
          <p:nvPr/>
        </p:nvSpPr>
        <p:spPr>
          <a:xfrm>
            <a:off x="249699" y="4986597"/>
            <a:ext cx="8695968" cy="94399"/>
          </a:xfrm>
          <a:custGeom>
            <a:avLst/>
            <a:gdLst/>
            <a:ahLst/>
            <a:cxnLst/>
            <a:rect l="l" t="t" r="r" b="b"/>
            <a:pathLst>
              <a:path w="8665210" h="114300">
                <a:moveTo>
                  <a:pt x="57150" y="0"/>
                </a:moveTo>
                <a:lnTo>
                  <a:pt x="34906" y="4482"/>
                </a:lnTo>
                <a:lnTo>
                  <a:pt x="16740" y="16716"/>
                </a:lnTo>
                <a:lnTo>
                  <a:pt x="4491" y="34879"/>
                </a:lnTo>
                <a:lnTo>
                  <a:pt x="0" y="57150"/>
                </a:lnTo>
                <a:lnTo>
                  <a:pt x="4491" y="79420"/>
                </a:lnTo>
                <a:lnTo>
                  <a:pt x="16740" y="97583"/>
                </a:lnTo>
                <a:lnTo>
                  <a:pt x="34906" y="109817"/>
                </a:lnTo>
                <a:lnTo>
                  <a:pt x="57150" y="114300"/>
                </a:lnTo>
                <a:lnTo>
                  <a:pt x="79393" y="109817"/>
                </a:lnTo>
                <a:lnTo>
                  <a:pt x="97559" y="97583"/>
                </a:lnTo>
                <a:lnTo>
                  <a:pt x="109808" y="79420"/>
                </a:lnTo>
                <a:lnTo>
                  <a:pt x="110457" y="76200"/>
                </a:lnTo>
                <a:lnTo>
                  <a:pt x="57150" y="76200"/>
                </a:lnTo>
                <a:lnTo>
                  <a:pt x="57150" y="38100"/>
                </a:lnTo>
                <a:lnTo>
                  <a:pt x="110457" y="38100"/>
                </a:lnTo>
                <a:lnTo>
                  <a:pt x="109808" y="34879"/>
                </a:lnTo>
                <a:lnTo>
                  <a:pt x="97559" y="16716"/>
                </a:lnTo>
                <a:lnTo>
                  <a:pt x="79393" y="4482"/>
                </a:lnTo>
                <a:lnTo>
                  <a:pt x="57150" y="0"/>
                </a:lnTo>
                <a:close/>
              </a:path>
              <a:path w="8665210" h="114300">
                <a:moveTo>
                  <a:pt x="8550529" y="0"/>
                </a:moveTo>
                <a:lnTo>
                  <a:pt x="8550529" y="114300"/>
                </a:lnTo>
                <a:lnTo>
                  <a:pt x="8626729" y="76200"/>
                </a:lnTo>
                <a:lnTo>
                  <a:pt x="8569579" y="76200"/>
                </a:lnTo>
                <a:lnTo>
                  <a:pt x="8569579" y="38100"/>
                </a:lnTo>
                <a:lnTo>
                  <a:pt x="8626729" y="38100"/>
                </a:lnTo>
                <a:lnTo>
                  <a:pt x="8550529" y="0"/>
                </a:lnTo>
                <a:close/>
              </a:path>
              <a:path w="8665210" h="114300">
                <a:moveTo>
                  <a:pt x="110457" y="38100"/>
                </a:moveTo>
                <a:lnTo>
                  <a:pt x="57150" y="38100"/>
                </a:lnTo>
                <a:lnTo>
                  <a:pt x="57150" y="76200"/>
                </a:lnTo>
                <a:lnTo>
                  <a:pt x="110457" y="76200"/>
                </a:lnTo>
                <a:lnTo>
                  <a:pt x="114300" y="57150"/>
                </a:lnTo>
                <a:lnTo>
                  <a:pt x="110457" y="38100"/>
                </a:lnTo>
                <a:close/>
              </a:path>
              <a:path w="8665210" h="114300">
                <a:moveTo>
                  <a:pt x="8550529" y="38100"/>
                </a:moveTo>
                <a:lnTo>
                  <a:pt x="110457" y="38100"/>
                </a:lnTo>
                <a:lnTo>
                  <a:pt x="114300" y="57150"/>
                </a:lnTo>
                <a:lnTo>
                  <a:pt x="110457" y="76200"/>
                </a:lnTo>
                <a:lnTo>
                  <a:pt x="8550529" y="76200"/>
                </a:lnTo>
                <a:lnTo>
                  <a:pt x="8550529" y="38100"/>
                </a:lnTo>
                <a:close/>
              </a:path>
              <a:path w="8665210" h="114300">
                <a:moveTo>
                  <a:pt x="8626729" y="38100"/>
                </a:moveTo>
                <a:lnTo>
                  <a:pt x="8569579" y="38100"/>
                </a:lnTo>
                <a:lnTo>
                  <a:pt x="8569579" y="76200"/>
                </a:lnTo>
                <a:lnTo>
                  <a:pt x="8626729" y="76200"/>
                </a:lnTo>
                <a:lnTo>
                  <a:pt x="8664829" y="57150"/>
                </a:lnTo>
                <a:lnTo>
                  <a:pt x="8626729" y="38100"/>
                </a:lnTo>
                <a:close/>
              </a:path>
            </a:pathLst>
          </a:custGeom>
          <a:solidFill>
            <a:schemeClr val="bg1"/>
          </a:solidFill>
          <a:ln>
            <a:noFill/>
          </a:ln>
          <a:effectLst/>
        </p:spPr>
        <p:txBody>
          <a:bodyPr wrap="square" lIns="0" tIns="0" rIns="0" bIns="0" rtlCol="0"/>
          <a:lstStyle/>
          <a:p>
            <a:pPr defTabSz="685800">
              <a:defRPr/>
            </a:pPr>
            <a:endParaRPr sz="1013">
              <a:solidFill>
                <a:schemeClr val="bg1"/>
              </a:solidFill>
              <a:latin typeface="Calibri"/>
            </a:endParaRPr>
          </a:p>
        </p:txBody>
      </p:sp>
      <p:sp>
        <p:nvSpPr>
          <p:cNvPr id="27" name="object 8">
            <a:extLst>
              <a:ext uri="{FF2B5EF4-FFF2-40B4-BE49-F238E27FC236}">
                <a16:creationId xmlns:a16="http://schemas.microsoft.com/office/drawing/2014/main" id="{045AEF37-DA5B-47AC-A647-1E085434A2CB}"/>
              </a:ext>
            </a:extLst>
          </p:cNvPr>
          <p:cNvSpPr txBox="1"/>
          <p:nvPr/>
        </p:nvSpPr>
        <p:spPr>
          <a:xfrm>
            <a:off x="1058967" y="5090415"/>
            <a:ext cx="360760" cy="207749"/>
          </a:xfrm>
          <a:prstGeom prst="rect">
            <a:avLst/>
          </a:prstGeom>
        </p:spPr>
        <p:txBody>
          <a:bodyPr vert="horz" wrap="square" lIns="0" tIns="0" rIns="0" bIns="0" rtlCol="0">
            <a:spAutoFit/>
          </a:bodyPr>
          <a:lstStyle/>
          <a:p>
            <a:pPr marL="7144" defTabSz="685800">
              <a:defRPr/>
            </a:pPr>
            <a:r>
              <a:rPr sz="1350" b="1" spc="-3">
                <a:solidFill>
                  <a:schemeClr val="bg1"/>
                </a:solidFill>
                <a:latin typeface="Calibri Light"/>
                <a:cs typeface="Calibri Light"/>
              </a:rPr>
              <a:t>2016</a:t>
            </a:r>
            <a:endParaRPr sz="1350" b="1">
              <a:solidFill>
                <a:schemeClr val="bg1"/>
              </a:solidFill>
              <a:latin typeface="Calibri Light"/>
              <a:cs typeface="Calibri Light"/>
            </a:endParaRPr>
          </a:p>
        </p:txBody>
      </p:sp>
      <p:sp>
        <p:nvSpPr>
          <p:cNvPr id="28" name="object 9">
            <a:extLst>
              <a:ext uri="{FF2B5EF4-FFF2-40B4-BE49-F238E27FC236}">
                <a16:creationId xmlns:a16="http://schemas.microsoft.com/office/drawing/2014/main" id="{616805F9-8BC5-4BF2-A237-5D570A538B87}"/>
              </a:ext>
            </a:extLst>
          </p:cNvPr>
          <p:cNvSpPr txBox="1"/>
          <p:nvPr/>
        </p:nvSpPr>
        <p:spPr>
          <a:xfrm>
            <a:off x="4070058" y="5109980"/>
            <a:ext cx="360760" cy="207749"/>
          </a:xfrm>
          <a:prstGeom prst="rect">
            <a:avLst/>
          </a:prstGeom>
        </p:spPr>
        <p:txBody>
          <a:bodyPr vert="horz" wrap="square" lIns="0" tIns="0" rIns="0" bIns="0" rtlCol="0">
            <a:spAutoFit/>
          </a:bodyPr>
          <a:lstStyle/>
          <a:p>
            <a:pPr marL="7144" defTabSz="685800">
              <a:defRPr/>
            </a:pPr>
            <a:r>
              <a:rPr sz="1350" b="1" spc="-6">
                <a:solidFill>
                  <a:schemeClr val="bg1"/>
                </a:solidFill>
                <a:latin typeface="Calibri Light"/>
                <a:cs typeface="Calibri Light"/>
              </a:rPr>
              <a:t>2017</a:t>
            </a:r>
            <a:endParaRPr sz="1350" b="1">
              <a:solidFill>
                <a:schemeClr val="bg1"/>
              </a:solidFill>
              <a:latin typeface="Calibri Light"/>
              <a:cs typeface="Calibri Light"/>
            </a:endParaRPr>
          </a:p>
        </p:txBody>
      </p:sp>
      <p:sp>
        <p:nvSpPr>
          <p:cNvPr id="29" name="Oval 28">
            <a:extLst>
              <a:ext uri="{FF2B5EF4-FFF2-40B4-BE49-F238E27FC236}">
                <a16:creationId xmlns:a16="http://schemas.microsoft.com/office/drawing/2014/main" id="{166E2806-5FA8-41B9-B007-6CB9816344B6}"/>
              </a:ext>
            </a:extLst>
          </p:cNvPr>
          <p:cNvSpPr/>
          <p:nvPr/>
        </p:nvSpPr>
        <p:spPr>
          <a:xfrm>
            <a:off x="115993" y="2520083"/>
            <a:ext cx="889905" cy="889905"/>
          </a:xfrm>
          <a:prstGeom prst="ellipse">
            <a:avLst/>
          </a:prstGeom>
          <a:solidFill>
            <a:srgbClr val="0070C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chemeClr val="bg1"/>
              </a:solidFill>
              <a:latin typeface="Calibri"/>
            </a:endParaRPr>
          </a:p>
        </p:txBody>
      </p:sp>
      <p:sp>
        <p:nvSpPr>
          <p:cNvPr id="30" name="object 10">
            <a:extLst>
              <a:ext uri="{FF2B5EF4-FFF2-40B4-BE49-F238E27FC236}">
                <a16:creationId xmlns:a16="http://schemas.microsoft.com/office/drawing/2014/main" id="{81CC9340-CEA4-410A-9780-E9B7AF3A81C0}"/>
              </a:ext>
            </a:extLst>
          </p:cNvPr>
          <p:cNvSpPr txBox="1"/>
          <p:nvPr/>
        </p:nvSpPr>
        <p:spPr>
          <a:xfrm>
            <a:off x="229451" y="2681276"/>
            <a:ext cx="656649" cy="627351"/>
          </a:xfrm>
          <a:prstGeom prst="rect">
            <a:avLst/>
          </a:prstGeom>
          <a:noFill/>
        </p:spPr>
        <p:txBody>
          <a:bodyPr vert="horz" wrap="square" lIns="0" tIns="0" rIns="0" bIns="0" rtlCol="0">
            <a:spAutoFit/>
          </a:bodyPr>
          <a:lstStyle/>
          <a:p>
            <a:pPr marL="7144" algn="ctr" defTabSz="685800">
              <a:defRPr/>
            </a:pPr>
            <a:r>
              <a:rPr sz="675" b="1">
                <a:solidFill>
                  <a:schemeClr val="bg1"/>
                </a:solidFill>
                <a:latin typeface="Calibri" charset="0"/>
                <a:ea typeface="Calibri" charset="0"/>
                <a:cs typeface="Calibri" charset="0"/>
              </a:rPr>
              <a:t>F</a:t>
            </a:r>
            <a:r>
              <a:rPr lang="en-US" sz="675" b="1">
                <a:solidFill>
                  <a:schemeClr val="bg1"/>
                </a:solidFill>
                <a:latin typeface="Calibri" charset="0"/>
                <a:ea typeface="Calibri" charset="0"/>
                <a:cs typeface="Calibri" charset="0"/>
              </a:rPr>
              <a:t>ebruary</a:t>
            </a:r>
            <a:r>
              <a:rPr sz="675" b="1" spc="-48">
                <a:solidFill>
                  <a:schemeClr val="bg1"/>
                </a:solidFill>
                <a:latin typeface="Calibri" charset="0"/>
                <a:ea typeface="Calibri" charset="0"/>
                <a:cs typeface="Calibri" charset="0"/>
              </a:rPr>
              <a:t> </a:t>
            </a:r>
            <a:r>
              <a:rPr sz="675" b="1" spc="-3">
                <a:solidFill>
                  <a:schemeClr val="bg1"/>
                </a:solidFill>
                <a:latin typeface="Calibri" charset="0"/>
                <a:ea typeface="Calibri" charset="0"/>
                <a:cs typeface="Calibri" charset="0"/>
              </a:rPr>
              <a:t>2015</a:t>
            </a:r>
            <a:endParaRPr sz="675" b="1">
              <a:solidFill>
                <a:schemeClr val="bg1"/>
              </a:solidFill>
              <a:latin typeface="Calibri" charset="0"/>
              <a:ea typeface="Calibri" charset="0"/>
              <a:cs typeface="Calibri" charset="0"/>
            </a:endParaRPr>
          </a:p>
          <a:p>
            <a:pPr marL="7144" marR="2858" algn="ctr" defTabSz="685800">
              <a:spcBef>
                <a:spcPts val="74"/>
              </a:spcBef>
              <a:defRPr/>
            </a:pPr>
            <a:endParaRPr lang="en-US" sz="788" b="1" spc="-11">
              <a:solidFill>
                <a:schemeClr val="bg1"/>
              </a:solidFill>
              <a:latin typeface="Calibri" charset="0"/>
              <a:ea typeface="Calibri" charset="0"/>
              <a:cs typeface="Calibri" charset="0"/>
            </a:endParaRPr>
          </a:p>
          <a:p>
            <a:pPr marL="7144" marR="2858" algn="ctr" defTabSz="685800">
              <a:spcBef>
                <a:spcPts val="74"/>
              </a:spcBef>
              <a:defRPr/>
            </a:pPr>
            <a:endParaRPr lang="en-US" sz="788" b="1" spc="-11">
              <a:solidFill>
                <a:schemeClr val="bg1"/>
              </a:solidFill>
              <a:latin typeface="Calibri" charset="0"/>
              <a:ea typeface="Calibri" charset="0"/>
              <a:cs typeface="Calibri" charset="0"/>
            </a:endParaRPr>
          </a:p>
          <a:p>
            <a:pPr marL="7144" marR="2858" algn="ctr" defTabSz="685800">
              <a:spcBef>
                <a:spcPts val="74"/>
              </a:spcBef>
              <a:defRPr/>
            </a:pPr>
            <a:r>
              <a:rPr sz="788" b="1" spc="-11">
                <a:solidFill>
                  <a:schemeClr val="bg1"/>
                </a:solidFill>
                <a:latin typeface="Calibri" charset="0"/>
                <a:ea typeface="Calibri" charset="0"/>
                <a:cs typeface="Calibri" charset="0"/>
              </a:rPr>
              <a:t> </a:t>
            </a:r>
            <a:r>
              <a:rPr sz="788" i="1">
                <a:solidFill>
                  <a:schemeClr val="bg1"/>
                </a:solidFill>
                <a:latin typeface="Calibri" charset="0"/>
                <a:ea typeface="Calibri" charset="0"/>
                <a:cs typeface="Calibri" charset="0"/>
              </a:rPr>
              <a:t>I</a:t>
            </a:r>
            <a:r>
              <a:rPr sz="788" i="1" spc="-6">
                <a:solidFill>
                  <a:schemeClr val="bg1"/>
                </a:solidFill>
                <a:latin typeface="Calibri" charset="0"/>
                <a:ea typeface="Calibri" charset="0"/>
                <a:cs typeface="Calibri" charset="0"/>
              </a:rPr>
              <a:t>m</a:t>
            </a:r>
            <a:r>
              <a:rPr sz="788" i="1">
                <a:solidFill>
                  <a:schemeClr val="bg1"/>
                </a:solidFill>
                <a:latin typeface="Calibri" charset="0"/>
                <a:ea typeface="Calibri" charset="0"/>
                <a:cs typeface="Calibri" charset="0"/>
              </a:rPr>
              <a:t>ag</a:t>
            </a:r>
            <a:r>
              <a:rPr sz="788" i="1" spc="-3">
                <a:solidFill>
                  <a:schemeClr val="bg1"/>
                </a:solidFill>
                <a:latin typeface="Calibri" charset="0"/>
                <a:ea typeface="Calibri" charset="0"/>
                <a:cs typeface="Calibri" charset="0"/>
              </a:rPr>
              <a:t>e</a:t>
            </a:r>
            <a:r>
              <a:rPr sz="788" i="1">
                <a:solidFill>
                  <a:schemeClr val="bg1"/>
                </a:solidFill>
                <a:latin typeface="Calibri" charset="0"/>
                <a:ea typeface="Calibri" charset="0"/>
                <a:cs typeface="Calibri" charset="0"/>
              </a:rPr>
              <a:t>-Gui</a:t>
            </a:r>
            <a:r>
              <a:rPr sz="788" i="1" spc="-8">
                <a:solidFill>
                  <a:schemeClr val="bg1"/>
                </a:solidFill>
                <a:latin typeface="Calibri" charset="0"/>
                <a:ea typeface="Calibri" charset="0"/>
                <a:cs typeface="Calibri" charset="0"/>
              </a:rPr>
              <a:t>d</a:t>
            </a:r>
            <a:r>
              <a:rPr sz="788" i="1">
                <a:solidFill>
                  <a:schemeClr val="bg1"/>
                </a:solidFill>
                <a:latin typeface="Calibri" charset="0"/>
                <a:ea typeface="Calibri" charset="0"/>
                <a:cs typeface="Calibri" charset="0"/>
              </a:rPr>
              <a:t>ed  Therapy</a:t>
            </a:r>
            <a:endParaRPr sz="788">
              <a:solidFill>
                <a:schemeClr val="bg1"/>
              </a:solidFill>
              <a:latin typeface="Calibri" charset="0"/>
              <a:ea typeface="Calibri" charset="0"/>
              <a:cs typeface="Calibri" charset="0"/>
            </a:endParaRPr>
          </a:p>
        </p:txBody>
      </p:sp>
      <p:sp>
        <p:nvSpPr>
          <p:cNvPr id="31" name="object 12">
            <a:extLst>
              <a:ext uri="{FF2B5EF4-FFF2-40B4-BE49-F238E27FC236}">
                <a16:creationId xmlns:a16="http://schemas.microsoft.com/office/drawing/2014/main" id="{DD00DF1E-2338-4ED6-AC31-5237F15B84D5}"/>
              </a:ext>
            </a:extLst>
          </p:cNvPr>
          <p:cNvSpPr txBox="1"/>
          <p:nvPr/>
        </p:nvSpPr>
        <p:spPr>
          <a:xfrm>
            <a:off x="931015" y="3531496"/>
            <a:ext cx="539354" cy="333425"/>
          </a:xfrm>
          <a:prstGeom prst="rect">
            <a:avLst/>
          </a:prstGeom>
        </p:spPr>
        <p:txBody>
          <a:bodyPr vert="horz" wrap="square" lIns="0" tIns="0" rIns="0" bIns="0" rtlCol="0">
            <a:spAutoFit/>
          </a:bodyPr>
          <a:lstStyle/>
          <a:p>
            <a:pPr defTabSz="685800">
              <a:lnSpc>
                <a:spcPts val="802"/>
              </a:lnSpc>
              <a:defRPr/>
            </a:pPr>
            <a:r>
              <a:rPr sz="650" b="1" spc="-3">
                <a:solidFill>
                  <a:schemeClr val="bg1"/>
                </a:solidFill>
                <a:latin typeface="Calibri" charset="0"/>
                <a:ea typeface="Calibri" charset="0"/>
                <a:cs typeface="Calibri" charset="0"/>
              </a:rPr>
              <a:t>J</a:t>
            </a:r>
            <a:r>
              <a:rPr lang="en-US" sz="650" b="1" spc="-3">
                <a:solidFill>
                  <a:schemeClr val="bg1"/>
                </a:solidFill>
                <a:latin typeface="Calibri" charset="0"/>
                <a:ea typeface="Calibri" charset="0"/>
                <a:cs typeface="Calibri" charset="0"/>
              </a:rPr>
              <a:t>une</a:t>
            </a:r>
            <a:r>
              <a:rPr sz="650" b="1" spc="-42">
                <a:solidFill>
                  <a:schemeClr val="bg1"/>
                </a:solidFill>
                <a:latin typeface="Calibri" charset="0"/>
                <a:ea typeface="Calibri" charset="0"/>
                <a:cs typeface="Calibri" charset="0"/>
              </a:rPr>
              <a:t> </a:t>
            </a:r>
            <a:r>
              <a:rPr sz="650" b="1" spc="-3">
                <a:solidFill>
                  <a:schemeClr val="bg1"/>
                </a:solidFill>
                <a:latin typeface="Calibri" charset="0"/>
                <a:ea typeface="Calibri" charset="0"/>
                <a:cs typeface="Calibri" charset="0"/>
              </a:rPr>
              <a:t>2016</a:t>
            </a:r>
            <a:endParaRPr sz="650" b="1">
              <a:solidFill>
                <a:schemeClr val="bg1"/>
              </a:solidFill>
              <a:latin typeface="Calibri" charset="0"/>
              <a:ea typeface="Calibri" charset="0"/>
              <a:cs typeface="Calibri" charset="0"/>
            </a:endParaRPr>
          </a:p>
          <a:p>
            <a:pPr marR="37504" defTabSz="685800">
              <a:lnSpc>
                <a:spcPts val="945"/>
              </a:lnSpc>
              <a:spcBef>
                <a:spcPts val="23"/>
              </a:spcBef>
              <a:defRPr/>
            </a:pPr>
            <a:r>
              <a:rPr sz="650" b="1" err="1">
                <a:solidFill>
                  <a:schemeClr val="bg1"/>
                </a:solidFill>
                <a:latin typeface="Calibri" charset="0"/>
                <a:ea typeface="Calibri" charset="0"/>
                <a:cs typeface="Calibri" charset="0"/>
              </a:rPr>
              <a:t>PathXL</a:t>
            </a:r>
            <a:r>
              <a:rPr sz="650" b="1">
                <a:solidFill>
                  <a:schemeClr val="bg1"/>
                </a:solidFill>
                <a:latin typeface="Calibri" charset="0"/>
                <a:ea typeface="Calibri" charset="0"/>
                <a:cs typeface="Calibri" charset="0"/>
              </a:rPr>
              <a:t>  </a:t>
            </a:r>
            <a:r>
              <a:rPr lang="en-US" sz="650" i="1">
                <a:solidFill>
                  <a:schemeClr val="bg1"/>
                </a:solidFill>
                <a:latin typeface="Calibri" charset="0"/>
                <a:ea typeface="Calibri" charset="0"/>
                <a:cs typeface="Calibri" charset="0"/>
              </a:rPr>
              <a:t>Innovation</a:t>
            </a:r>
            <a:endParaRPr sz="650">
              <a:solidFill>
                <a:schemeClr val="bg1"/>
              </a:solidFill>
              <a:latin typeface="Calibri" charset="0"/>
              <a:ea typeface="Calibri" charset="0"/>
              <a:cs typeface="Calibri" charset="0"/>
            </a:endParaRPr>
          </a:p>
        </p:txBody>
      </p:sp>
      <p:sp>
        <p:nvSpPr>
          <p:cNvPr id="32" name="object 14">
            <a:extLst>
              <a:ext uri="{FF2B5EF4-FFF2-40B4-BE49-F238E27FC236}">
                <a16:creationId xmlns:a16="http://schemas.microsoft.com/office/drawing/2014/main" id="{0BF196C1-5589-4DF0-ADA6-1A8358149F71}"/>
              </a:ext>
            </a:extLst>
          </p:cNvPr>
          <p:cNvSpPr txBox="1"/>
          <p:nvPr/>
        </p:nvSpPr>
        <p:spPr>
          <a:xfrm>
            <a:off x="1173267" y="3997370"/>
            <a:ext cx="590184" cy="525785"/>
          </a:xfrm>
          <a:prstGeom prst="rect">
            <a:avLst/>
          </a:prstGeom>
        </p:spPr>
        <p:txBody>
          <a:bodyPr vert="horz" wrap="square" lIns="0" tIns="0" rIns="0" bIns="0" rtlCol="0">
            <a:spAutoFit/>
          </a:bodyPr>
          <a:lstStyle/>
          <a:p>
            <a:pPr defTabSz="685800">
              <a:defRPr/>
            </a:pPr>
            <a:r>
              <a:rPr sz="650" b="1" spc="-3">
                <a:solidFill>
                  <a:schemeClr val="bg1"/>
                </a:solidFill>
                <a:latin typeface="Calibri" charset="0"/>
                <a:ea typeface="Calibri" charset="0"/>
                <a:cs typeface="Calibri" charset="0"/>
              </a:rPr>
              <a:t>J</a:t>
            </a:r>
            <a:r>
              <a:rPr lang="en-US" sz="650" b="1" spc="-3">
                <a:solidFill>
                  <a:schemeClr val="bg1"/>
                </a:solidFill>
                <a:latin typeface="Calibri" charset="0"/>
                <a:ea typeface="Calibri" charset="0"/>
                <a:cs typeface="Calibri" charset="0"/>
              </a:rPr>
              <a:t>uly</a:t>
            </a:r>
            <a:r>
              <a:rPr sz="650" b="1" spc="-74">
                <a:solidFill>
                  <a:schemeClr val="bg1"/>
                </a:solidFill>
                <a:latin typeface="Calibri" charset="0"/>
                <a:ea typeface="Calibri" charset="0"/>
                <a:cs typeface="Calibri" charset="0"/>
              </a:rPr>
              <a:t> </a:t>
            </a:r>
            <a:r>
              <a:rPr sz="650" b="1" spc="-3">
                <a:solidFill>
                  <a:schemeClr val="bg1"/>
                </a:solidFill>
                <a:latin typeface="Calibri" charset="0"/>
                <a:ea typeface="Calibri" charset="0"/>
                <a:cs typeface="Calibri" charset="0"/>
              </a:rPr>
              <a:t>2016</a:t>
            </a:r>
            <a:endParaRPr sz="650" b="1">
              <a:solidFill>
                <a:schemeClr val="bg1"/>
              </a:solidFill>
              <a:latin typeface="Calibri" charset="0"/>
              <a:ea typeface="Calibri" charset="0"/>
              <a:cs typeface="Calibri" charset="0"/>
            </a:endParaRPr>
          </a:p>
          <a:p>
            <a:pPr marR="2858" defTabSz="685800">
              <a:spcBef>
                <a:spcPts val="110"/>
              </a:spcBef>
              <a:defRPr/>
            </a:pPr>
            <a:r>
              <a:rPr sz="650" b="1" spc="-3">
                <a:solidFill>
                  <a:schemeClr val="bg1"/>
                </a:solidFill>
                <a:latin typeface="Calibri" charset="0"/>
                <a:ea typeface="Calibri" charset="0"/>
                <a:cs typeface="Calibri" charset="0"/>
              </a:rPr>
              <a:t>Wellcentive  </a:t>
            </a:r>
            <a:r>
              <a:rPr sz="650" i="1">
                <a:solidFill>
                  <a:schemeClr val="bg1"/>
                </a:solidFill>
                <a:latin typeface="Calibri" charset="0"/>
                <a:ea typeface="Calibri" charset="0"/>
                <a:cs typeface="Calibri" charset="0"/>
              </a:rPr>
              <a:t>Population</a:t>
            </a:r>
            <a:r>
              <a:rPr sz="650" i="1" spc="-68">
                <a:solidFill>
                  <a:schemeClr val="bg1"/>
                </a:solidFill>
                <a:latin typeface="Calibri" charset="0"/>
                <a:ea typeface="Calibri" charset="0"/>
                <a:cs typeface="Calibri" charset="0"/>
              </a:rPr>
              <a:t> </a:t>
            </a:r>
            <a:endParaRPr lang="en-US" sz="650" i="1" spc="-68">
              <a:solidFill>
                <a:schemeClr val="bg1"/>
              </a:solidFill>
              <a:latin typeface="Calibri" charset="0"/>
              <a:ea typeface="Calibri" charset="0"/>
              <a:cs typeface="Calibri" charset="0"/>
            </a:endParaRPr>
          </a:p>
          <a:p>
            <a:pPr marR="2858" defTabSz="685800">
              <a:spcBef>
                <a:spcPts val="110"/>
              </a:spcBef>
              <a:defRPr/>
            </a:pPr>
            <a:r>
              <a:rPr sz="650" i="1">
                <a:solidFill>
                  <a:schemeClr val="bg1"/>
                </a:solidFill>
                <a:latin typeface="Calibri" charset="0"/>
                <a:ea typeface="Calibri" charset="0"/>
                <a:cs typeface="Calibri" charset="0"/>
              </a:rPr>
              <a:t>Health  </a:t>
            </a:r>
            <a:r>
              <a:rPr sz="650" i="1" spc="-3">
                <a:solidFill>
                  <a:schemeClr val="bg1"/>
                </a:solidFill>
                <a:latin typeface="Calibri" charset="0"/>
                <a:ea typeface="Calibri" charset="0"/>
                <a:cs typeface="Calibri" charset="0"/>
              </a:rPr>
              <a:t>Management</a:t>
            </a:r>
            <a:endParaRPr sz="650">
              <a:solidFill>
                <a:schemeClr val="bg1"/>
              </a:solidFill>
              <a:latin typeface="Calibri" charset="0"/>
              <a:ea typeface="Calibri" charset="0"/>
              <a:cs typeface="Calibri" charset="0"/>
            </a:endParaRPr>
          </a:p>
        </p:txBody>
      </p:sp>
      <p:sp>
        <p:nvSpPr>
          <p:cNvPr id="33" name="object 16">
            <a:extLst>
              <a:ext uri="{FF2B5EF4-FFF2-40B4-BE49-F238E27FC236}">
                <a16:creationId xmlns:a16="http://schemas.microsoft.com/office/drawing/2014/main" id="{5A2C33E7-D5CA-4EC0-A8BA-E8AB77E52AC5}"/>
              </a:ext>
            </a:extLst>
          </p:cNvPr>
          <p:cNvSpPr txBox="1"/>
          <p:nvPr/>
        </p:nvSpPr>
        <p:spPr>
          <a:xfrm>
            <a:off x="2144817" y="3599546"/>
            <a:ext cx="785856" cy="418063"/>
          </a:xfrm>
          <a:prstGeom prst="rect">
            <a:avLst/>
          </a:prstGeom>
        </p:spPr>
        <p:txBody>
          <a:bodyPr vert="horz" wrap="square" lIns="0" tIns="0" rIns="0" bIns="0" rtlCol="0">
            <a:spAutoFit/>
          </a:bodyPr>
          <a:lstStyle/>
          <a:p>
            <a:pPr defTabSz="685800">
              <a:lnSpc>
                <a:spcPts val="807"/>
              </a:lnSpc>
              <a:defRPr/>
            </a:pPr>
            <a:r>
              <a:rPr sz="650" b="1" spc="-3">
                <a:solidFill>
                  <a:schemeClr val="bg1"/>
                </a:solidFill>
                <a:latin typeface="Calibri" charset="0"/>
                <a:ea typeface="Calibri" charset="0"/>
                <a:cs typeface="Calibri" charset="0"/>
              </a:rPr>
              <a:t>May 2017</a:t>
            </a:r>
            <a:endParaRPr sz="650" b="1">
              <a:solidFill>
                <a:schemeClr val="bg1"/>
              </a:solidFill>
              <a:latin typeface="Calibri" charset="0"/>
              <a:ea typeface="Calibri" charset="0"/>
              <a:cs typeface="Calibri" charset="0"/>
            </a:endParaRPr>
          </a:p>
          <a:p>
            <a:pPr defTabSz="685800">
              <a:lnSpc>
                <a:spcPts val="942"/>
              </a:lnSpc>
              <a:defRPr/>
            </a:pPr>
            <a:r>
              <a:rPr sz="650" b="1" spc="-8">
                <a:solidFill>
                  <a:schemeClr val="bg1"/>
                </a:solidFill>
                <a:latin typeface="Calibri" charset="0"/>
                <a:ea typeface="Calibri" charset="0"/>
                <a:cs typeface="Calibri" charset="0"/>
              </a:rPr>
              <a:t>RespirTech</a:t>
            </a:r>
            <a:endParaRPr sz="650">
              <a:solidFill>
                <a:schemeClr val="bg1"/>
              </a:solidFill>
              <a:latin typeface="Calibri" charset="0"/>
              <a:ea typeface="Calibri" charset="0"/>
              <a:cs typeface="Calibri" charset="0"/>
            </a:endParaRPr>
          </a:p>
          <a:p>
            <a:pPr marR="2858" defTabSz="685800">
              <a:defRPr/>
            </a:pPr>
            <a:r>
              <a:rPr sz="650" i="1">
                <a:solidFill>
                  <a:schemeClr val="bg1"/>
                </a:solidFill>
                <a:latin typeface="Calibri" charset="0"/>
                <a:ea typeface="Calibri" charset="0"/>
                <a:cs typeface="Calibri" charset="0"/>
              </a:rPr>
              <a:t>Sleep &amp;</a:t>
            </a:r>
            <a:r>
              <a:rPr sz="650" i="1" spc="-31">
                <a:solidFill>
                  <a:schemeClr val="bg1"/>
                </a:solidFill>
                <a:latin typeface="Calibri" charset="0"/>
                <a:ea typeface="Calibri" charset="0"/>
                <a:cs typeface="Calibri" charset="0"/>
              </a:rPr>
              <a:t> </a:t>
            </a:r>
            <a:r>
              <a:rPr sz="650" i="1" spc="-3">
                <a:solidFill>
                  <a:schemeClr val="bg1"/>
                </a:solidFill>
                <a:latin typeface="Calibri" charset="0"/>
                <a:ea typeface="Calibri" charset="0"/>
                <a:cs typeface="Calibri" charset="0"/>
              </a:rPr>
              <a:t>Respiratory Care</a:t>
            </a:r>
            <a:endParaRPr sz="650">
              <a:solidFill>
                <a:schemeClr val="bg1"/>
              </a:solidFill>
              <a:latin typeface="Calibri" charset="0"/>
              <a:ea typeface="Calibri" charset="0"/>
              <a:cs typeface="Calibri" charset="0"/>
            </a:endParaRPr>
          </a:p>
        </p:txBody>
      </p:sp>
      <p:sp>
        <p:nvSpPr>
          <p:cNvPr id="34" name="object 17">
            <a:extLst>
              <a:ext uri="{FF2B5EF4-FFF2-40B4-BE49-F238E27FC236}">
                <a16:creationId xmlns:a16="http://schemas.microsoft.com/office/drawing/2014/main" id="{76603618-ACFF-4F22-B880-3A81FA693980}"/>
              </a:ext>
            </a:extLst>
          </p:cNvPr>
          <p:cNvSpPr txBox="1"/>
          <p:nvPr/>
        </p:nvSpPr>
        <p:spPr>
          <a:xfrm>
            <a:off x="2659167" y="4144328"/>
            <a:ext cx="556856" cy="399597"/>
          </a:xfrm>
          <a:prstGeom prst="rect">
            <a:avLst/>
          </a:prstGeom>
        </p:spPr>
        <p:txBody>
          <a:bodyPr vert="horz" wrap="square" lIns="0" tIns="0" rIns="0" bIns="0" rtlCol="0">
            <a:spAutoFit/>
          </a:bodyPr>
          <a:lstStyle/>
          <a:p>
            <a:pPr defTabSz="685800">
              <a:lnSpc>
                <a:spcPts val="807"/>
              </a:lnSpc>
              <a:defRPr/>
            </a:pPr>
            <a:r>
              <a:rPr sz="650" b="1" spc="-3">
                <a:solidFill>
                  <a:schemeClr val="bg1"/>
                </a:solidFill>
                <a:latin typeface="Calibri" charset="0"/>
                <a:ea typeface="Calibri" charset="0"/>
                <a:cs typeface="Calibri" charset="0"/>
              </a:rPr>
              <a:t>June 2017</a:t>
            </a:r>
            <a:endParaRPr sz="650" b="1">
              <a:solidFill>
                <a:schemeClr val="bg1"/>
              </a:solidFill>
              <a:latin typeface="Calibri" charset="0"/>
              <a:ea typeface="Calibri" charset="0"/>
              <a:cs typeface="Calibri" charset="0"/>
            </a:endParaRPr>
          </a:p>
          <a:p>
            <a:pPr marR="38576" defTabSz="685800">
              <a:lnSpc>
                <a:spcPct val="98900"/>
              </a:lnSpc>
              <a:spcBef>
                <a:spcPts val="8"/>
              </a:spcBef>
              <a:defRPr/>
            </a:pPr>
            <a:r>
              <a:rPr sz="650" b="1">
                <a:solidFill>
                  <a:schemeClr val="bg1"/>
                </a:solidFill>
                <a:latin typeface="Calibri" charset="0"/>
                <a:ea typeface="Calibri" charset="0"/>
                <a:cs typeface="Calibri" charset="0"/>
              </a:rPr>
              <a:t>Electrical  Ge</a:t>
            </a:r>
            <a:r>
              <a:rPr sz="650" b="1" spc="-6">
                <a:solidFill>
                  <a:schemeClr val="bg1"/>
                </a:solidFill>
                <a:latin typeface="Calibri" charset="0"/>
                <a:ea typeface="Calibri" charset="0"/>
                <a:cs typeface="Calibri" charset="0"/>
              </a:rPr>
              <a:t>od</a:t>
            </a:r>
            <a:r>
              <a:rPr sz="650" b="1">
                <a:solidFill>
                  <a:schemeClr val="bg1"/>
                </a:solidFill>
                <a:latin typeface="Calibri" charset="0"/>
                <a:ea typeface="Calibri" charset="0"/>
                <a:cs typeface="Calibri" charset="0"/>
              </a:rPr>
              <a:t>esics  </a:t>
            </a:r>
            <a:r>
              <a:rPr sz="650" i="1">
                <a:solidFill>
                  <a:schemeClr val="bg1"/>
                </a:solidFill>
                <a:latin typeface="Calibri" charset="0"/>
                <a:ea typeface="Calibri" charset="0"/>
                <a:cs typeface="Calibri" charset="0"/>
              </a:rPr>
              <a:t>Innovation</a:t>
            </a:r>
            <a:endParaRPr sz="650">
              <a:solidFill>
                <a:schemeClr val="bg1"/>
              </a:solidFill>
              <a:latin typeface="Calibri" charset="0"/>
              <a:ea typeface="Calibri" charset="0"/>
              <a:cs typeface="Calibri" charset="0"/>
            </a:endParaRPr>
          </a:p>
        </p:txBody>
      </p:sp>
      <p:sp>
        <p:nvSpPr>
          <p:cNvPr id="35" name="object 23">
            <a:extLst>
              <a:ext uri="{FF2B5EF4-FFF2-40B4-BE49-F238E27FC236}">
                <a16:creationId xmlns:a16="http://schemas.microsoft.com/office/drawing/2014/main" id="{533E6E3A-0B7A-4D07-97EA-7657A22B1B87}"/>
              </a:ext>
            </a:extLst>
          </p:cNvPr>
          <p:cNvSpPr txBox="1"/>
          <p:nvPr/>
        </p:nvSpPr>
        <p:spPr>
          <a:xfrm>
            <a:off x="4114240" y="3118265"/>
            <a:ext cx="1089422" cy="318036"/>
          </a:xfrm>
          <a:prstGeom prst="rect">
            <a:avLst/>
          </a:prstGeom>
        </p:spPr>
        <p:txBody>
          <a:bodyPr vert="horz" wrap="square" lIns="0" tIns="0" rIns="0" bIns="0" rtlCol="0">
            <a:spAutoFit/>
          </a:bodyPr>
          <a:lstStyle/>
          <a:p>
            <a:pPr defTabSz="685800">
              <a:lnSpc>
                <a:spcPts val="807"/>
              </a:lnSpc>
              <a:defRPr/>
            </a:pPr>
            <a:r>
              <a:rPr sz="650" b="1">
                <a:solidFill>
                  <a:schemeClr val="bg1"/>
                </a:solidFill>
                <a:latin typeface="Calibri" charset="0"/>
                <a:ea typeface="Calibri" charset="0"/>
                <a:cs typeface="Calibri" charset="0"/>
              </a:rPr>
              <a:t>July 2017</a:t>
            </a:r>
          </a:p>
          <a:p>
            <a:pPr defTabSz="685800">
              <a:lnSpc>
                <a:spcPts val="942"/>
              </a:lnSpc>
              <a:defRPr/>
            </a:pPr>
            <a:r>
              <a:rPr sz="650" b="1">
                <a:solidFill>
                  <a:schemeClr val="bg1"/>
                </a:solidFill>
                <a:latin typeface="Calibri" charset="0"/>
                <a:ea typeface="Calibri" charset="0"/>
                <a:cs typeface="Calibri" charset="0"/>
              </a:rPr>
              <a:t>Health &amp; </a:t>
            </a:r>
            <a:r>
              <a:rPr sz="650" b="1" spc="-3">
                <a:solidFill>
                  <a:schemeClr val="bg1"/>
                </a:solidFill>
                <a:latin typeface="Calibri" charset="0"/>
                <a:ea typeface="Calibri" charset="0"/>
                <a:cs typeface="Calibri" charset="0"/>
              </a:rPr>
              <a:t>Parenting</a:t>
            </a:r>
            <a:r>
              <a:rPr sz="650" b="1" spc="-68">
                <a:solidFill>
                  <a:schemeClr val="bg1"/>
                </a:solidFill>
                <a:latin typeface="Calibri" charset="0"/>
                <a:ea typeface="Calibri" charset="0"/>
                <a:cs typeface="Calibri" charset="0"/>
              </a:rPr>
              <a:t> </a:t>
            </a:r>
            <a:r>
              <a:rPr sz="650" b="1" spc="-3">
                <a:solidFill>
                  <a:schemeClr val="bg1"/>
                </a:solidFill>
                <a:latin typeface="Calibri" charset="0"/>
                <a:ea typeface="Calibri" charset="0"/>
                <a:cs typeface="Calibri" charset="0"/>
              </a:rPr>
              <a:t>Ltd</a:t>
            </a:r>
            <a:endParaRPr sz="650">
              <a:solidFill>
                <a:schemeClr val="bg1"/>
              </a:solidFill>
              <a:latin typeface="Calibri" charset="0"/>
              <a:ea typeface="Calibri" charset="0"/>
              <a:cs typeface="Calibri" charset="0"/>
            </a:endParaRPr>
          </a:p>
          <a:p>
            <a:pPr defTabSz="685800">
              <a:defRPr/>
            </a:pPr>
            <a:r>
              <a:rPr sz="650" i="1">
                <a:solidFill>
                  <a:schemeClr val="bg1"/>
                </a:solidFill>
                <a:latin typeface="Calibri" charset="0"/>
                <a:ea typeface="Calibri" charset="0"/>
                <a:cs typeface="Calibri" charset="0"/>
              </a:rPr>
              <a:t>Health &amp;</a:t>
            </a:r>
            <a:r>
              <a:rPr sz="650" i="1" spc="-71">
                <a:solidFill>
                  <a:schemeClr val="bg1"/>
                </a:solidFill>
                <a:latin typeface="Calibri" charset="0"/>
                <a:ea typeface="Calibri" charset="0"/>
                <a:cs typeface="Calibri" charset="0"/>
              </a:rPr>
              <a:t> </a:t>
            </a:r>
            <a:r>
              <a:rPr sz="650" i="1">
                <a:solidFill>
                  <a:schemeClr val="bg1"/>
                </a:solidFill>
                <a:latin typeface="Calibri" charset="0"/>
                <a:ea typeface="Calibri" charset="0"/>
                <a:cs typeface="Calibri" charset="0"/>
              </a:rPr>
              <a:t>Wellness</a:t>
            </a:r>
            <a:endParaRPr sz="650">
              <a:solidFill>
                <a:schemeClr val="bg1"/>
              </a:solidFill>
              <a:latin typeface="Calibri" charset="0"/>
              <a:ea typeface="Calibri" charset="0"/>
              <a:cs typeface="Calibri" charset="0"/>
            </a:endParaRPr>
          </a:p>
        </p:txBody>
      </p:sp>
      <p:sp>
        <p:nvSpPr>
          <p:cNvPr id="36" name="object 24">
            <a:extLst>
              <a:ext uri="{FF2B5EF4-FFF2-40B4-BE49-F238E27FC236}">
                <a16:creationId xmlns:a16="http://schemas.microsoft.com/office/drawing/2014/main" id="{0B05EA62-C938-48A1-A010-1FDF153F9D3C}"/>
              </a:ext>
            </a:extLst>
          </p:cNvPr>
          <p:cNvSpPr txBox="1"/>
          <p:nvPr/>
        </p:nvSpPr>
        <p:spPr>
          <a:xfrm>
            <a:off x="4494039" y="4153002"/>
            <a:ext cx="794028" cy="448841"/>
          </a:xfrm>
          <a:prstGeom prst="rect">
            <a:avLst/>
          </a:prstGeom>
        </p:spPr>
        <p:txBody>
          <a:bodyPr vert="horz" wrap="square" lIns="0" tIns="0" rIns="0" bIns="0" rtlCol="0">
            <a:spAutoFit/>
          </a:bodyPr>
          <a:lstStyle/>
          <a:p>
            <a:pPr defTabSz="685800">
              <a:lnSpc>
                <a:spcPts val="807"/>
              </a:lnSpc>
              <a:defRPr/>
            </a:pPr>
            <a:r>
              <a:rPr sz="650" b="1">
                <a:solidFill>
                  <a:schemeClr val="bg1"/>
                </a:solidFill>
                <a:latin typeface="Calibri" charset="0"/>
                <a:ea typeface="Calibri" charset="0"/>
                <a:cs typeface="Calibri" charset="0"/>
              </a:rPr>
              <a:t>July </a:t>
            </a:r>
            <a:r>
              <a:rPr sz="650" b="1" spc="-3">
                <a:solidFill>
                  <a:schemeClr val="bg1"/>
                </a:solidFill>
                <a:latin typeface="Calibri" charset="0"/>
                <a:ea typeface="Calibri" charset="0"/>
                <a:cs typeface="Calibri" charset="0"/>
              </a:rPr>
              <a:t>2017</a:t>
            </a:r>
            <a:endParaRPr sz="650" b="1">
              <a:solidFill>
                <a:schemeClr val="bg1"/>
              </a:solidFill>
              <a:latin typeface="Calibri" charset="0"/>
              <a:ea typeface="Calibri" charset="0"/>
              <a:cs typeface="Calibri" charset="0"/>
            </a:endParaRPr>
          </a:p>
          <a:p>
            <a:pPr marR="2858" defTabSz="685800">
              <a:lnSpc>
                <a:spcPts val="945"/>
              </a:lnSpc>
              <a:spcBef>
                <a:spcPts val="28"/>
              </a:spcBef>
              <a:defRPr/>
            </a:pPr>
            <a:r>
              <a:rPr sz="650" b="1" spc="-23">
                <a:solidFill>
                  <a:schemeClr val="bg1"/>
                </a:solidFill>
                <a:latin typeface="Calibri" charset="0"/>
                <a:ea typeface="Calibri" charset="0"/>
                <a:cs typeface="Calibri" charset="0"/>
              </a:rPr>
              <a:t>TomTec </a:t>
            </a:r>
            <a:r>
              <a:rPr sz="650" b="1" spc="-3">
                <a:solidFill>
                  <a:schemeClr val="bg1"/>
                </a:solidFill>
                <a:latin typeface="Calibri" charset="0"/>
                <a:ea typeface="Calibri" charset="0"/>
                <a:cs typeface="Calibri" charset="0"/>
              </a:rPr>
              <a:t>Imaging  Systems</a:t>
            </a:r>
            <a:r>
              <a:rPr sz="650" b="1" spc="-48">
                <a:solidFill>
                  <a:schemeClr val="bg1"/>
                </a:solidFill>
                <a:latin typeface="Calibri" charset="0"/>
                <a:ea typeface="Calibri" charset="0"/>
                <a:cs typeface="Calibri" charset="0"/>
              </a:rPr>
              <a:t> </a:t>
            </a:r>
            <a:r>
              <a:rPr sz="650" b="1">
                <a:solidFill>
                  <a:schemeClr val="bg1"/>
                </a:solidFill>
                <a:latin typeface="Calibri" charset="0"/>
                <a:ea typeface="Calibri" charset="0"/>
                <a:cs typeface="Calibri" charset="0"/>
              </a:rPr>
              <a:t>GmbH</a:t>
            </a:r>
            <a:endParaRPr sz="650">
              <a:solidFill>
                <a:schemeClr val="bg1"/>
              </a:solidFill>
              <a:latin typeface="Calibri" charset="0"/>
              <a:ea typeface="Calibri" charset="0"/>
              <a:cs typeface="Calibri" charset="0"/>
            </a:endParaRPr>
          </a:p>
          <a:p>
            <a:pPr defTabSz="685800">
              <a:lnSpc>
                <a:spcPts val="914"/>
              </a:lnSpc>
              <a:defRPr/>
            </a:pPr>
            <a:r>
              <a:rPr sz="650" i="1">
                <a:solidFill>
                  <a:schemeClr val="bg1"/>
                </a:solidFill>
                <a:latin typeface="Calibri" charset="0"/>
                <a:ea typeface="Calibri" charset="0"/>
                <a:cs typeface="Calibri" charset="0"/>
              </a:rPr>
              <a:t>Ultrasound</a:t>
            </a:r>
            <a:endParaRPr sz="650">
              <a:solidFill>
                <a:schemeClr val="bg1"/>
              </a:solidFill>
              <a:latin typeface="Calibri" charset="0"/>
              <a:ea typeface="Calibri" charset="0"/>
              <a:cs typeface="Calibri" charset="0"/>
            </a:endParaRPr>
          </a:p>
        </p:txBody>
      </p:sp>
      <p:cxnSp>
        <p:nvCxnSpPr>
          <p:cNvPr id="37" name="Straight Connector 36">
            <a:extLst>
              <a:ext uri="{FF2B5EF4-FFF2-40B4-BE49-F238E27FC236}">
                <a16:creationId xmlns:a16="http://schemas.microsoft.com/office/drawing/2014/main" id="{09731F0F-5F37-4E74-AB00-86A8A3975A58}"/>
              </a:ext>
            </a:extLst>
          </p:cNvPr>
          <p:cNvCxnSpPr>
            <a:cxnSpLocks/>
          </p:cNvCxnSpPr>
          <p:nvPr/>
        </p:nvCxnSpPr>
        <p:spPr>
          <a:xfrm>
            <a:off x="1687617" y="4827086"/>
            <a:ext cx="0" cy="506050"/>
          </a:xfrm>
          <a:prstGeom prst="line">
            <a:avLst/>
          </a:prstGeom>
          <a:ln w="2540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38" name="object 23_">
            <a:extLst>
              <a:ext uri="{FF2B5EF4-FFF2-40B4-BE49-F238E27FC236}">
                <a16:creationId xmlns:a16="http://schemas.microsoft.com/office/drawing/2014/main" id="{571682D6-D587-4A5D-9AD4-210F16B05D5D}"/>
              </a:ext>
            </a:extLst>
          </p:cNvPr>
          <p:cNvSpPr txBox="1"/>
          <p:nvPr/>
        </p:nvSpPr>
        <p:spPr>
          <a:xfrm>
            <a:off x="6259618" y="2994761"/>
            <a:ext cx="810317" cy="518091"/>
          </a:xfrm>
          <a:prstGeom prst="rect">
            <a:avLst/>
          </a:prstGeom>
        </p:spPr>
        <p:txBody>
          <a:bodyPr vert="horz" wrap="square" lIns="0" tIns="0" rIns="0" bIns="0" rtlCol="0">
            <a:spAutoFit/>
          </a:bodyPr>
          <a:lstStyle/>
          <a:p>
            <a:pPr defTabSz="685800">
              <a:lnSpc>
                <a:spcPts val="807"/>
              </a:lnSpc>
              <a:defRPr/>
            </a:pPr>
            <a:r>
              <a:rPr lang="en-US" sz="650" b="1">
                <a:solidFill>
                  <a:schemeClr val="bg1"/>
                </a:solidFill>
                <a:latin typeface="Calibri" charset="0"/>
                <a:ea typeface="Calibri" charset="0"/>
                <a:cs typeface="Calibri" charset="0"/>
              </a:rPr>
              <a:t>December </a:t>
            </a:r>
            <a:r>
              <a:rPr sz="650" b="1">
                <a:solidFill>
                  <a:schemeClr val="bg1"/>
                </a:solidFill>
                <a:latin typeface="Calibri" charset="0"/>
                <a:ea typeface="Calibri" charset="0"/>
                <a:cs typeface="Calibri" charset="0"/>
              </a:rPr>
              <a:t>2017</a:t>
            </a:r>
          </a:p>
          <a:p>
            <a:pPr defTabSz="685800">
              <a:lnSpc>
                <a:spcPts val="942"/>
              </a:lnSpc>
              <a:defRPr/>
            </a:pPr>
            <a:r>
              <a:rPr lang="en-US" sz="650" b="1" err="1">
                <a:solidFill>
                  <a:schemeClr val="bg1"/>
                </a:solidFill>
                <a:latin typeface="Calibri" charset="0"/>
                <a:ea typeface="Calibri" charset="0"/>
                <a:cs typeface="Calibri" charset="0"/>
              </a:rPr>
              <a:t>VitalHealth</a:t>
            </a:r>
            <a:endParaRPr sz="650">
              <a:solidFill>
                <a:schemeClr val="bg1"/>
              </a:solidFill>
              <a:latin typeface="Calibri" charset="0"/>
              <a:ea typeface="Calibri" charset="0"/>
              <a:cs typeface="Calibri" charset="0"/>
            </a:endParaRPr>
          </a:p>
          <a:p>
            <a:pPr defTabSz="685800">
              <a:defRPr/>
            </a:pPr>
            <a:r>
              <a:rPr lang="en-US" sz="650" i="1">
                <a:solidFill>
                  <a:schemeClr val="bg1"/>
                </a:solidFill>
                <a:latin typeface="Calibri" charset="0"/>
                <a:ea typeface="Calibri" charset="0"/>
                <a:cs typeface="Calibri" charset="0"/>
              </a:rPr>
              <a:t>Population </a:t>
            </a:r>
          </a:p>
          <a:p>
            <a:pPr defTabSz="685800">
              <a:defRPr/>
            </a:pPr>
            <a:r>
              <a:rPr lang="en-US" sz="650" i="1">
                <a:solidFill>
                  <a:schemeClr val="bg1"/>
                </a:solidFill>
                <a:latin typeface="Calibri" charset="0"/>
                <a:ea typeface="Calibri" charset="0"/>
                <a:cs typeface="Calibri" charset="0"/>
              </a:rPr>
              <a:t>Health</a:t>
            </a:r>
          </a:p>
          <a:p>
            <a:pPr defTabSz="685800">
              <a:defRPr/>
            </a:pPr>
            <a:r>
              <a:rPr lang="en-US" sz="650" i="1">
                <a:solidFill>
                  <a:schemeClr val="bg1"/>
                </a:solidFill>
                <a:latin typeface="Calibri" charset="0"/>
                <a:ea typeface="Calibri" charset="0"/>
                <a:cs typeface="Calibri" charset="0"/>
              </a:rPr>
              <a:t>Management</a:t>
            </a:r>
            <a:endParaRPr sz="650">
              <a:solidFill>
                <a:schemeClr val="bg1"/>
              </a:solidFill>
              <a:latin typeface="Calibri" charset="0"/>
              <a:ea typeface="Calibri" charset="0"/>
              <a:cs typeface="Calibri" charset="0"/>
            </a:endParaRPr>
          </a:p>
        </p:txBody>
      </p:sp>
      <p:sp>
        <p:nvSpPr>
          <p:cNvPr id="39" name="object 23__">
            <a:extLst>
              <a:ext uri="{FF2B5EF4-FFF2-40B4-BE49-F238E27FC236}">
                <a16:creationId xmlns:a16="http://schemas.microsoft.com/office/drawing/2014/main" id="{1F13C0AE-20A0-47F1-BBBD-332158F199F0}"/>
              </a:ext>
            </a:extLst>
          </p:cNvPr>
          <p:cNvSpPr txBox="1"/>
          <p:nvPr/>
        </p:nvSpPr>
        <p:spPr>
          <a:xfrm>
            <a:off x="5454545" y="4026282"/>
            <a:ext cx="1089422" cy="333425"/>
          </a:xfrm>
          <a:prstGeom prst="rect">
            <a:avLst/>
          </a:prstGeom>
        </p:spPr>
        <p:txBody>
          <a:bodyPr vert="horz" wrap="square" lIns="0" tIns="0" rIns="0" bIns="0" rtlCol="0">
            <a:spAutoFit/>
          </a:bodyPr>
          <a:lstStyle/>
          <a:p>
            <a:pPr defTabSz="685800">
              <a:lnSpc>
                <a:spcPts val="807"/>
              </a:lnSpc>
              <a:defRPr/>
            </a:pPr>
            <a:r>
              <a:rPr lang="en-US" sz="650" b="1">
                <a:solidFill>
                  <a:schemeClr val="bg1"/>
                </a:solidFill>
                <a:latin typeface="Calibri" charset="0"/>
                <a:ea typeface="Calibri" charset="0"/>
                <a:cs typeface="Calibri" charset="0"/>
              </a:rPr>
              <a:t>December </a:t>
            </a:r>
            <a:r>
              <a:rPr sz="650" b="1">
                <a:solidFill>
                  <a:schemeClr val="bg1"/>
                </a:solidFill>
                <a:latin typeface="Calibri" charset="0"/>
                <a:ea typeface="Calibri" charset="0"/>
                <a:cs typeface="Calibri" charset="0"/>
              </a:rPr>
              <a:t>2017</a:t>
            </a:r>
          </a:p>
          <a:p>
            <a:pPr defTabSz="685800">
              <a:lnSpc>
                <a:spcPts val="942"/>
              </a:lnSpc>
              <a:defRPr/>
            </a:pPr>
            <a:r>
              <a:rPr lang="en-US" sz="650" b="1" err="1">
                <a:solidFill>
                  <a:schemeClr val="bg1"/>
                </a:solidFill>
                <a:latin typeface="Calibri" charset="0"/>
                <a:ea typeface="Calibri" charset="0"/>
                <a:cs typeface="Calibri" charset="0"/>
              </a:rPr>
              <a:t>Forcare</a:t>
            </a:r>
            <a:endParaRPr lang="en-US" sz="650" b="1">
              <a:solidFill>
                <a:schemeClr val="bg1"/>
              </a:solidFill>
              <a:latin typeface="Calibri" charset="0"/>
              <a:ea typeface="Calibri" charset="0"/>
              <a:cs typeface="Calibri" charset="0"/>
            </a:endParaRPr>
          </a:p>
          <a:p>
            <a:pPr defTabSz="685800">
              <a:lnSpc>
                <a:spcPts val="942"/>
              </a:lnSpc>
              <a:defRPr/>
            </a:pPr>
            <a:r>
              <a:rPr lang="en-US" sz="650" i="1">
                <a:solidFill>
                  <a:schemeClr val="bg1"/>
                </a:solidFill>
                <a:latin typeface="Calibri" charset="0"/>
                <a:ea typeface="Calibri" charset="0"/>
                <a:cs typeface="Calibri" charset="0"/>
              </a:rPr>
              <a:t>Health Informatics</a:t>
            </a:r>
            <a:endParaRPr sz="650" i="1">
              <a:solidFill>
                <a:schemeClr val="bg1"/>
              </a:solidFill>
              <a:latin typeface="Calibri" charset="0"/>
              <a:ea typeface="Calibri" charset="0"/>
              <a:cs typeface="Calibri" charset="0"/>
            </a:endParaRPr>
          </a:p>
        </p:txBody>
      </p:sp>
      <p:sp>
        <p:nvSpPr>
          <p:cNvPr id="40" name="object 23___">
            <a:extLst>
              <a:ext uri="{FF2B5EF4-FFF2-40B4-BE49-F238E27FC236}">
                <a16:creationId xmlns:a16="http://schemas.microsoft.com/office/drawing/2014/main" id="{DCD615D4-DB3A-4DE5-B978-9C17C3209D55}"/>
              </a:ext>
            </a:extLst>
          </p:cNvPr>
          <p:cNvSpPr txBox="1"/>
          <p:nvPr/>
        </p:nvSpPr>
        <p:spPr>
          <a:xfrm>
            <a:off x="5214054" y="3402548"/>
            <a:ext cx="1089422" cy="333425"/>
          </a:xfrm>
          <a:prstGeom prst="rect">
            <a:avLst/>
          </a:prstGeom>
        </p:spPr>
        <p:txBody>
          <a:bodyPr vert="horz" wrap="square" lIns="0" tIns="0" rIns="0" bIns="0" rtlCol="0">
            <a:spAutoFit/>
          </a:bodyPr>
          <a:lstStyle/>
          <a:p>
            <a:pPr defTabSz="685800">
              <a:lnSpc>
                <a:spcPts val="807"/>
              </a:lnSpc>
              <a:defRPr/>
            </a:pPr>
            <a:r>
              <a:rPr lang="en-US" sz="650" b="1">
                <a:solidFill>
                  <a:schemeClr val="bg1"/>
                </a:solidFill>
                <a:latin typeface="Calibri" charset="0"/>
                <a:ea typeface="Calibri" charset="0"/>
                <a:cs typeface="Calibri" charset="0"/>
              </a:rPr>
              <a:t>November</a:t>
            </a:r>
            <a:r>
              <a:rPr sz="650" b="1">
                <a:solidFill>
                  <a:schemeClr val="bg1"/>
                </a:solidFill>
                <a:latin typeface="Calibri" charset="0"/>
                <a:ea typeface="Calibri" charset="0"/>
                <a:cs typeface="Calibri" charset="0"/>
              </a:rPr>
              <a:t> 2017</a:t>
            </a:r>
          </a:p>
          <a:p>
            <a:pPr defTabSz="685800">
              <a:lnSpc>
                <a:spcPts val="942"/>
              </a:lnSpc>
              <a:defRPr/>
            </a:pPr>
            <a:r>
              <a:rPr lang="en-US" sz="650" b="1">
                <a:solidFill>
                  <a:schemeClr val="bg1"/>
                </a:solidFill>
                <a:latin typeface="Calibri" charset="0"/>
                <a:ea typeface="Calibri" charset="0"/>
                <a:cs typeface="Calibri" charset="0"/>
              </a:rPr>
              <a:t>Analytical Informatics </a:t>
            </a:r>
            <a:r>
              <a:rPr lang="en-US" sz="650" i="1">
                <a:solidFill>
                  <a:schemeClr val="bg1"/>
                </a:solidFill>
                <a:latin typeface="Calibri" charset="0"/>
                <a:ea typeface="Calibri" charset="0"/>
                <a:cs typeface="Calibri" charset="0"/>
              </a:rPr>
              <a:t>Radiology</a:t>
            </a:r>
            <a:endParaRPr sz="650">
              <a:solidFill>
                <a:schemeClr val="bg1"/>
              </a:solidFill>
              <a:latin typeface="Calibri" charset="0"/>
              <a:ea typeface="Calibri" charset="0"/>
              <a:cs typeface="Calibri" charset="0"/>
            </a:endParaRPr>
          </a:p>
        </p:txBody>
      </p:sp>
      <p:sp>
        <p:nvSpPr>
          <p:cNvPr id="41" name="object 12_">
            <a:extLst>
              <a:ext uri="{FF2B5EF4-FFF2-40B4-BE49-F238E27FC236}">
                <a16:creationId xmlns:a16="http://schemas.microsoft.com/office/drawing/2014/main" id="{3C1CBA7F-7E14-4BE5-B5D6-64A7B35D5F7B}"/>
              </a:ext>
            </a:extLst>
          </p:cNvPr>
          <p:cNvSpPr txBox="1"/>
          <p:nvPr/>
        </p:nvSpPr>
        <p:spPr>
          <a:xfrm>
            <a:off x="1801917" y="2862534"/>
            <a:ext cx="917676" cy="564257"/>
          </a:xfrm>
          <a:prstGeom prst="rect">
            <a:avLst/>
          </a:prstGeom>
        </p:spPr>
        <p:txBody>
          <a:bodyPr vert="horz" wrap="square" lIns="0" tIns="0" rIns="0" bIns="0" rtlCol="0">
            <a:spAutoFit/>
          </a:bodyPr>
          <a:lstStyle/>
          <a:p>
            <a:pPr defTabSz="685800">
              <a:lnSpc>
                <a:spcPts val="802"/>
              </a:lnSpc>
              <a:defRPr/>
            </a:pPr>
            <a:r>
              <a:rPr lang="nl-NL" sz="650" b="1" spc="-3" err="1">
                <a:solidFill>
                  <a:schemeClr val="bg1"/>
                </a:solidFill>
                <a:latin typeface="Calibri" charset="0"/>
                <a:ea typeface="Calibri" charset="0"/>
                <a:cs typeface="Calibri" charset="0"/>
              </a:rPr>
              <a:t>March</a:t>
            </a:r>
            <a:r>
              <a:rPr lang="nl-NL" sz="650" b="1" spc="-3">
                <a:solidFill>
                  <a:schemeClr val="bg1"/>
                </a:solidFill>
                <a:latin typeface="Calibri" charset="0"/>
                <a:ea typeface="Calibri" charset="0"/>
                <a:cs typeface="Calibri" charset="0"/>
              </a:rPr>
              <a:t> 2017</a:t>
            </a:r>
            <a:endParaRPr sz="650" b="1">
              <a:solidFill>
                <a:schemeClr val="bg1"/>
              </a:solidFill>
              <a:latin typeface="Calibri" charset="0"/>
              <a:ea typeface="Calibri" charset="0"/>
              <a:cs typeface="Calibri" charset="0"/>
            </a:endParaRPr>
          </a:p>
          <a:p>
            <a:pPr marR="37504" defTabSz="685800">
              <a:lnSpc>
                <a:spcPts val="945"/>
              </a:lnSpc>
              <a:spcBef>
                <a:spcPts val="23"/>
              </a:spcBef>
              <a:defRPr/>
            </a:pPr>
            <a:r>
              <a:rPr lang="en-US" sz="650" b="1" spc="-8">
                <a:solidFill>
                  <a:schemeClr val="bg1"/>
                </a:solidFill>
                <a:latin typeface="Calibri" charset="0"/>
                <a:ea typeface="Calibri" charset="0"/>
                <a:cs typeface="Calibri" charset="0"/>
              </a:rPr>
              <a:t>Australian Pharmacy Sleep Services</a:t>
            </a:r>
            <a:endParaRPr lang="en-US" sz="650">
              <a:solidFill>
                <a:schemeClr val="bg1"/>
              </a:solidFill>
              <a:latin typeface="Calibri" charset="0"/>
              <a:ea typeface="Calibri" charset="0"/>
              <a:cs typeface="Calibri" charset="0"/>
            </a:endParaRPr>
          </a:p>
          <a:p>
            <a:pPr marR="37504" defTabSz="685800">
              <a:lnSpc>
                <a:spcPts val="945"/>
              </a:lnSpc>
              <a:spcBef>
                <a:spcPts val="23"/>
              </a:spcBef>
              <a:defRPr/>
            </a:pPr>
            <a:r>
              <a:rPr lang="en-US" sz="650" i="1">
                <a:solidFill>
                  <a:schemeClr val="bg1"/>
                </a:solidFill>
                <a:latin typeface="Calibri" charset="0"/>
                <a:ea typeface="Calibri" charset="0"/>
                <a:cs typeface="Calibri" charset="0"/>
              </a:rPr>
              <a:t>Sleep &amp; </a:t>
            </a:r>
          </a:p>
          <a:p>
            <a:pPr marR="37504" defTabSz="685800">
              <a:lnSpc>
                <a:spcPts val="945"/>
              </a:lnSpc>
              <a:spcBef>
                <a:spcPts val="23"/>
              </a:spcBef>
              <a:defRPr/>
            </a:pPr>
            <a:r>
              <a:rPr lang="en-US" sz="650" i="1">
                <a:solidFill>
                  <a:schemeClr val="bg1"/>
                </a:solidFill>
                <a:latin typeface="Calibri" charset="0"/>
                <a:ea typeface="Calibri" charset="0"/>
                <a:cs typeface="Calibri" charset="0"/>
              </a:rPr>
              <a:t>Respiratory Care</a:t>
            </a:r>
            <a:endParaRPr sz="650">
              <a:solidFill>
                <a:schemeClr val="bg1"/>
              </a:solidFill>
              <a:latin typeface="Calibri" charset="0"/>
              <a:ea typeface="Calibri" charset="0"/>
              <a:cs typeface="Calibri" charset="0"/>
            </a:endParaRPr>
          </a:p>
        </p:txBody>
      </p:sp>
      <p:sp>
        <p:nvSpPr>
          <p:cNvPr id="42" name="Oval 41">
            <a:extLst>
              <a:ext uri="{FF2B5EF4-FFF2-40B4-BE49-F238E27FC236}">
                <a16:creationId xmlns:a16="http://schemas.microsoft.com/office/drawing/2014/main" id="{A62A731B-84CC-4CA5-B081-B5F0CB9AFFDC}"/>
              </a:ext>
            </a:extLst>
          </p:cNvPr>
          <p:cNvSpPr/>
          <p:nvPr/>
        </p:nvSpPr>
        <p:spPr>
          <a:xfrm>
            <a:off x="2724481" y="2674393"/>
            <a:ext cx="918482" cy="918482"/>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chemeClr val="bg1"/>
              </a:solidFill>
              <a:latin typeface="Calibri"/>
            </a:endParaRPr>
          </a:p>
        </p:txBody>
      </p:sp>
      <p:sp>
        <p:nvSpPr>
          <p:cNvPr id="43" name="object 20">
            <a:extLst>
              <a:ext uri="{FF2B5EF4-FFF2-40B4-BE49-F238E27FC236}">
                <a16:creationId xmlns:a16="http://schemas.microsoft.com/office/drawing/2014/main" id="{D2254D39-0C20-47B6-849E-69A258695942}"/>
              </a:ext>
            </a:extLst>
          </p:cNvPr>
          <p:cNvSpPr txBox="1"/>
          <p:nvPr/>
        </p:nvSpPr>
        <p:spPr>
          <a:xfrm>
            <a:off x="2828848" y="2867470"/>
            <a:ext cx="703826" cy="564257"/>
          </a:xfrm>
          <a:prstGeom prst="rect">
            <a:avLst/>
          </a:prstGeom>
        </p:spPr>
        <p:txBody>
          <a:bodyPr vert="horz" wrap="square" lIns="0" tIns="0" rIns="0" bIns="0" rtlCol="0">
            <a:spAutoFit/>
          </a:bodyPr>
          <a:lstStyle/>
          <a:p>
            <a:pPr marL="7144" algn="ctr" defTabSz="685800">
              <a:lnSpc>
                <a:spcPts val="807"/>
              </a:lnSpc>
              <a:defRPr/>
            </a:pPr>
            <a:r>
              <a:rPr sz="675" b="1" spc="-3">
                <a:solidFill>
                  <a:schemeClr val="bg1"/>
                </a:solidFill>
                <a:latin typeface="Calibri" charset="0"/>
                <a:ea typeface="Calibri" charset="0"/>
                <a:cs typeface="Calibri" charset="0"/>
              </a:rPr>
              <a:t>June 2017</a:t>
            </a:r>
            <a:endParaRPr sz="675" b="1">
              <a:solidFill>
                <a:schemeClr val="bg1"/>
              </a:solidFill>
              <a:latin typeface="Calibri" charset="0"/>
              <a:ea typeface="Calibri" charset="0"/>
              <a:cs typeface="Calibri" charset="0"/>
            </a:endParaRPr>
          </a:p>
          <a:p>
            <a:pPr marL="7144" marR="2858" algn="ctr" defTabSz="685800">
              <a:lnSpc>
                <a:spcPts val="945"/>
              </a:lnSpc>
              <a:spcBef>
                <a:spcPts val="28"/>
              </a:spcBef>
              <a:defRPr/>
            </a:pPr>
            <a:endParaRPr lang="en-US" sz="788" b="1">
              <a:solidFill>
                <a:schemeClr val="bg1"/>
              </a:solidFill>
              <a:latin typeface="Calibri" charset="0"/>
              <a:ea typeface="Calibri" charset="0"/>
              <a:cs typeface="Calibri" charset="0"/>
            </a:endParaRPr>
          </a:p>
          <a:p>
            <a:pPr marL="7144" marR="2858" algn="ctr" defTabSz="685800">
              <a:lnSpc>
                <a:spcPts val="945"/>
              </a:lnSpc>
              <a:spcBef>
                <a:spcPts val="28"/>
              </a:spcBef>
              <a:defRPr/>
            </a:pPr>
            <a:endParaRPr lang="en-US" sz="788" b="1" i="1" spc="-3">
              <a:solidFill>
                <a:schemeClr val="bg1"/>
              </a:solidFill>
              <a:latin typeface="Calibri" charset="0"/>
              <a:ea typeface="Calibri" charset="0"/>
              <a:cs typeface="Calibri" charset="0"/>
            </a:endParaRPr>
          </a:p>
          <a:p>
            <a:pPr marL="7144" marR="2858" algn="ctr" defTabSz="685800">
              <a:lnSpc>
                <a:spcPts val="945"/>
              </a:lnSpc>
              <a:spcBef>
                <a:spcPts val="28"/>
              </a:spcBef>
              <a:defRPr/>
            </a:pPr>
            <a:r>
              <a:rPr sz="788" i="1" spc="-3">
                <a:solidFill>
                  <a:schemeClr val="bg1"/>
                </a:solidFill>
                <a:latin typeface="Calibri" charset="0"/>
                <a:ea typeface="Calibri" charset="0"/>
                <a:cs typeface="Calibri" charset="0"/>
              </a:rPr>
              <a:t>Image-Guided </a:t>
            </a:r>
            <a:r>
              <a:rPr sz="788" i="1">
                <a:solidFill>
                  <a:schemeClr val="bg1"/>
                </a:solidFill>
                <a:latin typeface="Calibri" charset="0"/>
                <a:ea typeface="Calibri" charset="0"/>
                <a:cs typeface="Calibri" charset="0"/>
              </a:rPr>
              <a:t>Therapy</a:t>
            </a:r>
            <a:endParaRPr sz="788">
              <a:solidFill>
                <a:schemeClr val="bg1"/>
              </a:solidFill>
              <a:latin typeface="Calibri" charset="0"/>
              <a:ea typeface="Calibri" charset="0"/>
              <a:cs typeface="Calibri" charset="0"/>
            </a:endParaRPr>
          </a:p>
        </p:txBody>
      </p:sp>
      <p:cxnSp>
        <p:nvCxnSpPr>
          <p:cNvPr id="44" name="Straight Connector 43">
            <a:extLst>
              <a:ext uri="{FF2B5EF4-FFF2-40B4-BE49-F238E27FC236}">
                <a16:creationId xmlns:a16="http://schemas.microsoft.com/office/drawing/2014/main" id="{4351E66F-BC48-440E-B76A-1BE54E42C03A}"/>
              </a:ext>
            </a:extLst>
          </p:cNvPr>
          <p:cNvCxnSpPr>
            <a:cxnSpLocks/>
          </p:cNvCxnSpPr>
          <p:nvPr/>
        </p:nvCxnSpPr>
        <p:spPr>
          <a:xfrm>
            <a:off x="863620" y="4827086"/>
            <a:ext cx="0" cy="506050"/>
          </a:xfrm>
          <a:prstGeom prst="line">
            <a:avLst/>
          </a:prstGeom>
          <a:ln w="2540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5" name="object 8_">
            <a:extLst>
              <a:ext uri="{FF2B5EF4-FFF2-40B4-BE49-F238E27FC236}">
                <a16:creationId xmlns:a16="http://schemas.microsoft.com/office/drawing/2014/main" id="{5D31BD33-8E75-4540-BCF6-B0AD8BD3F8D3}"/>
              </a:ext>
            </a:extLst>
          </p:cNvPr>
          <p:cNvSpPr txBox="1"/>
          <p:nvPr/>
        </p:nvSpPr>
        <p:spPr>
          <a:xfrm>
            <a:off x="376140" y="5092503"/>
            <a:ext cx="360760" cy="207749"/>
          </a:xfrm>
          <a:prstGeom prst="rect">
            <a:avLst/>
          </a:prstGeom>
        </p:spPr>
        <p:txBody>
          <a:bodyPr vert="horz" wrap="square" lIns="0" tIns="0" rIns="0" bIns="0" rtlCol="0">
            <a:spAutoFit/>
          </a:bodyPr>
          <a:lstStyle/>
          <a:p>
            <a:pPr marL="7144" defTabSz="685800">
              <a:defRPr/>
            </a:pPr>
            <a:r>
              <a:rPr sz="1350" b="1" spc="-3">
                <a:solidFill>
                  <a:schemeClr val="bg1"/>
                </a:solidFill>
                <a:latin typeface="Calibri Light"/>
                <a:cs typeface="Calibri Light"/>
              </a:rPr>
              <a:t>201</a:t>
            </a:r>
            <a:r>
              <a:rPr lang="nl-NL" sz="1350" b="1" spc="-3">
                <a:solidFill>
                  <a:schemeClr val="bg1"/>
                </a:solidFill>
                <a:latin typeface="Calibri Light"/>
                <a:cs typeface="Calibri Light"/>
              </a:rPr>
              <a:t>5</a:t>
            </a:r>
            <a:endParaRPr sz="1350" b="1">
              <a:solidFill>
                <a:schemeClr val="bg1"/>
              </a:solidFill>
              <a:latin typeface="Calibri Light"/>
              <a:cs typeface="Calibri Light"/>
            </a:endParaRPr>
          </a:p>
        </p:txBody>
      </p:sp>
      <p:sp>
        <p:nvSpPr>
          <p:cNvPr id="46" name="object 9">
            <a:extLst>
              <a:ext uri="{FF2B5EF4-FFF2-40B4-BE49-F238E27FC236}">
                <a16:creationId xmlns:a16="http://schemas.microsoft.com/office/drawing/2014/main" id="{0338F060-A12B-438B-A710-1C9D69E967FB}"/>
              </a:ext>
            </a:extLst>
          </p:cNvPr>
          <p:cNvSpPr txBox="1"/>
          <p:nvPr/>
        </p:nvSpPr>
        <p:spPr>
          <a:xfrm>
            <a:off x="7654181" y="5092503"/>
            <a:ext cx="360760" cy="207749"/>
          </a:xfrm>
          <a:prstGeom prst="rect">
            <a:avLst/>
          </a:prstGeom>
        </p:spPr>
        <p:txBody>
          <a:bodyPr vert="horz" wrap="square" lIns="0" tIns="0" rIns="0" bIns="0" rtlCol="0">
            <a:spAutoFit/>
          </a:bodyPr>
          <a:lstStyle/>
          <a:p>
            <a:pPr marL="7144" defTabSz="685800">
              <a:defRPr/>
            </a:pPr>
            <a:r>
              <a:rPr sz="1350" b="1" spc="-6">
                <a:solidFill>
                  <a:schemeClr val="bg1"/>
                </a:solidFill>
                <a:latin typeface="Calibri Light"/>
                <a:cs typeface="Calibri Light"/>
              </a:rPr>
              <a:t>201</a:t>
            </a:r>
            <a:r>
              <a:rPr lang="en-US" sz="1350" b="1" spc="-6">
                <a:solidFill>
                  <a:schemeClr val="bg1"/>
                </a:solidFill>
                <a:latin typeface="Calibri Light"/>
                <a:cs typeface="Calibri Light"/>
              </a:rPr>
              <a:t>8</a:t>
            </a:r>
            <a:endParaRPr sz="1350" b="1">
              <a:solidFill>
                <a:schemeClr val="bg1"/>
              </a:solidFill>
              <a:latin typeface="Calibri Light"/>
              <a:cs typeface="Calibri Light"/>
            </a:endParaRPr>
          </a:p>
        </p:txBody>
      </p:sp>
      <p:sp>
        <p:nvSpPr>
          <p:cNvPr id="47" name="object 23__">
            <a:extLst>
              <a:ext uri="{FF2B5EF4-FFF2-40B4-BE49-F238E27FC236}">
                <a16:creationId xmlns:a16="http://schemas.microsoft.com/office/drawing/2014/main" id="{4E60342E-62F5-4997-A06A-A8E029AD205F}"/>
              </a:ext>
            </a:extLst>
          </p:cNvPr>
          <p:cNvSpPr txBox="1"/>
          <p:nvPr/>
        </p:nvSpPr>
        <p:spPr>
          <a:xfrm>
            <a:off x="6659669" y="4084268"/>
            <a:ext cx="715509" cy="448841"/>
          </a:xfrm>
          <a:prstGeom prst="rect">
            <a:avLst/>
          </a:prstGeom>
        </p:spPr>
        <p:txBody>
          <a:bodyPr vert="horz" wrap="square" lIns="0" tIns="0" rIns="0" bIns="0" rtlCol="0">
            <a:spAutoFit/>
          </a:bodyPr>
          <a:lstStyle/>
          <a:p>
            <a:pPr defTabSz="685800">
              <a:lnSpc>
                <a:spcPts val="807"/>
              </a:lnSpc>
              <a:defRPr/>
            </a:pPr>
            <a:r>
              <a:rPr lang="en-US" sz="650" b="1">
                <a:solidFill>
                  <a:schemeClr val="bg1"/>
                </a:solidFill>
                <a:latin typeface="Calibri" charset="0"/>
                <a:ea typeface="Calibri" charset="0"/>
                <a:cs typeface="Calibri" charset="0"/>
              </a:rPr>
              <a:t>February </a:t>
            </a:r>
            <a:r>
              <a:rPr sz="650" b="1">
                <a:solidFill>
                  <a:schemeClr val="bg1"/>
                </a:solidFill>
                <a:latin typeface="Calibri" charset="0"/>
                <a:ea typeface="Calibri" charset="0"/>
                <a:cs typeface="Calibri" charset="0"/>
              </a:rPr>
              <a:t>201</a:t>
            </a:r>
            <a:r>
              <a:rPr lang="en-US" sz="650" b="1">
                <a:solidFill>
                  <a:schemeClr val="bg1"/>
                </a:solidFill>
                <a:latin typeface="Calibri" charset="0"/>
                <a:ea typeface="Calibri" charset="0"/>
                <a:cs typeface="Calibri" charset="0"/>
              </a:rPr>
              <a:t>8</a:t>
            </a:r>
            <a:endParaRPr sz="650" b="1">
              <a:solidFill>
                <a:schemeClr val="bg1"/>
              </a:solidFill>
              <a:latin typeface="Calibri" charset="0"/>
              <a:ea typeface="Calibri" charset="0"/>
              <a:cs typeface="Calibri" charset="0"/>
            </a:endParaRPr>
          </a:p>
          <a:p>
            <a:pPr defTabSz="685800">
              <a:lnSpc>
                <a:spcPts val="942"/>
              </a:lnSpc>
              <a:defRPr/>
            </a:pPr>
            <a:r>
              <a:rPr lang="en-US" sz="650" b="1" err="1">
                <a:solidFill>
                  <a:schemeClr val="bg1"/>
                </a:solidFill>
                <a:latin typeface="Calibri" charset="0"/>
                <a:ea typeface="Calibri" charset="0"/>
                <a:cs typeface="Calibri" charset="0"/>
              </a:rPr>
              <a:t>Agito</a:t>
            </a:r>
            <a:r>
              <a:rPr lang="en-US" sz="650" b="1">
                <a:solidFill>
                  <a:schemeClr val="bg1"/>
                </a:solidFill>
                <a:latin typeface="Calibri" charset="0"/>
                <a:ea typeface="Calibri" charset="0"/>
                <a:cs typeface="Calibri" charset="0"/>
              </a:rPr>
              <a:t> Medical</a:t>
            </a:r>
          </a:p>
          <a:p>
            <a:pPr defTabSz="685800">
              <a:lnSpc>
                <a:spcPts val="942"/>
              </a:lnSpc>
              <a:defRPr/>
            </a:pPr>
            <a:r>
              <a:rPr lang="en-US" sz="650" i="1">
                <a:solidFill>
                  <a:schemeClr val="bg1"/>
                </a:solidFill>
                <a:latin typeface="Calibri" charset="0"/>
                <a:ea typeface="Calibri" charset="0"/>
                <a:cs typeface="Calibri" charset="0"/>
              </a:rPr>
              <a:t>Diagnostic </a:t>
            </a:r>
          </a:p>
          <a:p>
            <a:pPr defTabSz="685800">
              <a:lnSpc>
                <a:spcPts val="942"/>
              </a:lnSpc>
              <a:defRPr/>
            </a:pPr>
            <a:r>
              <a:rPr lang="en-US" sz="650" i="1">
                <a:solidFill>
                  <a:schemeClr val="bg1"/>
                </a:solidFill>
                <a:latin typeface="Calibri" charset="0"/>
                <a:ea typeface="Calibri" charset="0"/>
                <a:cs typeface="Calibri" charset="0"/>
              </a:rPr>
              <a:t>Imaging</a:t>
            </a:r>
            <a:endParaRPr sz="650" i="1">
              <a:solidFill>
                <a:schemeClr val="bg1"/>
              </a:solidFill>
              <a:latin typeface="Calibri" charset="0"/>
              <a:ea typeface="Calibri" charset="0"/>
              <a:cs typeface="Calibri" charset="0"/>
            </a:endParaRPr>
          </a:p>
        </p:txBody>
      </p:sp>
      <p:sp>
        <p:nvSpPr>
          <p:cNvPr id="48" name="object 12_">
            <a:extLst>
              <a:ext uri="{FF2B5EF4-FFF2-40B4-BE49-F238E27FC236}">
                <a16:creationId xmlns:a16="http://schemas.microsoft.com/office/drawing/2014/main" id="{D2C9534A-FAC7-401C-8AAF-D4DDA4217229}"/>
              </a:ext>
            </a:extLst>
          </p:cNvPr>
          <p:cNvSpPr txBox="1"/>
          <p:nvPr/>
        </p:nvSpPr>
        <p:spPr>
          <a:xfrm>
            <a:off x="7229804" y="3246255"/>
            <a:ext cx="917676" cy="448841"/>
          </a:xfrm>
          <a:prstGeom prst="rect">
            <a:avLst/>
          </a:prstGeom>
        </p:spPr>
        <p:txBody>
          <a:bodyPr vert="horz" wrap="square" lIns="0" tIns="0" rIns="0" bIns="0" rtlCol="0">
            <a:spAutoFit/>
          </a:bodyPr>
          <a:lstStyle/>
          <a:p>
            <a:pPr defTabSz="685800">
              <a:lnSpc>
                <a:spcPts val="802"/>
              </a:lnSpc>
              <a:defRPr/>
            </a:pPr>
            <a:r>
              <a:rPr lang="nl-NL" sz="650" b="1" spc="-3">
                <a:solidFill>
                  <a:schemeClr val="bg1"/>
                </a:solidFill>
                <a:latin typeface="Calibri" charset="0"/>
                <a:ea typeface="Calibri" charset="0"/>
                <a:cs typeface="Calibri" charset="0"/>
              </a:rPr>
              <a:t>May 2018</a:t>
            </a:r>
            <a:endParaRPr sz="650" b="1">
              <a:solidFill>
                <a:schemeClr val="bg1"/>
              </a:solidFill>
              <a:latin typeface="Calibri" charset="0"/>
              <a:ea typeface="Calibri" charset="0"/>
              <a:cs typeface="Calibri" charset="0"/>
            </a:endParaRPr>
          </a:p>
          <a:p>
            <a:pPr marR="37504" defTabSz="685800">
              <a:lnSpc>
                <a:spcPts val="945"/>
              </a:lnSpc>
              <a:spcBef>
                <a:spcPts val="23"/>
              </a:spcBef>
              <a:defRPr/>
            </a:pPr>
            <a:r>
              <a:rPr lang="en-US" sz="650" b="1" spc="-8" err="1">
                <a:solidFill>
                  <a:schemeClr val="bg1"/>
                </a:solidFill>
                <a:latin typeface="Calibri" charset="0"/>
                <a:ea typeface="Calibri" charset="0"/>
                <a:cs typeface="Calibri" charset="0"/>
              </a:rPr>
              <a:t>NightBalance</a:t>
            </a:r>
            <a:endParaRPr lang="en-US" sz="650">
              <a:solidFill>
                <a:schemeClr val="bg1"/>
              </a:solidFill>
              <a:latin typeface="Calibri" charset="0"/>
              <a:ea typeface="Calibri" charset="0"/>
              <a:cs typeface="Calibri" charset="0"/>
            </a:endParaRPr>
          </a:p>
          <a:p>
            <a:pPr marR="37504" defTabSz="685800">
              <a:lnSpc>
                <a:spcPts val="945"/>
              </a:lnSpc>
              <a:spcBef>
                <a:spcPts val="23"/>
              </a:spcBef>
              <a:defRPr/>
            </a:pPr>
            <a:r>
              <a:rPr lang="en-US" sz="650" i="1">
                <a:solidFill>
                  <a:schemeClr val="bg1"/>
                </a:solidFill>
                <a:latin typeface="Calibri" charset="0"/>
                <a:ea typeface="Calibri" charset="0"/>
                <a:cs typeface="Calibri" charset="0"/>
              </a:rPr>
              <a:t>Sleep &amp; </a:t>
            </a:r>
          </a:p>
          <a:p>
            <a:pPr marR="37504" defTabSz="685800">
              <a:lnSpc>
                <a:spcPts val="945"/>
              </a:lnSpc>
              <a:spcBef>
                <a:spcPts val="23"/>
              </a:spcBef>
              <a:defRPr/>
            </a:pPr>
            <a:r>
              <a:rPr lang="en-US" sz="650" i="1">
                <a:solidFill>
                  <a:schemeClr val="bg1"/>
                </a:solidFill>
                <a:latin typeface="Calibri" charset="0"/>
                <a:ea typeface="Calibri" charset="0"/>
                <a:cs typeface="Calibri" charset="0"/>
              </a:rPr>
              <a:t>Respiratory Care</a:t>
            </a:r>
            <a:endParaRPr sz="650">
              <a:solidFill>
                <a:schemeClr val="bg1"/>
              </a:solidFill>
              <a:latin typeface="Calibri" charset="0"/>
              <a:ea typeface="Calibri" charset="0"/>
              <a:cs typeface="Calibri" charset="0"/>
            </a:endParaRPr>
          </a:p>
        </p:txBody>
      </p:sp>
      <p:sp>
        <p:nvSpPr>
          <p:cNvPr id="49" name="object 12_">
            <a:extLst>
              <a:ext uri="{FF2B5EF4-FFF2-40B4-BE49-F238E27FC236}">
                <a16:creationId xmlns:a16="http://schemas.microsoft.com/office/drawing/2014/main" id="{F8601150-3668-4E5D-A58D-2778814351A6}"/>
              </a:ext>
            </a:extLst>
          </p:cNvPr>
          <p:cNvSpPr txBox="1"/>
          <p:nvPr/>
        </p:nvSpPr>
        <p:spPr>
          <a:xfrm>
            <a:off x="8287027" y="2975769"/>
            <a:ext cx="917676" cy="448841"/>
          </a:xfrm>
          <a:prstGeom prst="rect">
            <a:avLst/>
          </a:prstGeom>
        </p:spPr>
        <p:txBody>
          <a:bodyPr vert="horz" wrap="square" lIns="0" tIns="0" rIns="0" bIns="0" rtlCol="0">
            <a:spAutoFit/>
          </a:bodyPr>
          <a:lstStyle/>
          <a:p>
            <a:pPr defTabSz="685800">
              <a:lnSpc>
                <a:spcPts val="802"/>
              </a:lnSpc>
              <a:defRPr/>
            </a:pPr>
            <a:r>
              <a:rPr lang="nl-NL" sz="650" b="1" spc="-3">
                <a:solidFill>
                  <a:schemeClr val="bg1"/>
                </a:solidFill>
                <a:latin typeface="Calibri" charset="0"/>
                <a:ea typeface="Calibri" charset="0"/>
                <a:cs typeface="Calibri" charset="0"/>
              </a:rPr>
              <a:t>June 2018</a:t>
            </a:r>
            <a:endParaRPr sz="650" b="1">
              <a:solidFill>
                <a:schemeClr val="bg1"/>
              </a:solidFill>
              <a:latin typeface="Calibri" charset="0"/>
              <a:ea typeface="Calibri" charset="0"/>
              <a:cs typeface="Calibri" charset="0"/>
            </a:endParaRPr>
          </a:p>
          <a:p>
            <a:pPr marR="37504" defTabSz="685800">
              <a:lnSpc>
                <a:spcPts val="945"/>
              </a:lnSpc>
              <a:spcBef>
                <a:spcPts val="23"/>
              </a:spcBef>
              <a:defRPr/>
            </a:pPr>
            <a:r>
              <a:rPr lang="en-US" sz="650" b="1" spc="-8">
                <a:solidFill>
                  <a:schemeClr val="bg1"/>
                </a:solidFill>
                <a:latin typeface="Calibri" charset="0"/>
                <a:ea typeface="Calibri" charset="0"/>
                <a:cs typeface="Calibri" charset="0"/>
              </a:rPr>
              <a:t>Remote Diagnostic Technologies (RDT) </a:t>
            </a:r>
            <a:endParaRPr lang="en-US" sz="650">
              <a:solidFill>
                <a:schemeClr val="bg1"/>
              </a:solidFill>
              <a:latin typeface="Calibri" charset="0"/>
              <a:ea typeface="Calibri" charset="0"/>
              <a:cs typeface="Calibri" charset="0"/>
            </a:endParaRPr>
          </a:p>
          <a:p>
            <a:pPr marR="37504" defTabSz="685800">
              <a:lnSpc>
                <a:spcPts val="945"/>
              </a:lnSpc>
              <a:spcBef>
                <a:spcPts val="23"/>
              </a:spcBef>
              <a:defRPr/>
            </a:pPr>
            <a:r>
              <a:rPr lang="en-US" sz="650" i="1">
                <a:solidFill>
                  <a:schemeClr val="bg1"/>
                </a:solidFill>
                <a:latin typeface="Calibri" charset="0"/>
                <a:ea typeface="Calibri" charset="0"/>
                <a:cs typeface="Calibri" charset="0"/>
              </a:rPr>
              <a:t>Therapeutic Care</a:t>
            </a:r>
            <a:endParaRPr sz="650">
              <a:solidFill>
                <a:schemeClr val="bg1"/>
              </a:solidFill>
              <a:latin typeface="Calibri" charset="0"/>
              <a:ea typeface="Calibri" charset="0"/>
              <a:cs typeface="Calibri" charset="0"/>
            </a:endParaRPr>
          </a:p>
        </p:txBody>
      </p:sp>
      <p:sp>
        <p:nvSpPr>
          <p:cNvPr id="50" name="Oval 49">
            <a:extLst>
              <a:ext uri="{FF2B5EF4-FFF2-40B4-BE49-F238E27FC236}">
                <a16:creationId xmlns:a16="http://schemas.microsoft.com/office/drawing/2014/main" id="{A37DB775-221B-4D2A-9122-ABC47ECFFB35}"/>
              </a:ext>
            </a:extLst>
          </p:cNvPr>
          <p:cNvSpPr/>
          <p:nvPr/>
        </p:nvSpPr>
        <p:spPr>
          <a:xfrm>
            <a:off x="3282219" y="3938279"/>
            <a:ext cx="794881" cy="79488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chemeClr val="bg1"/>
              </a:solidFill>
              <a:latin typeface="Calibri"/>
            </a:endParaRPr>
          </a:p>
        </p:txBody>
      </p:sp>
      <p:sp>
        <p:nvSpPr>
          <p:cNvPr id="51" name="object 21">
            <a:extLst>
              <a:ext uri="{FF2B5EF4-FFF2-40B4-BE49-F238E27FC236}">
                <a16:creationId xmlns:a16="http://schemas.microsoft.com/office/drawing/2014/main" id="{EBBCCF86-6087-45CE-A53B-5F1F61CD1D2C}"/>
              </a:ext>
            </a:extLst>
          </p:cNvPr>
          <p:cNvSpPr txBox="1"/>
          <p:nvPr/>
        </p:nvSpPr>
        <p:spPr>
          <a:xfrm>
            <a:off x="3277271" y="4052160"/>
            <a:ext cx="787928" cy="581762"/>
          </a:xfrm>
          <a:prstGeom prst="rect">
            <a:avLst/>
          </a:prstGeom>
        </p:spPr>
        <p:txBody>
          <a:bodyPr vert="horz" wrap="square" lIns="0" tIns="0" rIns="0" bIns="0" rtlCol="0">
            <a:spAutoFit/>
          </a:bodyPr>
          <a:lstStyle/>
          <a:p>
            <a:pPr marL="7144" algn="ctr" defTabSz="685800">
              <a:lnSpc>
                <a:spcPts val="807"/>
              </a:lnSpc>
              <a:defRPr/>
            </a:pPr>
            <a:r>
              <a:rPr sz="675" b="1" spc="-3">
                <a:solidFill>
                  <a:schemeClr val="bg1"/>
                </a:solidFill>
                <a:latin typeface="Calibri" charset="0"/>
                <a:ea typeface="Calibri" charset="0"/>
                <a:cs typeface="Calibri" charset="0"/>
              </a:rPr>
              <a:t>June 2017</a:t>
            </a:r>
            <a:endParaRPr sz="675" b="1">
              <a:solidFill>
                <a:schemeClr val="bg1"/>
              </a:solidFill>
              <a:latin typeface="Calibri" charset="0"/>
              <a:ea typeface="Calibri" charset="0"/>
              <a:cs typeface="Calibri" charset="0"/>
            </a:endParaRPr>
          </a:p>
          <a:p>
            <a:pPr marL="7144" algn="ctr" defTabSz="685800">
              <a:lnSpc>
                <a:spcPts val="942"/>
              </a:lnSpc>
              <a:defRPr/>
            </a:pPr>
            <a:endParaRPr lang="en-US" sz="788" b="1" spc="-3">
              <a:solidFill>
                <a:schemeClr val="bg1"/>
              </a:solidFill>
              <a:latin typeface="Calibri" charset="0"/>
              <a:ea typeface="Calibri" charset="0"/>
              <a:cs typeface="Calibri" charset="0"/>
            </a:endParaRPr>
          </a:p>
          <a:p>
            <a:pPr marL="7144" algn="ctr" defTabSz="685800">
              <a:defRPr/>
            </a:pPr>
            <a:endParaRPr lang="en-US" sz="788" b="1" i="1" spc="-3">
              <a:solidFill>
                <a:schemeClr val="bg1"/>
              </a:solidFill>
              <a:latin typeface="Calibri" charset="0"/>
              <a:ea typeface="Calibri" charset="0"/>
              <a:cs typeface="Calibri" charset="0"/>
            </a:endParaRPr>
          </a:p>
          <a:p>
            <a:pPr marL="7144" algn="ctr" defTabSz="685800">
              <a:defRPr/>
            </a:pPr>
            <a:r>
              <a:rPr sz="788" i="1" spc="-3">
                <a:solidFill>
                  <a:schemeClr val="bg1"/>
                </a:solidFill>
                <a:latin typeface="Calibri" charset="0"/>
                <a:ea typeface="Calibri" charset="0"/>
                <a:cs typeface="Calibri" charset="0"/>
              </a:rPr>
              <a:t>Image-Guided</a:t>
            </a:r>
            <a:endParaRPr sz="788">
              <a:solidFill>
                <a:schemeClr val="bg1"/>
              </a:solidFill>
              <a:latin typeface="Calibri" charset="0"/>
              <a:ea typeface="Calibri" charset="0"/>
              <a:cs typeface="Calibri" charset="0"/>
            </a:endParaRPr>
          </a:p>
          <a:p>
            <a:pPr marL="7144" algn="ctr" defTabSz="685800">
              <a:defRPr/>
            </a:pPr>
            <a:r>
              <a:rPr sz="788" i="1">
                <a:solidFill>
                  <a:schemeClr val="bg1"/>
                </a:solidFill>
                <a:latin typeface="Calibri" charset="0"/>
                <a:ea typeface="Calibri" charset="0"/>
                <a:cs typeface="Calibri" charset="0"/>
              </a:rPr>
              <a:t>Therapy</a:t>
            </a:r>
            <a:endParaRPr sz="788">
              <a:solidFill>
                <a:schemeClr val="bg1"/>
              </a:solidFill>
              <a:latin typeface="Calibri" charset="0"/>
              <a:ea typeface="Calibri" charset="0"/>
              <a:cs typeface="Calibri" charset="0"/>
            </a:endParaRPr>
          </a:p>
        </p:txBody>
      </p:sp>
      <p:sp>
        <p:nvSpPr>
          <p:cNvPr id="52" name="Oval 51">
            <a:extLst>
              <a:ext uri="{FF2B5EF4-FFF2-40B4-BE49-F238E27FC236}">
                <a16:creationId xmlns:a16="http://schemas.microsoft.com/office/drawing/2014/main" id="{83A46F49-FEEF-4CF6-94DD-8FF145A6F7FB}"/>
              </a:ext>
            </a:extLst>
          </p:cNvPr>
          <p:cNvSpPr/>
          <p:nvPr/>
        </p:nvSpPr>
        <p:spPr>
          <a:xfrm>
            <a:off x="7410786" y="3732030"/>
            <a:ext cx="869496" cy="869496"/>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chemeClr val="bg1"/>
              </a:solidFill>
              <a:latin typeface="Calibri"/>
            </a:endParaRPr>
          </a:p>
        </p:txBody>
      </p:sp>
      <p:sp>
        <p:nvSpPr>
          <p:cNvPr id="53" name="object 12_">
            <a:extLst>
              <a:ext uri="{FF2B5EF4-FFF2-40B4-BE49-F238E27FC236}">
                <a16:creationId xmlns:a16="http://schemas.microsoft.com/office/drawing/2014/main" id="{C300C6BD-555B-4B7E-B316-50FBB9001966}"/>
              </a:ext>
            </a:extLst>
          </p:cNvPr>
          <p:cNvSpPr txBox="1"/>
          <p:nvPr/>
        </p:nvSpPr>
        <p:spPr>
          <a:xfrm>
            <a:off x="7496876" y="3893210"/>
            <a:ext cx="694506" cy="564257"/>
          </a:xfrm>
          <a:prstGeom prst="rect">
            <a:avLst/>
          </a:prstGeom>
        </p:spPr>
        <p:txBody>
          <a:bodyPr vert="horz" wrap="square" lIns="0" tIns="0" rIns="0" bIns="0" rtlCol="0">
            <a:spAutoFit/>
          </a:bodyPr>
          <a:lstStyle/>
          <a:p>
            <a:pPr marL="7144" algn="ctr" defTabSz="685800">
              <a:lnSpc>
                <a:spcPts val="802"/>
              </a:lnSpc>
              <a:defRPr/>
            </a:pPr>
            <a:r>
              <a:rPr lang="nl-NL" sz="675" b="1" spc="-3">
                <a:solidFill>
                  <a:schemeClr val="bg1"/>
                </a:solidFill>
                <a:latin typeface="Calibri" charset="0"/>
                <a:ea typeface="Calibri" charset="0"/>
                <a:cs typeface="Calibri" charset="0"/>
              </a:rPr>
              <a:t>June 2018</a:t>
            </a:r>
            <a:endParaRPr sz="675" b="1">
              <a:solidFill>
                <a:schemeClr val="bg1"/>
              </a:solidFill>
              <a:latin typeface="Calibri" charset="0"/>
              <a:ea typeface="Calibri" charset="0"/>
              <a:cs typeface="Calibri" charset="0"/>
            </a:endParaRPr>
          </a:p>
          <a:p>
            <a:pPr marL="7144" marR="37504" algn="ctr" defTabSz="685800">
              <a:lnSpc>
                <a:spcPts val="945"/>
              </a:lnSpc>
              <a:spcBef>
                <a:spcPts val="23"/>
              </a:spcBef>
              <a:defRPr/>
            </a:pPr>
            <a:endParaRPr lang="en-US" sz="788" b="1" spc="-8">
              <a:solidFill>
                <a:schemeClr val="bg1"/>
              </a:solidFill>
              <a:latin typeface="Calibri" charset="0"/>
              <a:ea typeface="Calibri" charset="0"/>
              <a:cs typeface="Calibri" charset="0"/>
            </a:endParaRPr>
          </a:p>
          <a:p>
            <a:pPr marL="7144" marR="37504" algn="ctr" defTabSz="685800">
              <a:lnSpc>
                <a:spcPts val="945"/>
              </a:lnSpc>
              <a:spcBef>
                <a:spcPts val="23"/>
              </a:spcBef>
              <a:defRPr/>
            </a:pPr>
            <a:endParaRPr lang="en-US" sz="788" b="1" i="1" spc="-8">
              <a:solidFill>
                <a:schemeClr val="bg1"/>
              </a:solidFill>
              <a:latin typeface="Calibri" charset="0"/>
              <a:ea typeface="Calibri" charset="0"/>
              <a:cs typeface="Calibri" charset="0"/>
            </a:endParaRPr>
          </a:p>
          <a:p>
            <a:pPr marL="7144" marR="37504" algn="ctr" defTabSz="685800">
              <a:lnSpc>
                <a:spcPts val="945"/>
              </a:lnSpc>
              <a:spcBef>
                <a:spcPts val="23"/>
              </a:spcBef>
              <a:defRPr/>
            </a:pPr>
            <a:r>
              <a:rPr lang="en-US" sz="788" i="1">
                <a:solidFill>
                  <a:schemeClr val="bg1"/>
                </a:solidFill>
                <a:latin typeface="Calibri" charset="0"/>
                <a:ea typeface="Calibri" charset="0"/>
                <a:cs typeface="Calibri" charset="0"/>
              </a:rPr>
              <a:t>Image-Guided</a:t>
            </a:r>
          </a:p>
          <a:p>
            <a:pPr marL="7144" marR="37504" algn="ctr" defTabSz="685800">
              <a:lnSpc>
                <a:spcPts val="945"/>
              </a:lnSpc>
              <a:spcBef>
                <a:spcPts val="23"/>
              </a:spcBef>
              <a:defRPr/>
            </a:pPr>
            <a:r>
              <a:rPr lang="en-US" sz="788" i="1">
                <a:solidFill>
                  <a:schemeClr val="bg1"/>
                </a:solidFill>
                <a:latin typeface="Calibri" charset="0"/>
                <a:ea typeface="Calibri" charset="0"/>
                <a:cs typeface="Calibri" charset="0"/>
              </a:rPr>
              <a:t>Therapy</a:t>
            </a:r>
            <a:endParaRPr sz="788">
              <a:solidFill>
                <a:schemeClr val="bg1"/>
              </a:solidFill>
              <a:latin typeface="Calibri" charset="0"/>
              <a:ea typeface="Calibri" charset="0"/>
              <a:cs typeface="Calibri" charset="0"/>
            </a:endParaRPr>
          </a:p>
        </p:txBody>
      </p:sp>
      <p:cxnSp>
        <p:nvCxnSpPr>
          <p:cNvPr id="54" name="Straight Connector 53">
            <a:extLst>
              <a:ext uri="{FF2B5EF4-FFF2-40B4-BE49-F238E27FC236}">
                <a16:creationId xmlns:a16="http://schemas.microsoft.com/office/drawing/2014/main" id="{3E366E15-361E-412E-928B-47D0D796CC44}"/>
              </a:ext>
            </a:extLst>
          </p:cNvPr>
          <p:cNvCxnSpPr>
            <a:cxnSpLocks/>
          </p:cNvCxnSpPr>
          <p:nvPr/>
        </p:nvCxnSpPr>
        <p:spPr>
          <a:xfrm>
            <a:off x="5956176" y="4827086"/>
            <a:ext cx="0" cy="506050"/>
          </a:xfrm>
          <a:prstGeom prst="line">
            <a:avLst/>
          </a:prstGeom>
          <a:ln w="2540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55" name="Picture 54">
            <a:extLst>
              <a:ext uri="{FF2B5EF4-FFF2-40B4-BE49-F238E27FC236}">
                <a16:creationId xmlns:a16="http://schemas.microsoft.com/office/drawing/2014/main" id="{CF9E6CE2-0AF3-4789-B4E7-1946FC6C1182}"/>
              </a:ext>
            </a:extLst>
          </p:cNvPr>
          <p:cNvPicPr>
            <a:picLocks noChangeAspect="1"/>
          </p:cNvPicPr>
          <p:nvPr/>
        </p:nvPicPr>
        <p:blipFill>
          <a:blip r:embed="rId4"/>
          <a:stretch>
            <a:fillRect/>
          </a:stretch>
        </p:blipFill>
        <p:spPr>
          <a:xfrm>
            <a:off x="2810051" y="3015753"/>
            <a:ext cx="744173" cy="116227"/>
          </a:xfrm>
          <a:prstGeom prst="rect">
            <a:avLst/>
          </a:prstGeom>
        </p:spPr>
      </p:pic>
      <p:pic>
        <p:nvPicPr>
          <p:cNvPr id="56" name="Picture 55">
            <a:extLst>
              <a:ext uri="{FF2B5EF4-FFF2-40B4-BE49-F238E27FC236}">
                <a16:creationId xmlns:a16="http://schemas.microsoft.com/office/drawing/2014/main" id="{BE3269A7-9DD6-491E-8DA8-521419C3C6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3513" y="2794156"/>
            <a:ext cx="682363" cy="268751"/>
          </a:xfrm>
          <a:prstGeom prst="rect">
            <a:avLst/>
          </a:prstGeom>
        </p:spPr>
      </p:pic>
      <p:pic>
        <p:nvPicPr>
          <p:cNvPr id="57" name="Picture 56">
            <a:extLst>
              <a:ext uri="{FF2B5EF4-FFF2-40B4-BE49-F238E27FC236}">
                <a16:creationId xmlns:a16="http://schemas.microsoft.com/office/drawing/2014/main" id="{878979B4-04D5-46E4-AD57-B24F8DF4C29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02287" y="4211762"/>
            <a:ext cx="749764" cy="119350"/>
          </a:xfrm>
          <a:prstGeom prst="rect">
            <a:avLst/>
          </a:prstGeom>
        </p:spPr>
      </p:pic>
      <p:pic>
        <p:nvPicPr>
          <p:cNvPr id="58" name="Picture 57" descr="A close up of a logo&#10;&#10;Description automatically generated">
            <a:extLst>
              <a:ext uri="{FF2B5EF4-FFF2-40B4-BE49-F238E27FC236}">
                <a16:creationId xmlns:a16="http://schemas.microsoft.com/office/drawing/2014/main" id="{84E33F76-078C-42B8-82F3-19BF8A51541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25859" y="4008246"/>
            <a:ext cx="428365" cy="179082"/>
          </a:xfrm>
          <a:prstGeom prst="rect">
            <a:avLst/>
          </a:prstGeom>
        </p:spPr>
      </p:pic>
    </p:spTree>
    <p:custDataLst>
      <p:tags r:id="rId1"/>
    </p:custDataLst>
    <p:extLst>
      <p:ext uri="{BB962C8B-B14F-4D97-AF65-F5344CB8AC3E}">
        <p14:creationId xmlns:p14="http://schemas.microsoft.com/office/powerpoint/2010/main" val="1169595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33EF951-81F6-44B2-A628-B2E2B0BE869B}"/>
              </a:ext>
            </a:extLst>
          </p:cNvPr>
          <p:cNvSpPr>
            <a:spLocks noGrp="1"/>
          </p:cNvSpPr>
          <p:nvPr>
            <p:ph type="sldNum" sz="quarter" idx="13"/>
          </p:nvPr>
        </p:nvSpPr>
        <p:spPr/>
        <p:txBody>
          <a:bodyPr/>
          <a:lstStyle/>
          <a:p>
            <a:fld id="{A5163908-529D-4A49-892F-D37C4044DFD8}" type="slidenum">
              <a:rPr lang="en-IN" smtClean="0"/>
              <a:pPr/>
              <a:t>6</a:t>
            </a:fld>
            <a:endParaRPr lang="en-IN"/>
          </a:p>
        </p:txBody>
      </p:sp>
      <p:sp>
        <p:nvSpPr>
          <p:cNvPr id="4" name="Title 3">
            <a:extLst>
              <a:ext uri="{FF2B5EF4-FFF2-40B4-BE49-F238E27FC236}">
                <a16:creationId xmlns:a16="http://schemas.microsoft.com/office/drawing/2014/main" id="{719EF559-715C-4708-8122-385FD1534940}"/>
              </a:ext>
            </a:extLst>
          </p:cNvPr>
          <p:cNvSpPr>
            <a:spLocks noGrp="1"/>
          </p:cNvSpPr>
          <p:nvPr>
            <p:ph type="title"/>
          </p:nvPr>
        </p:nvSpPr>
        <p:spPr>
          <a:xfrm>
            <a:off x="539551" y="449999"/>
            <a:ext cx="7736941" cy="1008000"/>
          </a:xfrm>
        </p:spPr>
        <p:txBody>
          <a:bodyPr/>
          <a:lstStyle/>
          <a:p>
            <a:r>
              <a:rPr lang="en-US"/>
              <a:t>Philips Image Guided Therapy</a:t>
            </a:r>
          </a:p>
        </p:txBody>
      </p:sp>
      <p:sp>
        <p:nvSpPr>
          <p:cNvPr id="59" name="AutoShape 9______">
            <a:extLst>
              <a:ext uri="{FF2B5EF4-FFF2-40B4-BE49-F238E27FC236}">
                <a16:creationId xmlns:a16="http://schemas.microsoft.com/office/drawing/2014/main" id="{D5F8A61C-8A7E-44F8-9B3E-85477406796E}"/>
              </a:ext>
            </a:extLst>
          </p:cNvPr>
          <p:cNvSpPr>
            <a:spLocks noChangeArrowheads="1"/>
          </p:cNvSpPr>
          <p:nvPr>
            <p:custDataLst>
              <p:tags r:id="rId2"/>
            </p:custDataLst>
          </p:nvPr>
        </p:nvSpPr>
        <p:spPr bwMode="auto">
          <a:xfrm>
            <a:off x="449496" y="2365499"/>
            <a:ext cx="8407169" cy="2255329"/>
          </a:xfrm>
          <a:prstGeom prst="homePlate">
            <a:avLst>
              <a:gd name="adj" fmla="val 0"/>
            </a:avLst>
          </a:prstGeom>
          <a:solidFill>
            <a:srgbClr val="B2C7E7"/>
          </a:solidFill>
          <a:ln w="9525" algn="ctr">
            <a:noFill/>
            <a:miter lim="800000"/>
            <a:headEnd/>
            <a:tailEnd/>
          </a:ln>
        </p:spPr>
        <p:txBody>
          <a:bodyPr wrap="none" anchor="ctr"/>
          <a:lstStyle/>
          <a:p>
            <a:pPr algn="ctr" defTabSz="914255" fontAlgn="base">
              <a:spcBef>
                <a:spcPct val="0"/>
              </a:spcBef>
              <a:spcAft>
                <a:spcPct val="0"/>
              </a:spcAft>
              <a:defRPr/>
            </a:pPr>
            <a:endParaRPr lang="en-US">
              <a:solidFill>
                <a:srgbClr val="000000"/>
              </a:solidFill>
              <a:latin typeface="Calibri"/>
              <a:cs typeface="Arial" charset="0"/>
            </a:endParaRPr>
          </a:p>
        </p:txBody>
      </p:sp>
      <p:sp>
        <p:nvSpPr>
          <p:cNvPr id="60" name="AutoShape 6">
            <a:extLst>
              <a:ext uri="{FF2B5EF4-FFF2-40B4-BE49-F238E27FC236}">
                <a16:creationId xmlns:a16="http://schemas.microsoft.com/office/drawing/2014/main" id="{546EAECF-7669-4C6E-BF5B-D0E3132A0772}"/>
              </a:ext>
            </a:extLst>
          </p:cNvPr>
          <p:cNvSpPr>
            <a:spLocks noChangeArrowheads="1"/>
          </p:cNvSpPr>
          <p:nvPr>
            <p:custDataLst>
              <p:tags r:id="rId3"/>
            </p:custDataLst>
          </p:nvPr>
        </p:nvSpPr>
        <p:spPr bwMode="auto">
          <a:xfrm>
            <a:off x="449496" y="2374522"/>
            <a:ext cx="8407167" cy="198590"/>
          </a:xfrm>
          <a:prstGeom prst="homePlate">
            <a:avLst>
              <a:gd name="adj" fmla="val 0"/>
            </a:avLst>
          </a:prstGeom>
          <a:solidFill>
            <a:srgbClr val="CAE3E9"/>
          </a:solidFill>
          <a:ln w="9525" algn="ctr">
            <a:noFill/>
            <a:miter lim="800000"/>
            <a:headEnd/>
            <a:tailEnd/>
          </a:ln>
        </p:spPr>
        <p:txBody>
          <a:bodyPr wrap="none" anchor="ctr"/>
          <a:lstStyle/>
          <a:p>
            <a:pPr algn="ctr" defTabSz="914255" fontAlgn="base">
              <a:spcBef>
                <a:spcPct val="0"/>
              </a:spcBef>
              <a:spcAft>
                <a:spcPct val="0"/>
              </a:spcAft>
              <a:defRPr/>
            </a:pPr>
            <a:endParaRPr lang="en-US" sz="2400">
              <a:solidFill>
                <a:srgbClr val="000000"/>
              </a:solidFill>
              <a:latin typeface="Calibri"/>
              <a:cs typeface="Arial" charset="0"/>
            </a:endParaRPr>
          </a:p>
        </p:txBody>
      </p:sp>
      <p:sp>
        <p:nvSpPr>
          <p:cNvPr id="61" name="AutoShape 4">
            <a:extLst>
              <a:ext uri="{FF2B5EF4-FFF2-40B4-BE49-F238E27FC236}">
                <a16:creationId xmlns:a16="http://schemas.microsoft.com/office/drawing/2014/main" id="{EA4156D4-09C9-4993-9785-B3FA62028343}"/>
              </a:ext>
            </a:extLst>
          </p:cNvPr>
          <p:cNvSpPr>
            <a:spLocks noChangeArrowheads="1"/>
          </p:cNvSpPr>
          <p:nvPr>
            <p:custDataLst>
              <p:tags r:id="rId4"/>
            </p:custDataLst>
          </p:nvPr>
        </p:nvSpPr>
        <p:spPr bwMode="auto">
          <a:xfrm>
            <a:off x="449496" y="1919057"/>
            <a:ext cx="8407167" cy="263698"/>
          </a:xfrm>
          <a:prstGeom prst="homePlate">
            <a:avLst>
              <a:gd name="adj" fmla="val 0"/>
            </a:avLst>
          </a:prstGeom>
          <a:solidFill>
            <a:srgbClr val="003351"/>
          </a:solidFill>
          <a:ln w="9525" algn="ctr">
            <a:noFill/>
            <a:miter lim="800000"/>
            <a:headEnd/>
            <a:tailEnd/>
          </a:ln>
        </p:spPr>
        <p:txBody>
          <a:bodyPr wrap="none" anchor="ctr"/>
          <a:lstStyle/>
          <a:p>
            <a:pPr algn="ctr" defTabSz="914255" fontAlgn="base">
              <a:spcBef>
                <a:spcPct val="0"/>
              </a:spcBef>
              <a:spcAft>
                <a:spcPct val="0"/>
              </a:spcAft>
              <a:defRPr/>
            </a:pPr>
            <a:endParaRPr lang="en-US">
              <a:solidFill>
                <a:srgbClr val="0B5ED7"/>
              </a:solidFill>
              <a:latin typeface="Calibri"/>
              <a:cs typeface="Arial" charset="0"/>
            </a:endParaRPr>
          </a:p>
        </p:txBody>
      </p:sp>
      <p:sp>
        <p:nvSpPr>
          <p:cNvPr id="62" name="AutoShape 6">
            <a:extLst>
              <a:ext uri="{FF2B5EF4-FFF2-40B4-BE49-F238E27FC236}">
                <a16:creationId xmlns:a16="http://schemas.microsoft.com/office/drawing/2014/main" id="{C9E1BFB9-A46A-4A65-99A6-D43DB28F46A7}"/>
              </a:ext>
            </a:extLst>
          </p:cNvPr>
          <p:cNvSpPr>
            <a:spLocks noChangeArrowheads="1"/>
          </p:cNvSpPr>
          <p:nvPr>
            <p:custDataLst>
              <p:tags r:id="rId5"/>
            </p:custDataLst>
          </p:nvPr>
        </p:nvSpPr>
        <p:spPr bwMode="auto">
          <a:xfrm>
            <a:off x="449496" y="2176215"/>
            <a:ext cx="8407167" cy="199566"/>
          </a:xfrm>
          <a:prstGeom prst="homePlate">
            <a:avLst>
              <a:gd name="adj" fmla="val 0"/>
            </a:avLst>
          </a:prstGeom>
          <a:solidFill>
            <a:srgbClr val="0089C4"/>
          </a:solidFill>
          <a:ln w="9525" algn="ctr">
            <a:noFill/>
            <a:miter lim="800000"/>
            <a:headEnd/>
            <a:tailEnd/>
          </a:ln>
        </p:spPr>
        <p:txBody>
          <a:bodyPr wrap="none" anchor="ctr"/>
          <a:lstStyle/>
          <a:p>
            <a:pPr algn="ctr" defTabSz="914255" fontAlgn="base">
              <a:spcBef>
                <a:spcPct val="0"/>
              </a:spcBef>
              <a:spcAft>
                <a:spcPct val="0"/>
              </a:spcAft>
              <a:defRPr/>
            </a:pPr>
            <a:endParaRPr lang="en-US" sz="2400">
              <a:solidFill>
                <a:srgbClr val="000000"/>
              </a:solidFill>
              <a:latin typeface="Calibri"/>
              <a:cs typeface="Arial" charset="0"/>
            </a:endParaRPr>
          </a:p>
        </p:txBody>
      </p:sp>
      <p:sp>
        <p:nvSpPr>
          <p:cNvPr id="63" name="Text Box 5">
            <a:extLst>
              <a:ext uri="{FF2B5EF4-FFF2-40B4-BE49-F238E27FC236}">
                <a16:creationId xmlns:a16="http://schemas.microsoft.com/office/drawing/2014/main" id="{1006D118-2BB8-4DD0-9A16-CE3661D8F4AE}"/>
              </a:ext>
            </a:extLst>
          </p:cNvPr>
          <p:cNvSpPr txBox="1">
            <a:spLocks noChangeArrowheads="1"/>
          </p:cNvSpPr>
          <p:nvPr>
            <p:custDataLst>
              <p:tags r:id="rId6"/>
            </p:custDataLst>
          </p:nvPr>
        </p:nvSpPr>
        <p:spPr bwMode="auto">
          <a:xfrm>
            <a:off x="3610922" y="1952215"/>
            <a:ext cx="1976875" cy="193899"/>
          </a:xfrm>
          <a:prstGeom prst="rect">
            <a:avLst/>
          </a:prstGeom>
          <a:noFill/>
          <a:ln w="12700">
            <a:noFill/>
            <a:miter lim="800000"/>
            <a:headEnd/>
            <a:tailEnd/>
          </a:ln>
        </p:spPr>
        <p:txBody>
          <a:bodyPr wrap="square" lIns="0" tIns="0" rIns="0" bIns="0">
            <a:spAutoFit/>
          </a:bodyPr>
          <a:lstStyle/>
          <a:p>
            <a:pPr algn="ctr" defTabSz="914255" eaLnBrk="0" fontAlgn="base" hangingPunct="0">
              <a:lnSpc>
                <a:spcPct val="105000"/>
              </a:lnSpc>
              <a:spcBef>
                <a:spcPct val="0"/>
              </a:spcBef>
              <a:spcAft>
                <a:spcPct val="0"/>
              </a:spcAft>
              <a:buSzPct val="95000"/>
              <a:defRPr/>
            </a:pPr>
            <a:r>
              <a:rPr lang="en-US" sz="1200" b="1" dirty="0">
                <a:solidFill>
                  <a:schemeClr val="bg1"/>
                </a:solidFill>
                <a:latin typeface="Calibri"/>
                <a:ea typeface="MS PGothic" pitchFamily="34" charset="-128"/>
                <a:cs typeface="Arial" charset="0"/>
              </a:rPr>
              <a:t>Image Guided Therapy </a:t>
            </a:r>
            <a:r>
              <a:rPr lang="en-US" sz="1200" b="1" baseline="30000" dirty="0">
                <a:solidFill>
                  <a:schemeClr val="bg1"/>
                </a:solidFill>
                <a:latin typeface="Calibri"/>
                <a:ea typeface="MS PGothic" pitchFamily="34" charset="-128"/>
                <a:cs typeface="Arial" charset="0"/>
              </a:rPr>
              <a:t> </a:t>
            </a:r>
          </a:p>
        </p:txBody>
      </p:sp>
      <p:sp>
        <p:nvSpPr>
          <p:cNvPr id="64" name="Text Box 7">
            <a:extLst>
              <a:ext uri="{FF2B5EF4-FFF2-40B4-BE49-F238E27FC236}">
                <a16:creationId xmlns:a16="http://schemas.microsoft.com/office/drawing/2014/main" id="{EEEDA24F-4DD5-4DA7-9292-A98AFD63B46F}"/>
              </a:ext>
            </a:extLst>
          </p:cNvPr>
          <p:cNvSpPr txBox="1">
            <a:spLocks noChangeArrowheads="1"/>
          </p:cNvSpPr>
          <p:nvPr>
            <p:custDataLst>
              <p:tags r:id="rId7"/>
            </p:custDataLst>
          </p:nvPr>
        </p:nvSpPr>
        <p:spPr bwMode="auto">
          <a:xfrm>
            <a:off x="3926810" y="2163935"/>
            <a:ext cx="1361943" cy="193899"/>
          </a:xfrm>
          <a:prstGeom prst="rect">
            <a:avLst/>
          </a:prstGeom>
          <a:noFill/>
          <a:ln w="12700">
            <a:noFill/>
            <a:miter lim="800000"/>
            <a:headEnd/>
            <a:tailEnd/>
          </a:ln>
          <a:extLst>
            <a:ext uri="{909E8E84-426E-40DD-AFC4-6F175D3DCCD1}">
              <a14:hiddenFill xmlns:a14="http://schemas.microsoft.com/office/drawing/2010/main">
                <a:solidFill>
                  <a:srgbClr val="7BA4D9"/>
                </a:solidFill>
              </a14:hiddenFill>
            </a:ext>
          </a:extLst>
        </p:spPr>
        <p:txBody>
          <a:bodyPr lIns="0" tIns="0" rIns="0" bIns="0">
            <a:spAutoFit/>
          </a:bodyPr>
          <a:lstStyle/>
          <a:p>
            <a:pPr algn="ctr" defTabSz="914255" eaLnBrk="0" fontAlgn="base" hangingPunct="0">
              <a:lnSpc>
                <a:spcPct val="105000"/>
              </a:lnSpc>
              <a:spcBef>
                <a:spcPct val="0"/>
              </a:spcBef>
              <a:spcAft>
                <a:spcPct val="0"/>
              </a:spcAft>
              <a:buSzPct val="95000"/>
              <a:defRPr/>
            </a:pPr>
            <a:r>
              <a:rPr lang="en-US" sz="1200" b="1" dirty="0">
                <a:solidFill>
                  <a:srgbClr val="FFFFFF"/>
                </a:solidFill>
                <a:latin typeface="Calibri"/>
                <a:ea typeface="MS PGothic" pitchFamily="34" charset="-128"/>
                <a:cs typeface="Arial" charset="0"/>
              </a:rPr>
              <a:t>Businesses</a:t>
            </a:r>
            <a:endParaRPr lang="en-US" sz="1200" b="1" baseline="30000" dirty="0">
              <a:solidFill>
                <a:srgbClr val="FFFFFF"/>
              </a:solidFill>
              <a:latin typeface="Calibri"/>
              <a:ea typeface="MS PGothic" pitchFamily="34" charset="-128"/>
              <a:cs typeface="Arial" charset="0"/>
            </a:endParaRPr>
          </a:p>
        </p:txBody>
      </p:sp>
      <p:sp>
        <p:nvSpPr>
          <p:cNvPr id="65" name="Text Box 10">
            <a:extLst>
              <a:ext uri="{FF2B5EF4-FFF2-40B4-BE49-F238E27FC236}">
                <a16:creationId xmlns:a16="http://schemas.microsoft.com/office/drawing/2014/main" id="{1592A6D3-1631-4208-9CB0-4F58722C7CA9}"/>
              </a:ext>
            </a:extLst>
          </p:cNvPr>
          <p:cNvSpPr txBox="1">
            <a:spLocks noChangeArrowheads="1"/>
          </p:cNvSpPr>
          <p:nvPr>
            <p:custDataLst>
              <p:tags r:id="rId8"/>
            </p:custDataLst>
          </p:nvPr>
        </p:nvSpPr>
        <p:spPr bwMode="auto">
          <a:xfrm>
            <a:off x="1078944" y="2407814"/>
            <a:ext cx="1806642" cy="153504"/>
          </a:xfrm>
          <a:prstGeom prst="rect">
            <a:avLst/>
          </a:prstGeom>
          <a:noFill/>
          <a:ln w="12700">
            <a:noFill/>
            <a:miter lim="800000"/>
            <a:headEnd/>
            <a:tailEnd/>
          </a:ln>
          <a:extLst>
            <a:ext uri="{909E8E84-426E-40DD-AFC4-6F175D3DCCD1}">
              <a14:hiddenFill xmlns:a14="http://schemas.microsoft.com/office/drawing/2010/main">
                <a:solidFill>
                  <a:srgbClr val="B3C8E6"/>
                </a:solidFill>
              </a14:hiddenFill>
            </a:ext>
          </a:extLst>
        </p:spPr>
        <p:txBody>
          <a:bodyPr wrap="square" lIns="0" tIns="0" rIns="0" bIns="0">
            <a:spAutoFit/>
          </a:bodyPr>
          <a:lstStyle/>
          <a:p>
            <a:pPr algn="ctr" defTabSz="914255" eaLnBrk="0" fontAlgn="base" hangingPunct="0">
              <a:lnSpc>
                <a:spcPct val="95000"/>
              </a:lnSpc>
              <a:buSzPct val="95000"/>
              <a:defRPr/>
            </a:pPr>
            <a:r>
              <a:rPr lang="en-US" sz="1050" b="1" dirty="0">
                <a:solidFill>
                  <a:srgbClr val="106571"/>
                </a:solidFill>
                <a:latin typeface="Calibri"/>
                <a:ea typeface="MS PGothic" pitchFamily="34" charset="-128"/>
                <a:cs typeface="Arial" charset="0"/>
              </a:rPr>
              <a:t>IGT Systems</a:t>
            </a:r>
          </a:p>
        </p:txBody>
      </p:sp>
      <p:sp>
        <p:nvSpPr>
          <p:cNvPr id="66" name="Text Box 10____">
            <a:extLst>
              <a:ext uri="{FF2B5EF4-FFF2-40B4-BE49-F238E27FC236}">
                <a16:creationId xmlns:a16="http://schemas.microsoft.com/office/drawing/2014/main" id="{1814CFCC-AD14-4AAD-B592-B9A248147AA6}"/>
              </a:ext>
            </a:extLst>
          </p:cNvPr>
          <p:cNvSpPr txBox="1">
            <a:spLocks noChangeArrowheads="1"/>
          </p:cNvSpPr>
          <p:nvPr>
            <p:custDataLst>
              <p:tags r:id="rId9"/>
            </p:custDataLst>
          </p:nvPr>
        </p:nvSpPr>
        <p:spPr bwMode="auto">
          <a:xfrm>
            <a:off x="4816030" y="2407814"/>
            <a:ext cx="1284031" cy="153504"/>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defTabSz="914255">
              <a:lnSpc>
                <a:spcPct val="95000"/>
              </a:lnSpc>
              <a:defRPr/>
            </a:pPr>
            <a:r>
              <a:rPr lang="en-US" sz="1050" b="1" dirty="0">
                <a:solidFill>
                  <a:srgbClr val="106571"/>
                </a:solidFill>
                <a:latin typeface="Calibri"/>
              </a:rPr>
              <a:t>IGT Devices</a:t>
            </a:r>
          </a:p>
        </p:txBody>
      </p:sp>
      <p:sp>
        <p:nvSpPr>
          <p:cNvPr id="67" name="Rectangle 66">
            <a:extLst>
              <a:ext uri="{FF2B5EF4-FFF2-40B4-BE49-F238E27FC236}">
                <a16:creationId xmlns:a16="http://schemas.microsoft.com/office/drawing/2014/main" id="{23664027-EBF8-4B09-8952-80AB04B7752F}"/>
              </a:ext>
            </a:extLst>
          </p:cNvPr>
          <p:cNvSpPr/>
          <p:nvPr/>
        </p:nvSpPr>
        <p:spPr>
          <a:xfrm>
            <a:off x="984135" y="4351523"/>
            <a:ext cx="482825" cy="224805"/>
          </a:xfrm>
          <a:prstGeom prst="rect">
            <a:avLst/>
          </a:prstGeom>
          <a:ln>
            <a:noFill/>
          </a:ln>
        </p:spPr>
        <p:txBody>
          <a:bodyPr wrap="none">
            <a:spAutoFit/>
          </a:bodyPr>
          <a:lstStyle/>
          <a:p>
            <a:pPr algn="ctr" defTabSz="914255">
              <a:lnSpc>
                <a:spcPct val="80000"/>
              </a:lnSpc>
              <a:defRPr/>
            </a:pPr>
            <a:r>
              <a:rPr lang="en-US" sz="1050" b="1" dirty="0">
                <a:solidFill>
                  <a:srgbClr val="106571"/>
                </a:solidFill>
                <a:latin typeface="Calibri"/>
              </a:rPr>
              <a:t>Fixed</a:t>
            </a:r>
            <a:endParaRPr lang="en-US" sz="825" dirty="0">
              <a:solidFill>
                <a:srgbClr val="106571"/>
              </a:solidFill>
              <a:latin typeface="Calibri"/>
            </a:endParaRPr>
          </a:p>
        </p:txBody>
      </p:sp>
      <p:sp>
        <p:nvSpPr>
          <p:cNvPr id="68" name="Rectangle 67">
            <a:extLst>
              <a:ext uri="{FF2B5EF4-FFF2-40B4-BE49-F238E27FC236}">
                <a16:creationId xmlns:a16="http://schemas.microsoft.com/office/drawing/2014/main" id="{4CDB0754-FFA7-4428-B84E-A4AC5C0D210F}"/>
              </a:ext>
            </a:extLst>
          </p:cNvPr>
          <p:cNvSpPr/>
          <p:nvPr/>
        </p:nvSpPr>
        <p:spPr>
          <a:xfrm>
            <a:off x="2445980" y="4351523"/>
            <a:ext cx="580608" cy="224805"/>
          </a:xfrm>
          <a:prstGeom prst="rect">
            <a:avLst/>
          </a:prstGeom>
          <a:ln>
            <a:noFill/>
          </a:ln>
        </p:spPr>
        <p:txBody>
          <a:bodyPr wrap="none">
            <a:spAutoFit/>
          </a:bodyPr>
          <a:lstStyle/>
          <a:p>
            <a:pPr algn="ctr" defTabSz="914255">
              <a:lnSpc>
                <a:spcPct val="80000"/>
              </a:lnSpc>
              <a:defRPr/>
            </a:pPr>
            <a:r>
              <a:rPr lang="en-US" sz="1050" b="1">
                <a:solidFill>
                  <a:srgbClr val="106571"/>
                </a:solidFill>
                <a:latin typeface="Calibri"/>
              </a:rPr>
              <a:t>Mobile</a:t>
            </a:r>
          </a:p>
        </p:txBody>
      </p:sp>
      <p:sp>
        <p:nvSpPr>
          <p:cNvPr id="69" name="Rectangle 68">
            <a:extLst>
              <a:ext uri="{FF2B5EF4-FFF2-40B4-BE49-F238E27FC236}">
                <a16:creationId xmlns:a16="http://schemas.microsoft.com/office/drawing/2014/main" id="{5C95B494-A658-445A-9AD4-1BEBE7C504AC}"/>
              </a:ext>
            </a:extLst>
          </p:cNvPr>
          <p:cNvSpPr/>
          <p:nvPr/>
        </p:nvSpPr>
        <p:spPr>
          <a:xfrm>
            <a:off x="3819530" y="4351523"/>
            <a:ext cx="697628" cy="224805"/>
          </a:xfrm>
          <a:prstGeom prst="rect">
            <a:avLst/>
          </a:prstGeom>
          <a:ln>
            <a:noFill/>
          </a:ln>
        </p:spPr>
        <p:txBody>
          <a:bodyPr wrap="none" anchor="b">
            <a:spAutoFit/>
          </a:bodyPr>
          <a:lstStyle/>
          <a:p>
            <a:pPr algn="ctr" defTabSz="914255">
              <a:lnSpc>
                <a:spcPct val="80000"/>
              </a:lnSpc>
              <a:defRPr/>
            </a:pPr>
            <a:r>
              <a:rPr lang="en-US" sz="1050" b="1" dirty="0">
                <a:solidFill>
                  <a:srgbClr val="106571"/>
                </a:solidFill>
                <a:latin typeface="Calibri"/>
              </a:rPr>
              <a:t>Coronary</a:t>
            </a:r>
            <a:endParaRPr lang="en-US" sz="1050" dirty="0">
              <a:solidFill>
                <a:srgbClr val="106571"/>
              </a:solidFill>
              <a:latin typeface="Calibri"/>
            </a:endParaRPr>
          </a:p>
        </p:txBody>
      </p:sp>
      <p:sp>
        <p:nvSpPr>
          <p:cNvPr id="70" name="Rectangle 69">
            <a:extLst>
              <a:ext uri="{FF2B5EF4-FFF2-40B4-BE49-F238E27FC236}">
                <a16:creationId xmlns:a16="http://schemas.microsoft.com/office/drawing/2014/main" id="{8E16C0F6-B237-406F-8050-E161935C2741}"/>
              </a:ext>
            </a:extLst>
          </p:cNvPr>
          <p:cNvSpPr/>
          <p:nvPr/>
        </p:nvSpPr>
        <p:spPr>
          <a:xfrm>
            <a:off x="4885899" y="4351523"/>
            <a:ext cx="1260000" cy="224805"/>
          </a:xfrm>
          <a:prstGeom prst="rect">
            <a:avLst/>
          </a:prstGeom>
          <a:ln>
            <a:noFill/>
          </a:ln>
        </p:spPr>
        <p:txBody>
          <a:bodyPr wrap="square" anchor="b">
            <a:spAutoFit/>
          </a:bodyPr>
          <a:lstStyle/>
          <a:p>
            <a:pPr algn="ctr" defTabSz="914255">
              <a:lnSpc>
                <a:spcPct val="80000"/>
              </a:lnSpc>
              <a:defRPr/>
            </a:pPr>
            <a:r>
              <a:rPr lang="en-US" sz="1050" b="1" dirty="0">
                <a:solidFill>
                  <a:srgbClr val="106571"/>
                </a:solidFill>
                <a:latin typeface="Calibri"/>
              </a:rPr>
              <a:t>Peripheral Vascular</a:t>
            </a:r>
            <a:endParaRPr lang="en-US" sz="1050" dirty="0">
              <a:solidFill>
                <a:srgbClr val="106571"/>
              </a:solidFill>
              <a:latin typeface="Calibri"/>
            </a:endParaRPr>
          </a:p>
        </p:txBody>
      </p:sp>
      <p:sp>
        <p:nvSpPr>
          <p:cNvPr id="71" name="AutoShape 6_">
            <a:extLst>
              <a:ext uri="{FF2B5EF4-FFF2-40B4-BE49-F238E27FC236}">
                <a16:creationId xmlns:a16="http://schemas.microsoft.com/office/drawing/2014/main" id="{20377030-619E-4BC9-8169-02A65DBDCF0C}"/>
              </a:ext>
            </a:extLst>
          </p:cNvPr>
          <p:cNvSpPr>
            <a:spLocks noChangeArrowheads="1"/>
          </p:cNvSpPr>
          <p:nvPr>
            <p:custDataLst>
              <p:tags r:id="rId10"/>
            </p:custDataLst>
          </p:nvPr>
        </p:nvSpPr>
        <p:spPr bwMode="auto">
          <a:xfrm>
            <a:off x="449496" y="4621642"/>
            <a:ext cx="8407167" cy="226421"/>
          </a:xfrm>
          <a:prstGeom prst="homePlate">
            <a:avLst>
              <a:gd name="adj" fmla="val 0"/>
            </a:avLst>
          </a:prstGeom>
          <a:solidFill>
            <a:srgbClr val="0089C4"/>
          </a:solidFill>
          <a:ln w="9525" algn="ctr">
            <a:noFill/>
            <a:miter lim="800000"/>
            <a:headEnd/>
            <a:tailEnd/>
          </a:ln>
        </p:spPr>
        <p:txBody>
          <a:bodyPr wrap="none" anchor="ctr"/>
          <a:lstStyle/>
          <a:p>
            <a:pPr algn="ctr" defTabSz="914255" fontAlgn="base">
              <a:spcBef>
                <a:spcPct val="0"/>
              </a:spcBef>
              <a:spcAft>
                <a:spcPct val="0"/>
              </a:spcAft>
              <a:defRPr/>
            </a:pPr>
            <a:endParaRPr lang="en-US" sz="2400">
              <a:solidFill>
                <a:srgbClr val="000000"/>
              </a:solidFill>
              <a:latin typeface="Calibri"/>
              <a:cs typeface="Arial" charset="0"/>
            </a:endParaRPr>
          </a:p>
        </p:txBody>
      </p:sp>
      <p:sp>
        <p:nvSpPr>
          <p:cNvPr id="72" name="AutoShape 9______">
            <a:extLst>
              <a:ext uri="{FF2B5EF4-FFF2-40B4-BE49-F238E27FC236}">
                <a16:creationId xmlns:a16="http://schemas.microsoft.com/office/drawing/2014/main" id="{0207BC32-AC63-42E3-B042-DFB9022BAF27}"/>
              </a:ext>
            </a:extLst>
          </p:cNvPr>
          <p:cNvSpPr>
            <a:spLocks noChangeArrowheads="1"/>
          </p:cNvSpPr>
          <p:nvPr>
            <p:custDataLst>
              <p:tags r:id="rId11"/>
            </p:custDataLst>
          </p:nvPr>
        </p:nvSpPr>
        <p:spPr bwMode="auto">
          <a:xfrm>
            <a:off x="449496" y="4846787"/>
            <a:ext cx="8407167" cy="894917"/>
          </a:xfrm>
          <a:prstGeom prst="homePlate">
            <a:avLst>
              <a:gd name="adj" fmla="val 0"/>
            </a:avLst>
          </a:prstGeom>
          <a:solidFill>
            <a:srgbClr val="CAE3E9"/>
          </a:solidFill>
          <a:ln w="9525" algn="ctr">
            <a:noFill/>
            <a:miter lim="800000"/>
            <a:headEnd/>
            <a:tailEnd/>
          </a:ln>
        </p:spPr>
        <p:txBody>
          <a:bodyPr wrap="none" anchor="ctr"/>
          <a:lstStyle/>
          <a:p>
            <a:pPr algn="ctr" defTabSz="914255" fontAlgn="base">
              <a:spcBef>
                <a:spcPct val="0"/>
              </a:spcBef>
              <a:spcAft>
                <a:spcPct val="0"/>
              </a:spcAft>
            </a:pPr>
            <a:endParaRPr lang="en-US">
              <a:solidFill>
                <a:srgbClr val="000000"/>
              </a:solidFill>
              <a:latin typeface="Calibri"/>
              <a:cs typeface="Arial" charset="0"/>
            </a:endParaRPr>
          </a:p>
        </p:txBody>
      </p:sp>
      <p:sp>
        <p:nvSpPr>
          <p:cNvPr id="73" name="Text Box 7">
            <a:extLst>
              <a:ext uri="{FF2B5EF4-FFF2-40B4-BE49-F238E27FC236}">
                <a16:creationId xmlns:a16="http://schemas.microsoft.com/office/drawing/2014/main" id="{48EEFB41-90C3-4272-8173-1E01C65B9E1D}"/>
              </a:ext>
            </a:extLst>
          </p:cNvPr>
          <p:cNvSpPr txBox="1">
            <a:spLocks noChangeArrowheads="1"/>
          </p:cNvSpPr>
          <p:nvPr>
            <p:custDataLst>
              <p:tags r:id="rId12"/>
            </p:custDataLst>
          </p:nvPr>
        </p:nvSpPr>
        <p:spPr bwMode="auto">
          <a:xfrm>
            <a:off x="3336071" y="4638328"/>
            <a:ext cx="2526576" cy="193899"/>
          </a:xfrm>
          <a:prstGeom prst="rect">
            <a:avLst/>
          </a:prstGeom>
          <a:noFill/>
          <a:ln w="12700">
            <a:noFill/>
            <a:miter lim="800000"/>
            <a:headEnd/>
            <a:tailEnd/>
          </a:ln>
          <a:extLst>
            <a:ext uri="{909E8E84-426E-40DD-AFC4-6F175D3DCCD1}">
              <a14:hiddenFill xmlns:a14="http://schemas.microsoft.com/office/drawing/2010/main">
                <a:solidFill>
                  <a:srgbClr val="7BA4D9"/>
                </a:solidFill>
              </a14:hiddenFill>
            </a:ext>
          </a:extLst>
        </p:spPr>
        <p:txBody>
          <a:bodyPr wrap="square" lIns="0" tIns="0" rIns="0" bIns="0">
            <a:spAutoFit/>
          </a:bodyPr>
          <a:lstStyle/>
          <a:p>
            <a:pPr algn="ctr" defTabSz="914255" eaLnBrk="0" fontAlgn="base" hangingPunct="0">
              <a:lnSpc>
                <a:spcPct val="105000"/>
              </a:lnSpc>
              <a:spcBef>
                <a:spcPct val="0"/>
              </a:spcBef>
              <a:spcAft>
                <a:spcPct val="0"/>
              </a:spcAft>
              <a:buSzPct val="95000"/>
              <a:defRPr/>
            </a:pPr>
            <a:r>
              <a:rPr lang="en-US" sz="1200" b="1" dirty="0">
                <a:solidFill>
                  <a:schemeClr val="bg1"/>
                </a:solidFill>
                <a:latin typeface="Calibri"/>
                <a:ea typeface="MS PGothic" pitchFamily="34" charset="-128"/>
                <a:cs typeface="Arial" charset="0"/>
              </a:rPr>
              <a:t>IGT Solutions</a:t>
            </a:r>
            <a:endParaRPr lang="en-US" sz="1200" b="1" baseline="30000" dirty="0">
              <a:solidFill>
                <a:schemeClr val="bg1"/>
              </a:solidFill>
              <a:latin typeface="Calibri"/>
              <a:ea typeface="MS PGothic" pitchFamily="34" charset="-128"/>
              <a:cs typeface="Arial" charset="0"/>
            </a:endParaRPr>
          </a:p>
        </p:txBody>
      </p:sp>
      <p:pic>
        <p:nvPicPr>
          <p:cNvPr id="74" name="Picture 7">
            <a:extLst>
              <a:ext uri="{FF2B5EF4-FFF2-40B4-BE49-F238E27FC236}">
                <a16:creationId xmlns:a16="http://schemas.microsoft.com/office/drawing/2014/main" id="{6DFA1C8B-78E6-4A7F-BB16-A2832A69F882}"/>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3403757" y="4932749"/>
            <a:ext cx="865556" cy="51117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 name="Picture 74">
            <a:extLst>
              <a:ext uri="{FF2B5EF4-FFF2-40B4-BE49-F238E27FC236}">
                <a16:creationId xmlns:a16="http://schemas.microsoft.com/office/drawing/2014/main" id="{8175EB15-3A68-4BFE-AD26-34FB9BB9A9D6}"/>
              </a:ext>
            </a:extLst>
          </p:cNvPr>
          <p:cNvPicPr>
            <a:picLocks noChangeAspect="1"/>
          </p:cNvPicPr>
          <p:nvPr/>
        </p:nvPicPr>
        <p:blipFill rotWithShape="1">
          <a:blip r:embed="rId21" cstate="print">
            <a:extLst>
              <a:ext uri="{28A0092B-C50C-407E-A947-70E740481C1C}">
                <a14:useLocalDpi xmlns:a14="http://schemas.microsoft.com/office/drawing/2010/main"/>
              </a:ext>
            </a:extLst>
          </a:blip>
          <a:srcRect/>
          <a:stretch/>
        </p:blipFill>
        <p:spPr>
          <a:xfrm>
            <a:off x="3295650" y="5259480"/>
            <a:ext cx="373050" cy="347515"/>
          </a:xfrm>
          <a:prstGeom prst="ellipse">
            <a:avLst/>
          </a:prstGeom>
          <a:noFill/>
          <a:ln>
            <a:noFill/>
          </a:ln>
        </p:spPr>
      </p:pic>
      <p:sp>
        <p:nvSpPr>
          <p:cNvPr id="76" name="TextBox 75">
            <a:extLst>
              <a:ext uri="{FF2B5EF4-FFF2-40B4-BE49-F238E27FC236}">
                <a16:creationId xmlns:a16="http://schemas.microsoft.com/office/drawing/2014/main" id="{8AA6EB35-5114-4873-BB86-B9F71C1FDD57}"/>
              </a:ext>
            </a:extLst>
          </p:cNvPr>
          <p:cNvSpPr txBox="1"/>
          <p:nvPr/>
        </p:nvSpPr>
        <p:spPr>
          <a:xfrm>
            <a:off x="3362282" y="5536344"/>
            <a:ext cx="394660" cy="184666"/>
          </a:xfrm>
          <a:prstGeom prst="rect">
            <a:avLst/>
          </a:prstGeom>
          <a:noFill/>
          <a:ln>
            <a:noFill/>
          </a:ln>
        </p:spPr>
        <p:txBody>
          <a:bodyPr wrap="none" rtlCol="0">
            <a:spAutoFit/>
          </a:bodyPr>
          <a:lstStyle/>
          <a:p>
            <a:pPr defTabSz="914255">
              <a:defRPr/>
            </a:pPr>
            <a:r>
              <a:rPr lang="en-US" sz="600">
                <a:solidFill>
                  <a:srgbClr val="166570"/>
                </a:solidFill>
                <a:latin typeface="Calibri"/>
              </a:rPr>
              <a:t>INSITU</a:t>
            </a:r>
          </a:p>
        </p:txBody>
      </p:sp>
      <p:sp>
        <p:nvSpPr>
          <p:cNvPr id="77" name="Rectangle 76">
            <a:extLst>
              <a:ext uri="{FF2B5EF4-FFF2-40B4-BE49-F238E27FC236}">
                <a16:creationId xmlns:a16="http://schemas.microsoft.com/office/drawing/2014/main" id="{AE2D0C5F-6EE1-407C-A6BE-E0A86C23D883}"/>
              </a:ext>
            </a:extLst>
          </p:cNvPr>
          <p:cNvSpPr/>
          <p:nvPr/>
        </p:nvSpPr>
        <p:spPr>
          <a:xfrm>
            <a:off x="6145899" y="4351523"/>
            <a:ext cx="1368052" cy="221599"/>
          </a:xfrm>
          <a:prstGeom prst="rect">
            <a:avLst/>
          </a:prstGeom>
          <a:ln>
            <a:noFill/>
          </a:ln>
        </p:spPr>
        <p:txBody>
          <a:bodyPr wrap="square" anchor="b">
            <a:spAutoFit/>
          </a:bodyPr>
          <a:lstStyle/>
          <a:p>
            <a:pPr algn="ctr" defTabSz="914255">
              <a:lnSpc>
                <a:spcPct val="80000"/>
              </a:lnSpc>
              <a:defRPr/>
            </a:pPr>
            <a:r>
              <a:rPr lang="en-US" sz="1050" b="1" dirty="0">
                <a:solidFill>
                  <a:srgbClr val="106571"/>
                </a:solidFill>
                <a:latin typeface="Calibri"/>
              </a:rPr>
              <a:t>Lead Management</a:t>
            </a:r>
          </a:p>
        </p:txBody>
      </p:sp>
      <p:sp>
        <p:nvSpPr>
          <p:cNvPr id="78" name="Rectangle 77">
            <a:extLst>
              <a:ext uri="{FF2B5EF4-FFF2-40B4-BE49-F238E27FC236}">
                <a16:creationId xmlns:a16="http://schemas.microsoft.com/office/drawing/2014/main" id="{77AE9D57-FB30-41A9-B5FD-2C12A1368435}"/>
              </a:ext>
            </a:extLst>
          </p:cNvPr>
          <p:cNvSpPr/>
          <p:nvPr/>
        </p:nvSpPr>
        <p:spPr>
          <a:xfrm>
            <a:off x="6582749" y="3422051"/>
            <a:ext cx="396795" cy="224805"/>
          </a:xfrm>
          <a:prstGeom prst="rect">
            <a:avLst/>
          </a:prstGeom>
          <a:ln>
            <a:noFill/>
          </a:ln>
        </p:spPr>
        <p:txBody>
          <a:bodyPr wrap="square" anchor="b">
            <a:spAutoFit/>
          </a:bodyPr>
          <a:lstStyle/>
          <a:p>
            <a:pPr algn="ctr" defTabSz="914255">
              <a:lnSpc>
                <a:spcPct val="80000"/>
              </a:lnSpc>
              <a:defRPr/>
            </a:pPr>
            <a:r>
              <a:rPr lang="en-US" sz="1050" b="1" dirty="0">
                <a:solidFill>
                  <a:srgbClr val="166570"/>
                </a:solidFill>
                <a:latin typeface="Calibri"/>
              </a:rPr>
              <a:t>EP</a:t>
            </a:r>
          </a:p>
        </p:txBody>
      </p:sp>
      <p:grpSp>
        <p:nvGrpSpPr>
          <p:cNvPr id="79" name="Group 78">
            <a:extLst>
              <a:ext uri="{FF2B5EF4-FFF2-40B4-BE49-F238E27FC236}">
                <a16:creationId xmlns:a16="http://schemas.microsoft.com/office/drawing/2014/main" id="{C7A9BEC4-8428-4AE7-A663-DA0783FE7954}"/>
              </a:ext>
            </a:extLst>
          </p:cNvPr>
          <p:cNvGrpSpPr/>
          <p:nvPr/>
        </p:nvGrpSpPr>
        <p:grpSpPr>
          <a:xfrm>
            <a:off x="6690605" y="2926891"/>
            <a:ext cx="506924" cy="506924"/>
            <a:chOff x="11126648" y="441493"/>
            <a:chExt cx="546022" cy="546022"/>
          </a:xfrm>
        </p:grpSpPr>
        <p:sp>
          <p:nvSpPr>
            <p:cNvPr id="80" name="Oval 79">
              <a:extLst>
                <a:ext uri="{FF2B5EF4-FFF2-40B4-BE49-F238E27FC236}">
                  <a16:creationId xmlns:a16="http://schemas.microsoft.com/office/drawing/2014/main" id="{D7D062BC-8FE1-4DD3-BED7-2F2262781B23}"/>
                </a:ext>
              </a:extLst>
            </p:cNvPr>
            <p:cNvSpPr/>
            <p:nvPr/>
          </p:nvSpPr>
          <p:spPr>
            <a:xfrm>
              <a:off x="11126648" y="441493"/>
              <a:ext cx="546022" cy="546022"/>
            </a:xfrm>
            <a:prstGeom prst="ellipse">
              <a:avLst/>
            </a:prstGeom>
            <a:solidFill>
              <a:schemeClr val="bg1"/>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 name="Picture 80">
              <a:extLst>
                <a:ext uri="{FF2B5EF4-FFF2-40B4-BE49-F238E27FC236}">
                  <a16:creationId xmlns:a16="http://schemas.microsoft.com/office/drawing/2014/main" id="{652FEBAF-9739-4264-AE1C-8FBA0DBC2C85}"/>
                </a:ext>
              </a:extLst>
            </p:cNvPr>
            <p:cNvPicPr>
              <a:picLocks noChangeAspect="1"/>
            </p:cNvPicPr>
            <p:nvPr/>
          </p:nvPicPr>
          <p:blipFill rotWithShape="1">
            <a:blip r:embed="rId22" cstate="email">
              <a:grayscl/>
              <a:extLst>
                <a:ext uri="{28A0092B-C50C-407E-A947-70E740481C1C}">
                  <a14:useLocalDpi xmlns:a14="http://schemas.microsoft.com/office/drawing/2010/main" val="0"/>
                </a:ext>
              </a:extLst>
            </a:blip>
            <a:srcRect t="30072" r="43799" b="31762"/>
            <a:stretch/>
          </p:blipFill>
          <p:spPr>
            <a:xfrm>
              <a:off x="11148186" y="621957"/>
              <a:ext cx="503647" cy="207682"/>
            </a:xfrm>
            <a:prstGeom prst="rect">
              <a:avLst/>
            </a:prstGeom>
            <a:ln>
              <a:noFill/>
            </a:ln>
          </p:spPr>
        </p:pic>
      </p:grpSp>
      <p:sp>
        <p:nvSpPr>
          <p:cNvPr id="82" name="Text Box 10____">
            <a:extLst>
              <a:ext uri="{FF2B5EF4-FFF2-40B4-BE49-F238E27FC236}">
                <a16:creationId xmlns:a16="http://schemas.microsoft.com/office/drawing/2014/main" id="{3B140183-498A-498E-980F-FF2699148C4B}"/>
              </a:ext>
            </a:extLst>
          </p:cNvPr>
          <p:cNvSpPr txBox="1">
            <a:spLocks noChangeArrowheads="1"/>
          </p:cNvSpPr>
          <p:nvPr>
            <p:custDataLst>
              <p:tags r:id="rId13"/>
            </p:custDataLst>
          </p:nvPr>
        </p:nvSpPr>
        <p:spPr bwMode="auto">
          <a:xfrm>
            <a:off x="7442923" y="2407814"/>
            <a:ext cx="1284031" cy="153504"/>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defTabSz="914255">
              <a:lnSpc>
                <a:spcPct val="95000"/>
              </a:lnSpc>
              <a:defRPr/>
            </a:pPr>
            <a:r>
              <a:rPr lang="en-US" sz="1050" b="1" dirty="0">
                <a:solidFill>
                  <a:srgbClr val="106571"/>
                </a:solidFill>
                <a:latin typeface="Calibri"/>
              </a:rPr>
              <a:t>EPD Solutions</a:t>
            </a:r>
          </a:p>
        </p:txBody>
      </p:sp>
      <p:pic>
        <p:nvPicPr>
          <p:cNvPr id="83" name="Picture Placeholder 3">
            <a:extLst>
              <a:ext uri="{FF2B5EF4-FFF2-40B4-BE49-F238E27FC236}">
                <a16:creationId xmlns:a16="http://schemas.microsoft.com/office/drawing/2014/main" id="{1EDBCB0A-65C5-4C97-BF5F-17B0C0A64276}"/>
              </a:ext>
            </a:extLst>
          </p:cNvPr>
          <p:cNvPicPr>
            <a:picLocks noChangeAspect="1"/>
          </p:cNvPicPr>
          <p:nvPr/>
        </p:nvPicPr>
        <p:blipFill rotWithShape="1">
          <a:blip r:embed="rId23" cstate="email">
            <a:extLst>
              <a:ext uri="{28A0092B-C50C-407E-A947-70E740481C1C}">
                <a14:useLocalDpi xmlns:a14="http://schemas.microsoft.com/office/drawing/2010/main" val="0"/>
              </a:ext>
            </a:extLst>
          </a:blip>
          <a:srcRect l="19991" t="330" r="9242" b="2554"/>
          <a:stretch/>
        </p:blipFill>
        <p:spPr>
          <a:xfrm>
            <a:off x="7462684" y="2805278"/>
            <a:ext cx="1132514" cy="1064271"/>
          </a:xfrm>
          <a:prstGeom prst="ellipse">
            <a:avLst/>
          </a:prstGeom>
          <a:ln>
            <a:noFill/>
          </a:ln>
        </p:spPr>
      </p:pic>
      <p:pic>
        <p:nvPicPr>
          <p:cNvPr id="84" name="Picture 3">
            <a:extLst>
              <a:ext uri="{FF2B5EF4-FFF2-40B4-BE49-F238E27FC236}">
                <a16:creationId xmlns:a16="http://schemas.microsoft.com/office/drawing/2014/main" id="{CAE9BBF8-8E17-4B9A-B08C-85824AC6F4B1}"/>
              </a:ext>
            </a:extLst>
          </p:cNvPr>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l="14636" r="19753"/>
          <a:stretch/>
        </p:blipFill>
        <p:spPr bwMode="auto">
          <a:xfrm>
            <a:off x="8004106" y="3663148"/>
            <a:ext cx="721454" cy="691112"/>
          </a:xfrm>
          <a:prstGeom prst="ellipse">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5" name="Picture 84">
            <a:extLst>
              <a:ext uri="{FF2B5EF4-FFF2-40B4-BE49-F238E27FC236}">
                <a16:creationId xmlns:a16="http://schemas.microsoft.com/office/drawing/2014/main" id="{BD19929A-455E-4C20-9EC1-236629514A88}"/>
              </a:ext>
            </a:extLst>
          </p:cNvPr>
          <p:cNvPicPr preferRelativeResize="0">
            <a:picLocks noChangeAspect="1"/>
          </p:cNvPicPr>
          <p:nvPr/>
        </p:nvPicPr>
        <p:blipFill rotWithShape="1">
          <a:blip r:embed="rId25"/>
          <a:srcRect l="4988" t="7943" r="6801" b="10036"/>
          <a:stretch/>
        </p:blipFill>
        <p:spPr>
          <a:xfrm>
            <a:off x="7778343" y="5081684"/>
            <a:ext cx="862144" cy="525310"/>
          </a:xfrm>
          <a:prstGeom prst="rect">
            <a:avLst/>
          </a:prstGeom>
          <a:ln>
            <a:noFill/>
          </a:ln>
        </p:spPr>
      </p:pic>
      <p:grpSp>
        <p:nvGrpSpPr>
          <p:cNvPr id="86" name="Group 85">
            <a:extLst>
              <a:ext uri="{FF2B5EF4-FFF2-40B4-BE49-F238E27FC236}">
                <a16:creationId xmlns:a16="http://schemas.microsoft.com/office/drawing/2014/main" id="{3BE42951-20CB-41DD-86F6-972F2729A990}"/>
              </a:ext>
            </a:extLst>
          </p:cNvPr>
          <p:cNvGrpSpPr/>
          <p:nvPr/>
        </p:nvGrpSpPr>
        <p:grpSpPr>
          <a:xfrm>
            <a:off x="5724903" y="5087091"/>
            <a:ext cx="952979" cy="532737"/>
            <a:chOff x="6028886" y="4085298"/>
            <a:chExt cx="820771" cy="458830"/>
          </a:xfrm>
        </p:grpSpPr>
        <p:pic>
          <p:nvPicPr>
            <p:cNvPr id="87" name="Afbeelding 2">
              <a:extLst>
                <a:ext uri="{FF2B5EF4-FFF2-40B4-BE49-F238E27FC236}">
                  <a16:creationId xmlns:a16="http://schemas.microsoft.com/office/drawing/2014/main" id="{E00AFC26-43A2-4996-8604-0A81025FD254}"/>
                </a:ext>
              </a:extLst>
            </p:cNvPr>
            <p:cNvPicPr>
              <a:picLocks noChangeAspect="1"/>
            </p:cNvPicPr>
            <p:nvPr/>
          </p:nvPicPr>
          <p:blipFill rotWithShape="1">
            <a:blip r:embed="rId26"/>
            <a:srcRect l="122" t="7989" r="246" b="7745"/>
            <a:stretch/>
          </p:blipFill>
          <p:spPr>
            <a:xfrm>
              <a:off x="6028886" y="4085298"/>
              <a:ext cx="814702" cy="458830"/>
            </a:xfrm>
            <a:prstGeom prst="rect">
              <a:avLst/>
            </a:prstGeom>
            <a:ln>
              <a:noFill/>
            </a:ln>
          </p:spPr>
        </p:pic>
        <p:pic>
          <p:nvPicPr>
            <p:cNvPr id="88" name="Picture 87">
              <a:extLst>
                <a:ext uri="{FF2B5EF4-FFF2-40B4-BE49-F238E27FC236}">
                  <a16:creationId xmlns:a16="http://schemas.microsoft.com/office/drawing/2014/main" id="{C9A30FA9-8910-44CA-B4BB-61C4BB808F05}"/>
                </a:ext>
              </a:extLst>
            </p:cNvPr>
            <p:cNvPicPr>
              <a:picLocks noChangeAspect="1"/>
            </p:cNvPicPr>
            <p:nvPr/>
          </p:nvPicPr>
          <p:blipFill>
            <a:blip r:embed="rId27" cstate="email">
              <a:clrChange>
                <a:clrFrom>
                  <a:srgbClr val="CAE5EC"/>
                </a:clrFrom>
                <a:clrTo>
                  <a:srgbClr val="CAE5EC">
                    <a:alpha val="0"/>
                  </a:srgbClr>
                </a:clrTo>
              </a:clrChange>
              <a:extLst>
                <a:ext uri="{28A0092B-C50C-407E-A947-70E740481C1C}">
                  <a14:useLocalDpi xmlns:a14="http://schemas.microsoft.com/office/drawing/2010/main" val="0"/>
                </a:ext>
              </a:extLst>
            </a:blip>
            <a:stretch>
              <a:fillRect/>
            </a:stretch>
          </p:blipFill>
          <p:spPr>
            <a:xfrm>
              <a:off x="6273298" y="4231365"/>
              <a:ext cx="576359" cy="180000"/>
            </a:xfrm>
            <a:prstGeom prst="rect">
              <a:avLst/>
            </a:prstGeom>
            <a:solidFill>
              <a:srgbClr val="FFFFFF"/>
            </a:solidFill>
            <a:ln>
              <a:noFill/>
            </a:ln>
          </p:spPr>
        </p:pic>
      </p:grpSp>
      <p:pic>
        <p:nvPicPr>
          <p:cNvPr id="89" name="Picture 88">
            <a:extLst>
              <a:ext uri="{FF2B5EF4-FFF2-40B4-BE49-F238E27FC236}">
                <a16:creationId xmlns:a16="http://schemas.microsoft.com/office/drawing/2014/main" id="{379F8B59-9EFB-4D89-8287-B5ED79B4D109}"/>
              </a:ext>
            </a:extLst>
          </p:cNvPr>
          <p:cNvPicPr preferRelativeResize="0">
            <a:picLocks noChangeAspect="1"/>
          </p:cNvPicPr>
          <p:nvPr/>
        </p:nvPicPr>
        <p:blipFill rotWithShape="1">
          <a:blip r:embed="rId28" cstate="email">
            <a:extLst>
              <a:ext uri="{28A0092B-C50C-407E-A947-70E740481C1C}">
                <a14:useLocalDpi xmlns:a14="http://schemas.microsoft.com/office/drawing/2010/main" val="0"/>
              </a:ext>
            </a:extLst>
          </a:blip>
          <a:srcRect t="-2028" b="1739"/>
          <a:stretch/>
        </p:blipFill>
        <p:spPr>
          <a:xfrm>
            <a:off x="1455922" y="4932750"/>
            <a:ext cx="838233" cy="511173"/>
          </a:xfrm>
          <a:prstGeom prst="rect">
            <a:avLst/>
          </a:prstGeom>
          <a:ln>
            <a:noFill/>
          </a:ln>
        </p:spPr>
      </p:pic>
      <p:pic>
        <p:nvPicPr>
          <p:cNvPr id="90" name="Picture 89">
            <a:extLst>
              <a:ext uri="{FF2B5EF4-FFF2-40B4-BE49-F238E27FC236}">
                <a16:creationId xmlns:a16="http://schemas.microsoft.com/office/drawing/2014/main" id="{B93223CB-389D-4AEF-9D6B-C16230D47229}"/>
              </a:ext>
            </a:extLst>
          </p:cNvPr>
          <p:cNvPicPr>
            <a:picLocks noChangeAspect="1"/>
          </p:cNvPicPr>
          <p:nvPr/>
        </p:nvPicPr>
        <p:blipFill rotWithShape="1">
          <a:blip r:embed="rId29" cstate="print">
            <a:extLst>
              <a:ext uri="{28A0092B-C50C-407E-A947-70E740481C1C}">
                <a14:useLocalDpi xmlns:a14="http://schemas.microsoft.com/office/drawing/2010/main"/>
              </a:ext>
            </a:extLst>
          </a:blip>
          <a:srcRect l="30131" t="2176" r="21302" b="2698"/>
          <a:stretch/>
        </p:blipFill>
        <p:spPr>
          <a:xfrm>
            <a:off x="566882" y="2826154"/>
            <a:ext cx="1418539" cy="1418539"/>
          </a:xfrm>
          <a:prstGeom prst="ellipse">
            <a:avLst/>
          </a:prstGeom>
        </p:spPr>
      </p:pic>
      <p:grpSp>
        <p:nvGrpSpPr>
          <p:cNvPr id="91" name="Group 90">
            <a:extLst>
              <a:ext uri="{FF2B5EF4-FFF2-40B4-BE49-F238E27FC236}">
                <a16:creationId xmlns:a16="http://schemas.microsoft.com/office/drawing/2014/main" id="{F3DFCBDC-D071-4536-BF93-00D6213F7400}"/>
              </a:ext>
            </a:extLst>
          </p:cNvPr>
          <p:cNvGrpSpPr/>
          <p:nvPr/>
        </p:nvGrpSpPr>
        <p:grpSpPr>
          <a:xfrm>
            <a:off x="1713402" y="2841017"/>
            <a:ext cx="2033466" cy="1405040"/>
            <a:chOff x="2710060" y="1825864"/>
            <a:chExt cx="1603828" cy="1108178"/>
          </a:xfrm>
        </p:grpSpPr>
        <p:sp>
          <p:nvSpPr>
            <p:cNvPr id="92" name="Oval 91">
              <a:extLst>
                <a:ext uri="{FF2B5EF4-FFF2-40B4-BE49-F238E27FC236}">
                  <a16:creationId xmlns:a16="http://schemas.microsoft.com/office/drawing/2014/main" id="{74E93751-2C24-45D2-AABC-70B46B1F8720}"/>
                </a:ext>
              </a:extLst>
            </p:cNvPr>
            <p:cNvSpPr/>
            <p:nvPr/>
          </p:nvSpPr>
          <p:spPr>
            <a:xfrm>
              <a:off x="2986158" y="1825864"/>
              <a:ext cx="1108178" cy="1108178"/>
            </a:xfrm>
            <a:prstGeom prst="ellipse">
              <a:avLst/>
            </a:prstGeom>
            <a:solidFill>
              <a:schemeClr val="bg1"/>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3" name="Picture 92">
              <a:extLst>
                <a:ext uri="{FF2B5EF4-FFF2-40B4-BE49-F238E27FC236}">
                  <a16:creationId xmlns:a16="http://schemas.microsoft.com/office/drawing/2014/main" id="{1DB8181E-A713-404E-A021-6C23A88F6D41}"/>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2710060" y="1918533"/>
              <a:ext cx="1603828" cy="902193"/>
            </a:xfrm>
            <a:prstGeom prst="rect">
              <a:avLst/>
            </a:prstGeom>
          </p:spPr>
        </p:pic>
      </p:grpSp>
      <p:pic>
        <p:nvPicPr>
          <p:cNvPr id="94" name="Picture 93">
            <a:extLst>
              <a:ext uri="{FF2B5EF4-FFF2-40B4-BE49-F238E27FC236}">
                <a16:creationId xmlns:a16="http://schemas.microsoft.com/office/drawing/2014/main" id="{5BD2B83A-B637-429C-B89D-D042A50565DF}"/>
              </a:ext>
            </a:extLst>
          </p:cNvPr>
          <p:cNvPicPr>
            <a:picLocks noChangeAspect="1"/>
          </p:cNvPicPr>
          <p:nvPr/>
        </p:nvPicPr>
        <p:blipFill rotWithShape="1">
          <a:blip r:embed="rId31" cstate="screen">
            <a:clrChange>
              <a:clrFrom>
                <a:srgbClr val="FEFFFF"/>
              </a:clrFrom>
              <a:clrTo>
                <a:srgbClr val="FEFFFF">
                  <a:alpha val="0"/>
                </a:srgbClr>
              </a:clrTo>
            </a:clrChange>
            <a:extLst>
              <a:ext uri="{28A0092B-C50C-407E-A947-70E740481C1C}">
                <a14:useLocalDpi xmlns:a14="http://schemas.microsoft.com/office/drawing/2010/main"/>
              </a:ext>
            </a:extLst>
          </a:blip>
          <a:srcRect l="26082" t="-63186" r="-22459" b="-20922"/>
          <a:stretch/>
        </p:blipFill>
        <p:spPr>
          <a:xfrm rot="4501574">
            <a:off x="4371871" y="3615729"/>
            <a:ext cx="342891" cy="342891"/>
          </a:xfrm>
          <a:prstGeom prst="ellipse">
            <a:avLst/>
          </a:prstGeom>
          <a:solidFill>
            <a:schemeClr val="bg1"/>
          </a:solidFill>
        </p:spPr>
      </p:pic>
      <p:sp>
        <p:nvSpPr>
          <p:cNvPr id="95" name="TextBox 94">
            <a:extLst>
              <a:ext uri="{FF2B5EF4-FFF2-40B4-BE49-F238E27FC236}">
                <a16:creationId xmlns:a16="http://schemas.microsoft.com/office/drawing/2014/main" id="{F1B32999-D435-4EB1-A70A-EE784BD3878E}"/>
              </a:ext>
            </a:extLst>
          </p:cNvPr>
          <p:cNvSpPr txBox="1"/>
          <p:nvPr/>
        </p:nvSpPr>
        <p:spPr>
          <a:xfrm>
            <a:off x="4062025" y="3973361"/>
            <a:ext cx="949645" cy="230319"/>
          </a:xfrm>
          <a:prstGeom prst="rect">
            <a:avLst/>
          </a:prstGeom>
          <a:noFill/>
        </p:spPr>
        <p:txBody>
          <a:bodyPr wrap="square" rtlCol="0">
            <a:spAutoFit/>
          </a:bodyPr>
          <a:lstStyle>
            <a:defPPr>
              <a:defRPr lang="de-DE"/>
            </a:defPPr>
            <a:lvl1pPr>
              <a:lnSpc>
                <a:spcPct val="85000"/>
              </a:lnSpc>
              <a:defRPr sz="700" i="1">
                <a:solidFill>
                  <a:srgbClr val="002060"/>
                </a:solidFill>
              </a:defRPr>
            </a:lvl1pPr>
          </a:lstStyle>
          <a:p>
            <a:pPr defTabSz="914378">
              <a:defRPr/>
            </a:pPr>
            <a:r>
              <a:rPr lang="en-US" sz="525">
                <a:solidFill>
                  <a:srgbClr val="106571"/>
                </a:solidFill>
                <a:latin typeface="Calibri"/>
              </a:rPr>
              <a:t>Coronary Intravascular </a:t>
            </a:r>
          </a:p>
          <a:p>
            <a:pPr defTabSz="914378">
              <a:defRPr/>
            </a:pPr>
            <a:r>
              <a:rPr lang="en-US" sz="525">
                <a:solidFill>
                  <a:srgbClr val="106571"/>
                </a:solidFill>
                <a:latin typeface="Calibri"/>
              </a:rPr>
              <a:t>Ultrasound (IVUS)</a:t>
            </a:r>
          </a:p>
        </p:txBody>
      </p:sp>
      <p:sp>
        <p:nvSpPr>
          <p:cNvPr id="96" name="TextBox 95">
            <a:extLst>
              <a:ext uri="{FF2B5EF4-FFF2-40B4-BE49-F238E27FC236}">
                <a16:creationId xmlns:a16="http://schemas.microsoft.com/office/drawing/2014/main" id="{F7CC6BC6-08B7-4DA2-BC27-23C8013366ED}"/>
              </a:ext>
            </a:extLst>
          </p:cNvPr>
          <p:cNvSpPr txBox="1"/>
          <p:nvPr/>
        </p:nvSpPr>
        <p:spPr>
          <a:xfrm>
            <a:off x="4388788" y="3252575"/>
            <a:ext cx="682798" cy="298993"/>
          </a:xfrm>
          <a:prstGeom prst="rect">
            <a:avLst/>
          </a:prstGeom>
          <a:noFill/>
        </p:spPr>
        <p:txBody>
          <a:bodyPr wrap="square" rtlCol="0">
            <a:spAutoFit/>
          </a:bodyPr>
          <a:lstStyle>
            <a:defPPr>
              <a:defRPr lang="de-DE"/>
            </a:defPPr>
            <a:lvl1pPr>
              <a:lnSpc>
                <a:spcPct val="85000"/>
              </a:lnSpc>
              <a:defRPr sz="700" i="1">
                <a:solidFill>
                  <a:srgbClr val="002060"/>
                </a:solidFill>
              </a:defRPr>
            </a:lvl1pPr>
          </a:lstStyle>
          <a:p>
            <a:pPr defTabSz="914378">
              <a:defRPr/>
            </a:pPr>
            <a:r>
              <a:rPr lang="en-US" sz="525">
                <a:solidFill>
                  <a:srgbClr val="106571"/>
                </a:solidFill>
                <a:latin typeface="Calibri"/>
              </a:rPr>
              <a:t>Functional Measurement (FM) </a:t>
            </a:r>
          </a:p>
        </p:txBody>
      </p:sp>
      <p:pic>
        <p:nvPicPr>
          <p:cNvPr id="97" name="Picture 96">
            <a:extLst>
              <a:ext uri="{FF2B5EF4-FFF2-40B4-BE49-F238E27FC236}">
                <a16:creationId xmlns:a16="http://schemas.microsoft.com/office/drawing/2014/main" id="{B5B858F1-73AE-4E9C-9432-92A1ABE45456}"/>
              </a:ext>
            </a:extLst>
          </p:cNvPr>
          <p:cNvPicPr>
            <a:picLocks noChangeAspect="1"/>
          </p:cNvPicPr>
          <p:nvPr/>
        </p:nvPicPr>
        <p:blipFill rotWithShape="1">
          <a:blip r:embed="rId32" cstate="print">
            <a:extLst>
              <a:ext uri="{28A0092B-C50C-407E-A947-70E740481C1C}">
                <a14:useLocalDpi xmlns:a14="http://schemas.microsoft.com/office/drawing/2010/main" val="0"/>
              </a:ext>
            </a:extLst>
          </a:blip>
          <a:srcRect l="21659" t="10279" r="34895" b="18795"/>
          <a:stretch/>
        </p:blipFill>
        <p:spPr>
          <a:xfrm>
            <a:off x="3920915" y="2833367"/>
            <a:ext cx="556225" cy="567545"/>
          </a:xfrm>
          <a:prstGeom prst="ellipse">
            <a:avLst/>
          </a:prstGeom>
        </p:spPr>
      </p:pic>
      <p:grpSp>
        <p:nvGrpSpPr>
          <p:cNvPr id="98" name="Group 97">
            <a:extLst>
              <a:ext uri="{FF2B5EF4-FFF2-40B4-BE49-F238E27FC236}">
                <a16:creationId xmlns:a16="http://schemas.microsoft.com/office/drawing/2014/main" id="{12558B0E-AA33-4A36-A9DD-FFA8CA7531D9}"/>
              </a:ext>
            </a:extLst>
          </p:cNvPr>
          <p:cNvGrpSpPr/>
          <p:nvPr/>
        </p:nvGrpSpPr>
        <p:grpSpPr>
          <a:xfrm>
            <a:off x="3658978" y="3428299"/>
            <a:ext cx="601755" cy="601755"/>
            <a:chOff x="5213801" y="3233530"/>
            <a:chExt cx="970650" cy="970650"/>
          </a:xfrm>
        </p:grpSpPr>
        <p:sp>
          <p:nvSpPr>
            <p:cNvPr id="99" name="Oval 98">
              <a:extLst>
                <a:ext uri="{FF2B5EF4-FFF2-40B4-BE49-F238E27FC236}">
                  <a16:creationId xmlns:a16="http://schemas.microsoft.com/office/drawing/2014/main" id="{D953291A-6058-4424-8ADD-D59F086B4996}"/>
                </a:ext>
              </a:extLst>
            </p:cNvPr>
            <p:cNvSpPr/>
            <p:nvPr/>
          </p:nvSpPr>
          <p:spPr>
            <a:xfrm>
              <a:off x="5213801" y="3233530"/>
              <a:ext cx="970650" cy="970650"/>
            </a:xfrm>
            <a:prstGeom prst="ellipse">
              <a:avLst/>
            </a:prstGeom>
            <a:solidFill>
              <a:schemeClr val="bg1"/>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0" name="Picture 99">
              <a:extLst>
                <a:ext uri="{FF2B5EF4-FFF2-40B4-BE49-F238E27FC236}">
                  <a16:creationId xmlns:a16="http://schemas.microsoft.com/office/drawing/2014/main" id="{1C427394-E2F8-4C93-B728-638D33ABB44C}"/>
                </a:ext>
              </a:extLst>
            </p:cNvPr>
            <p:cNvPicPr>
              <a:picLocks noChangeAspect="1"/>
            </p:cNvPicPr>
            <p:nvPr/>
          </p:nvPicPr>
          <p:blipFill rotWithShape="1">
            <a:blip r:embed="rId33" cstate="hqprint">
              <a:extLst>
                <a:ext uri="{28A0092B-C50C-407E-A947-70E740481C1C}">
                  <a14:useLocalDpi xmlns:a14="http://schemas.microsoft.com/office/drawing/2010/main"/>
                </a:ext>
              </a:extLst>
            </a:blip>
            <a:srcRect r="12410"/>
            <a:stretch/>
          </p:blipFill>
          <p:spPr>
            <a:xfrm>
              <a:off x="5385778" y="3300522"/>
              <a:ext cx="548297" cy="840356"/>
            </a:xfrm>
            <a:prstGeom prst="rect">
              <a:avLst/>
            </a:prstGeom>
          </p:spPr>
        </p:pic>
      </p:grpSp>
      <p:sp>
        <p:nvSpPr>
          <p:cNvPr id="101" name="Rectangle 100">
            <a:extLst>
              <a:ext uri="{FF2B5EF4-FFF2-40B4-BE49-F238E27FC236}">
                <a16:creationId xmlns:a16="http://schemas.microsoft.com/office/drawing/2014/main" id="{AAE77556-808F-490E-BB79-E9CBAAE51526}"/>
              </a:ext>
            </a:extLst>
          </p:cNvPr>
          <p:cNvSpPr/>
          <p:nvPr/>
        </p:nvSpPr>
        <p:spPr>
          <a:xfrm>
            <a:off x="5596098" y="4011305"/>
            <a:ext cx="543358" cy="230319"/>
          </a:xfrm>
          <a:prstGeom prst="rect">
            <a:avLst/>
          </a:prstGeom>
          <a:noFill/>
        </p:spPr>
        <p:txBody>
          <a:bodyPr wrap="square" rtlCol="0">
            <a:spAutoFit/>
          </a:bodyPr>
          <a:lstStyle/>
          <a:p>
            <a:pPr defTabSz="914378">
              <a:lnSpc>
                <a:spcPct val="85000"/>
              </a:lnSpc>
              <a:defRPr/>
            </a:pPr>
            <a:r>
              <a:rPr lang="en-US" sz="525" i="1">
                <a:solidFill>
                  <a:srgbClr val="106571"/>
                </a:solidFill>
                <a:latin typeface="Calibri"/>
              </a:rPr>
              <a:t>Drug coated balloon</a:t>
            </a:r>
          </a:p>
        </p:txBody>
      </p:sp>
      <p:sp>
        <p:nvSpPr>
          <p:cNvPr id="102" name="Rectangle 101">
            <a:extLst>
              <a:ext uri="{FF2B5EF4-FFF2-40B4-BE49-F238E27FC236}">
                <a16:creationId xmlns:a16="http://schemas.microsoft.com/office/drawing/2014/main" id="{16B3330E-A516-4E14-B2E1-B727DE32D37D}"/>
              </a:ext>
            </a:extLst>
          </p:cNvPr>
          <p:cNvSpPr/>
          <p:nvPr/>
        </p:nvSpPr>
        <p:spPr>
          <a:xfrm>
            <a:off x="5967532" y="3179066"/>
            <a:ext cx="609660" cy="230319"/>
          </a:xfrm>
          <a:prstGeom prst="rect">
            <a:avLst/>
          </a:prstGeom>
          <a:noFill/>
        </p:spPr>
        <p:txBody>
          <a:bodyPr wrap="square" rtlCol="0">
            <a:spAutoFit/>
          </a:bodyPr>
          <a:lstStyle/>
          <a:p>
            <a:pPr defTabSz="914378">
              <a:lnSpc>
                <a:spcPct val="85000"/>
              </a:lnSpc>
              <a:defRPr/>
            </a:pPr>
            <a:r>
              <a:rPr lang="en-US" sz="525" i="1">
                <a:solidFill>
                  <a:srgbClr val="106571"/>
                </a:solidFill>
                <a:latin typeface="Calibri"/>
              </a:rPr>
              <a:t>Scoring balloon technology</a:t>
            </a:r>
          </a:p>
        </p:txBody>
      </p:sp>
      <p:pic>
        <p:nvPicPr>
          <p:cNvPr id="103" name="Picture 102" descr="Pioneer_Plus.png">
            <a:extLst>
              <a:ext uri="{FF2B5EF4-FFF2-40B4-BE49-F238E27FC236}">
                <a16:creationId xmlns:a16="http://schemas.microsoft.com/office/drawing/2014/main" id="{55E38020-FA67-4BAA-BD78-24EAD6411581}"/>
              </a:ext>
            </a:extLst>
          </p:cNvPr>
          <p:cNvPicPr>
            <a:picLocks noChangeAspect="1"/>
          </p:cNvPicPr>
          <p:nvPr/>
        </p:nvPicPr>
        <p:blipFill rotWithShape="1">
          <a:blip r:embed="rId34" cstate="print">
            <a:extLst>
              <a:ext uri="{28A0092B-C50C-407E-A947-70E740481C1C}">
                <a14:useLocalDpi xmlns:a14="http://schemas.microsoft.com/office/drawing/2010/main"/>
              </a:ext>
            </a:extLst>
          </a:blip>
          <a:srcRect l="-76248" t="-9280" r="-29137" b="35746"/>
          <a:stretch/>
        </p:blipFill>
        <p:spPr>
          <a:xfrm rot="3603236">
            <a:off x="5336204" y="3224699"/>
            <a:ext cx="477983" cy="477983"/>
          </a:xfrm>
          <a:prstGeom prst="ellipse">
            <a:avLst/>
          </a:prstGeom>
          <a:solidFill>
            <a:schemeClr val="bg1"/>
          </a:solidFill>
        </p:spPr>
      </p:pic>
      <p:sp>
        <p:nvSpPr>
          <p:cNvPr id="104" name="TextBox 103">
            <a:extLst>
              <a:ext uri="{FF2B5EF4-FFF2-40B4-BE49-F238E27FC236}">
                <a16:creationId xmlns:a16="http://schemas.microsoft.com/office/drawing/2014/main" id="{ADD68116-FE86-4799-82A6-9C67539EF762}"/>
              </a:ext>
            </a:extLst>
          </p:cNvPr>
          <p:cNvSpPr txBox="1"/>
          <p:nvPr/>
        </p:nvSpPr>
        <p:spPr>
          <a:xfrm>
            <a:off x="5289334" y="2818546"/>
            <a:ext cx="402674" cy="161647"/>
          </a:xfrm>
          <a:prstGeom prst="rect">
            <a:avLst/>
          </a:prstGeom>
          <a:noFill/>
        </p:spPr>
        <p:txBody>
          <a:bodyPr wrap="none" rtlCol="0">
            <a:spAutoFit/>
          </a:bodyPr>
          <a:lstStyle>
            <a:defPPr>
              <a:defRPr lang="de-DE"/>
            </a:defPPr>
            <a:lvl1pPr>
              <a:lnSpc>
                <a:spcPct val="85000"/>
              </a:lnSpc>
              <a:defRPr sz="700" i="1">
                <a:solidFill>
                  <a:srgbClr val="002060"/>
                </a:solidFill>
              </a:defRPr>
            </a:lvl1pPr>
          </a:lstStyle>
          <a:p>
            <a:pPr defTabSz="914378">
              <a:defRPr/>
            </a:pPr>
            <a:r>
              <a:rPr lang="en-US" sz="525">
                <a:solidFill>
                  <a:srgbClr val="106571"/>
                </a:solidFill>
                <a:latin typeface="Calibri"/>
              </a:rPr>
              <a:t>PV IVUS</a:t>
            </a:r>
          </a:p>
        </p:txBody>
      </p:sp>
      <p:pic>
        <p:nvPicPr>
          <p:cNvPr id="105" name="Picture 2">
            <a:extLst>
              <a:ext uri="{FF2B5EF4-FFF2-40B4-BE49-F238E27FC236}">
                <a16:creationId xmlns:a16="http://schemas.microsoft.com/office/drawing/2014/main" id="{DD3D01E9-36A7-42B4-90DF-FACD1A6D3FD2}"/>
              </a:ext>
            </a:extLst>
          </p:cNvPr>
          <p:cNvPicPr>
            <a:picLocks noChangeAspect="1" noChangeArrowheads="1"/>
          </p:cNvPicPr>
          <p:nvPr/>
        </p:nvPicPr>
        <p:blipFill rotWithShape="1">
          <a:blip r:embed="rId35" cstate="screen">
            <a:extLst>
              <a:ext uri="{28A0092B-C50C-407E-A947-70E740481C1C}">
                <a14:useLocalDpi xmlns:a14="http://schemas.microsoft.com/office/drawing/2010/main"/>
              </a:ext>
            </a:extLst>
          </a:blip>
          <a:srcRect l="11099" r="11099"/>
          <a:stretch/>
        </p:blipFill>
        <p:spPr bwMode="auto">
          <a:xfrm>
            <a:off x="4967763" y="2889748"/>
            <a:ext cx="448723" cy="448723"/>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6" name="Picture 105">
            <a:extLst>
              <a:ext uri="{FF2B5EF4-FFF2-40B4-BE49-F238E27FC236}">
                <a16:creationId xmlns:a16="http://schemas.microsoft.com/office/drawing/2014/main" id="{C25174EF-EED7-406A-BFEB-06536112B6E0}"/>
              </a:ext>
            </a:extLst>
          </p:cNvPr>
          <p:cNvPicPr>
            <a:picLocks noChangeAspect="1"/>
          </p:cNvPicPr>
          <p:nvPr/>
        </p:nvPicPr>
        <p:blipFill rotWithShape="1">
          <a:blip r:embed="rId36" cstate="print">
            <a:extLst>
              <a:ext uri="{28A0092B-C50C-407E-A947-70E740481C1C}">
                <a14:useLocalDpi xmlns:a14="http://schemas.microsoft.com/office/drawing/2010/main"/>
              </a:ext>
            </a:extLst>
          </a:blip>
          <a:srcRect l="-17901" t="-910" r="-7375" b="12278"/>
          <a:stretch/>
        </p:blipFill>
        <p:spPr>
          <a:xfrm>
            <a:off x="4962394" y="3461799"/>
            <a:ext cx="278894" cy="278894"/>
          </a:xfrm>
          <a:prstGeom prst="ellipse">
            <a:avLst/>
          </a:prstGeom>
          <a:solidFill>
            <a:schemeClr val="tx1"/>
          </a:solidFill>
        </p:spPr>
      </p:pic>
      <p:pic>
        <p:nvPicPr>
          <p:cNvPr id="107" name="Picture 106">
            <a:extLst>
              <a:ext uri="{FF2B5EF4-FFF2-40B4-BE49-F238E27FC236}">
                <a16:creationId xmlns:a16="http://schemas.microsoft.com/office/drawing/2014/main" id="{AACA088B-0A8C-495F-81FA-40F560F1DF95}"/>
              </a:ext>
            </a:extLst>
          </p:cNvPr>
          <p:cNvPicPr>
            <a:picLocks noChangeAspect="1"/>
          </p:cNvPicPr>
          <p:nvPr/>
        </p:nvPicPr>
        <p:blipFill rotWithShape="1">
          <a:blip r:embed="rId37" cstate="hqprint">
            <a:extLst>
              <a:ext uri="{28A0092B-C50C-407E-A947-70E740481C1C}">
                <a14:useLocalDpi xmlns:a14="http://schemas.microsoft.com/office/drawing/2010/main"/>
              </a:ext>
            </a:extLst>
          </a:blip>
          <a:srcRect/>
          <a:stretch/>
        </p:blipFill>
        <p:spPr>
          <a:xfrm>
            <a:off x="5288198" y="3760837"/>
            <a:ext cx="308419" cy="310151"/>
          </a:xfrm>
          <a:prstGeom prst="ellipse">
            <a:avLst/>
          </a:prstGeom>
          <a:ln>
            <a:noFill/>
          </a:ln>
          <a:effectLst/>
        </p:spPr>
      </p:pic>
      <p:sp>
        <p:nvSpPr>
          <p:cNvPr id="108" name="TextBox 107">
            <a:extLst>
              <a:ext uri="{FF2B5EF4-FFF2-40B4-BE49-F238E27FC236}">
                <a16:creationId xmlns:a16="http://schemas.microsoft.com/office/drawing/2014/main" id="{10493269-D8C5-4F2B-AF40-E91036D797A3}"/>
              </a:ext>
            </a:extLst>
          </p:cNvPr>
          <p:cNvSpPr txBox="1"/>
          <p:nvPr/>
        </p:nvSpPr>
        <p:spPr>
          <a:xfrm>
            <a:off x="4783869" y="3760669"/>
            <a:ext cx="535723" cy="161647"/>
          </a:xfrm>
          <a:prstGeom prst="rect">
            <a:avLst/>
          </a:prstGeom>
          <a:noFill/>
        </p:spPr>
        <p:txBody>
          <a:bodyPr wrap="none" rtlCol="0">
            <a:spAutoFit/>
          </a:bodyPr>
          <a:lstStyle>
            <a:defPPr>
              <a:defRPr lang="de-DE"/>
            </a:defPPr>
            <a:lvl1pPr algn="ctr">
              <a:lnSpc>
                <a:spcPct val="85000"/>
              </a:lnSpc>
              <a:defRPr sz="700" i="1">
                <a:solidFill>
                  <a:srgbClr val="002060"/>
                </a:solidFill>
              </a:defRPr>
            </a:lvl1pPr>
          </a:lstStyle>
          <a:p>
            <a:pPr defTabSz="914378">
              <a:defRPr/>
            </a:pPr>
            <a:r>
              <a:rPr lang="en-US" sz="525">
                <a:solidFill>
                  <a:srgbClr val="106571"/>
                </a:solidFill>
                <a:latin typeface="Calibri"/>
              </a:rPr>
              <a:t>Atherectomy</a:t>
            </a:r>
            <a:endParaRPr sz="525">
              <a:solidFill>
                <a:srgbClr val="106571"/>
              </a:solidFill>
              <a:latin typeface="Calibri"/>
            </a:endParaRPr>
          </a:p>
        </p:txBody>
      </p:sp>
      <p:pic>
        <p:nvPicPr>
          <p:cNvPr id="109" name="Picture 108">
            <a:extLst>
              <a:ext uri="{FF2B5EF4-FFF2-40B4-BE49-F238E27FC236}">
                <a16:creationId xmlns:a16="http://schemas.microsoft.com/office/drawing/2014/main" id="{A908BC7D-5043-4E1C-A233-27CF6DF88D2A}"/>
              </a:ext>
            </a:extLst>
          </p:cNvPr>
          <p:cNvPicPr>
            <a:picLocks noChangeAspect="1"/>
          </p:cNvPicPr>
          <p:nvPr/>
        </p:nvPicPr>
        <p:blipFill rotWithShape="1">
          <a:blip r:embed="rId38" cstate="screen">
            <a:extLst>
              <a:ext uri="{28A0092B-C50C-407E-A947-70E740481C1C}">
                <a14:useLocalDpi xmlns:a14="http://schemas.microsoft.com/office/drawing/2010/main"/>
              </a:ext>
            </a:extLst>
          </a:blip>
          <a:srcRect l="13895" t="-17512" r="10994" b="17512"/>
          <a:stretch/>
        </p:blipFill>
        <p:spPr>
          <a:xfrm>
            <a:off x="5735735" y="3638359"/>
            <a:ext cx="376060" cy="376060"/>
          </a:xfrm>
          <a:prstGeom prst="ellipse">
            <a:avLst/>
          </a:prstGeom>
          <a:solidFill>
            <a:srgbClr val="FFFFFF"/>
          </a:solidFill>
        </p:spPr>
      </p:pic>
      <p:pic>
        <p:nvPicPr>
          <p:cNvPr id="110" name="Picture 109">
            <a:extLst>
              <a:ext uri="{FF2B5EF4-FFF2-40B4-BE49-F238E27FC236}">
                <a16:creationId xmlns:a16="http://schemas.microsoft.com/office/drawing/2014/main" id="{6A05471D-6CF4-496F-9B04-2C20F5963AFA}"/>
              </a:ext>
            </a:extLst>
          </p:cNvPr>
          <p:cNvPicPr>
            <a:picLocks noChangeAspect="1"/>
          </p:cNvPicPr>
          <p:nvPr/>
        </p:nvPicPr>
        <p:blipFill rotWithShape="1">
          <a:blip r:embed="rId39"/>
          <a:srcRect l="34564" r="13660"/>
          <a:stretch/>
        </p:blipFill>
        <p:spPr>
          <a:xfrm>
            <a:off x="5707434" y="2874696"/>
            <a:ext cx="377098" cy="377098"/>
          </a:xfrm>
          <a:prstGeom prst="ellipse">
            <a:avLst/>
          </a:prstGeom>
        </p:spPr>
      </p:pic>
      <p:sp>
        <p:nvSpPr>
          <p:cNvPr id="111" name="Rectangle 110">
            <a:extLst>
              <a:ext uri="{FF2B5EF4-FFF2-40B4-BE49-F238E27FC236}">
                <a16:creationId xmlns:a16="http://schemas.microsoft.com/office/drawing/2014/main" id="{E9C0A64C-2031-4EC1-AA3A-9A591AEF7B04}"/>
              </a:ext>
            </a:extLst>
          </p:cNvPr>
          <p:cNvSpPr/>
          <p:nvPr/>
        </p:nvSpPr>
        <p:spPr>
          <a:xfrm>
            <a:off x="5754207" y="3378877"/>
            <a:ext cx="543358" cy="230319"/>
          </a:xfrm>
          <a:prstGeom prst="rect">
            <a:avLst/>
          </a:prstGeom>
          <a:noFill/>
        </p:spPr>
        <p:txBody>
          <a:bodyPr wrap="square" rtlCol="0">
            <a:spAutoFit/>
          </a:bodyPr>
          <a:lstStyle/>
          <a:p>
            <a:pPr defTabSz="914378">
              <a:lnSpc>
                <a:spcPct val="85000"/>
              </a:lnSpc>
              <a:defRPr/>
            </a:pPr>
            <a:r>
              <a:rPr lang="en-US" sz="525" i="1">
                <a:solidFill>
                  <a:srgbClr val="106571"/>
                </a:solidFill>
                <a:latin typeface="Calibri"/>
              </a:rPr>
              <a:t>IVUS-guided re-entry</a:t>
            </a:r>
          </a:p>
        </p:txBody>
      </p:sp>
      <p:pic>
        <p:nvPicPr>
          <p:cNvPr id="112" name="Picture 111">
            <a:extLst>
              <a:ext uri="{FF2B5EF4-FFF2-40B4-BE49-F238E27FC236}">
                <a16:creationId xmlns:a16="http://schemas.microsoft.com/office/drawing/2014/main" id="{4C672312-63D9-4A0A-90CC-C5359049C503}"/>
              </a:ext>
            </a:extLst>
          </p:cNvPr>
          <p:cNvPicPr>
            <a:picLocks noChangeAspect="1"/>
          </p:cNvPicPr>
          <p:nvPr/>
        </p:nvPicPr>
        <p:blipFill rotWithShape="1">
          <a:blip r:embed="rId40" cstate="print">
            <a:extLst>
              <a:ext uri="{28A0092B-C50C-407E-A947-70E740481C1C}">
                <a14:useLocalDpi xmlns:a14="http://schemas.microsoft.com/office/drawing/2010/main"/>
              </a:ext>
            </a:extLst>
          </a:blip>
          <a:srcRect t="4686" b="4686"/>
          <a:stretch/>
        </p:blipFill>
        <p:spPr>
          <a:xfrm>
            <a:off x="6817642" y="4047666"/>
            <a:ext cx="288855" cy="288855"/>
          </a:xfrm>
          <a:prstGeom prst="ellipse">
            <a:avLst/>
          </a:prstGeom>
        </p:spPr>
      </p:pic>
      <p:pic>
        <p:nvPicPr>
          <p:cNvPr id="113" name="Picture 112">
            <a:extLst>
              <a:ext uri="{FF2B5EF4-FFF2-40B4-BE49-F238E27FC236}">
                <a16:creationId xmlns:a16="http://schemas.microsoft.com/office/drawing/2014/main" id="{A0CF14EB-2D40-470C-AE27-6D751FD8C871}"/>
              </a:ext>
            </a:extLst>
          </p:cNvPr>
          <p:cNvPicPr>
            <a:picLocks noChangeAspect="1"/>
          </p:cNvPicPr>
          <p:nvPr/>
        </p:nvPicPr>
        <p:blipFill rotWithShape="1">
          <a:blip r:embed="rId41" cstate="print">
            <a:extLst>
              <a:ext uri="{28A0092B-C50C-407E-A947-70E740481C1C}">
                <a14:useLocalDpi xmlns:a14="http://schemas.microsoft.com/office/drawing/2010/main"/>
              </a:ext>
            </a:extLst>
          </a:blip>
          <a:srcRect l="20409" t="-11076" r="-650" b="-2560"/>
          <a:stretch/>
        </p:blipFill>
        <p:spPr>
          <a:xfrm>
            <a:off x="6402832" y="3764629"/>
            <a:ext cx="396108" cy="396108"/>
          </a:xfrm>
          <a:prstGeom prst="ellipse">
            <a:avLst/>
          </a:prstGeom>
          <a:solidFill>
            <a:schemeClr val="bg1"/>
          </a:solidFill>
        </p:spPr>
      </p:pic>
      <p:sp>
        <p:nvSpPr>
          <p:cNvPr id="114" name="TextBox 113">
            <a:extLst>
              <a:ext uri="{FF2B5EF4-FFF2-40B4-BE49-F238E27FC236}">
                <a16:creationId xmlns:a16="http://schemas.microsoft.com/office/drawing/2014/main" id="{A2EA44C2-28FE-458F-AAB1-AC14E947C9E4}"/>
              </a:ext>
            </a:extLst>
          </p:cNvPr>
          <p:cNvSpPr txBox="1"/>
          <p:nvPr/>
        </p:nvSpPr>
        <p:spPr>
          <a:xfrm>
            <a:off x="6745625" y="3857940"/>
            <a:ext cx="478015" cy="230319"/>
          </a:xfrm>
          <a:prstGeom prst="rect">
            <a:avLst/>
          </a:prstGeom>
          <a:noFill/>
        </p:spPr>
        <p:txBody>
          <a:bodyPr wrap="none" rtlCol="0">
            <a:spAutoFit/>
          </a:bodyPr>
          <a:lstStyle>
            <a:defPPr>
              <a:defRPr lang="de-DE"/>
            </a:defPPr>
            <a:lvl1pPr algn="ctr">
              <a:lnSpc>
                <a:spcPct val="85000"/>
              </a:lnSpc>
              <a:defRPr sz="700" i="1">
                <a:solidFill>
                  <a:srgbClr val="002060"/>
                </a:solidFill>
              </a:defRPr>
            </a:lvl1pPr>
          </a:lstStyle>
          <a:p>
            <a:pPr defTabSz="914378">
              <a:defRPr/>
            </a:pPr>
            <a:r>
              <a:rPr lang="en-US" sz="525" dirty="0">
                <a:solidFill>
                  <a:srgbClr val="106571"/>
                </a:solidFill>
                <a:latin typeface="Calibri"/>
              </a:rPr>
              <a:t>Extraction </a:t>
            </a:r>
          </a:p>
          <a:p>
            <a:pPr defTabSz="914378">
              <a:defRPr/>
            </a:pPr>
            <a:r>
              <a:rPr lang="en-US" sz="525" dirty="0">
                <a:solidFill>
                  <a:srgbClr val="106571"/>
                </a:solidFill>
                <a:latin typeface="Calibri"/>
              </a:rPr>
              <a:t>tools</a:t>
            </a:r>
          </a:p>
        </p:txBody>
      </p:sp>
      <p:pic>
        <p:nvPicPr>
          <p:cNvPr id="115" name="Picture 114">
            <a:extLst>
              <a:ext uri="{FF2B5EF4-FFF2-40B4-BE49-F238E27FC236}">
                <a16:creationId xmlns:a16="http://schemas.microsoft.com/office/drawing/2014/main" id="{FF0A84A6-75D7-467F-8733-1403C6606CE4}"/>
              </a:ext>
            </a:extLst>
          </p:cNvPr>
          <p:cNvPicPr>
            <a:picLocks noChangeAspect="1"/>
          </p:cNvPicPr>
          <p:nvPr/>
        </p:nvPicPr>
        <p:blipFill rotWithShape="1">
          <a:blip r:embed="rId42"/>
          <a:srcRect l="20492" t="19043" r="17757" b="4848"/>
          <a:stretch/>
        </p:blipFill>
        <p:spPr>
          <a:xfrm>
            <a:off x="6343171" y="2654580"/>
            <a:ext cx="552804" cy="531942"/>
          </a:xfrm>
          <a:prstGeom prst="ellipse">
            <a:avLst/>
          </a:prstGeom>
          <a:ln>
            <a:noFill/>
          </a:ln>
        </p:spPr>
      </p:pic>
      <p:sp>
        <p:nvSpPr>
          <p:cNvPr id="116" name="TextBox 115">
            <a:extLst>
              <a:ext uri="{FF2B5EF4-FFF2-40B4-BE49-F238E27FC236}">
                <a16:creationId xmlns:a16="http://schemas.microsoft.com/office/drawing/2014/main" id="{86202C4A-12AC-45E0-AB40-EC43585F4C34}"/>
              </a:ext>
            </a:extLst>
          </p:cNvPr>
          <p:cNvSpPr txBox="1"/>
          <p:nvPr/>
        </p:nvSpPr>
        <p:spPr>
          <a:xfrm>
            <a:off x="6853738" y="2751525"/>
            <a:ext cx="375424" cy="161006"/>
          </a:xfrm>
          <a:prstGeom prst="rect">
            <a:avLst/>
          </a:prstGeom>
          <a:noFill/>
          <a:ln>
            <a:noFill/>
          </a:ln>
        </p:spPr>
        <p:txBody>
          <a:bodyPr wrap="none" rtlCol="0">
            <a:spAutoFit/>
          </a:bodyPr>
          <a:lstStyle>
            <a:defPPr>
              <a:defRPr lang="de-DE"/>
            </a:defPPr>
            <a:lvl1pPr algn="ctr">
              <a:lnSpc>
                <a:spcPct val="85000"/>
              </a:lnSpc>
              <a:defRPr sz="700" i="1">
                <a:solidFill>
                  <a:srgbClr val="002060"/>
                </a:solidFill>
              </a:defRPr>
            </a:lvl1pPr>
          </a:lstStyle>
          <a:p>
            <a:pPr defTabSz="914255">
              <a:defRPr/>
            </a:pPr>
            <a:r>
              <a:rPr lang="en-US" sz="525" dirty="0">
                <a:solidFill>
                  <a:srgbClr val="106571"/>
                </a:solidFill>
                <a:latin typeface="Calibri"/>
              </a:rPr>
              <a:t>3D ICE </a:t>
            </a:r>
          </a:p>
        </p:txBody>
      </p:sp>
      <p:sp>
        <p:nvSpPr>
          <p:cNvPr id="117" name="TextBox 116">
            <a:extLst>
              <a:ext uri="{FF2B5EF4-FFF2-40B4-BE49-F238E27FC236}">
                <a16:creationId xmlns:a16="http://schemas.microsoft.com/office/drawing/2014/main" id="{9924848E-207C-4E93-BD57-2E9AD4C3B028}"/>
              </a:ext>
            </a:extLst>
          </p:cNvPr>
          <p:cNvSpPr txBox="1"/>
          <p:nvPr/>
        </p:nvSpPr>
        <p:spPr>
          <a:xfrm>
            <a:off x="577890" y="5037658"/>
            <a:ext cx="895751" cy="406265"/>
          </a:xfrm>
          <a:prstGeom prst="rect">
            <a:avLst/>
          </a:prstGeom>
          <a:noFill/>
        </p:spPr>
        <p:txBody>
          <a:bodyPr wrap="square" rtlCol="0">
            <a:spAutoFit/>
          </a:bodyPr>
          <a:lstStyle/>
          <a:p>
            <a:pPr defTabSz="914378">
              <a:lnSpc>
                <a:spcPct val="85000"/>
              </a:lnSpc>
              <a:defRPr/>
            </a:pPr>
            <a:r>
              <a:rPr lang="en-US" sz="600" dirty="0">
                <a:solidFill>
                  <a:srgbClr val="166570"/>
                </a:solidFill>
                <a:latin typeface="Calibri"/>
              </a:rPr>
              <a:t>Real-time 3D fiber optical shape sensing of catheters and guide ​wires</a:t>
            </a:r>
          </a:p>
        </p:txBody>
      </p:sp>
      <p:sp>
        <p:nvSpPr>
          <p:cNvPr id="118" name="Text Box 10______">
            <a:extLst>
              <a:ext uri="{FF2B5EF4-FFF2-40B4-BE49-F238E27FC236}">
                <a16:creationId xmlns:a16="http://schemas.microsoft.com/office/drawing/2014/main" id="{5DB52F3B-3DE4-4971-A9CF-D64BFC7114A5}"/>
              </a:ext>
            </a:extLst>
          </p:cNvPr>
          <p:cNvSpPr txBox="1">
            <a:spLocks noChangeArrowheads="1"/>
          </p:cNvSpPr>
          <p:nvPr>
            <p:custDataLst>
              <p:tags r:id="rId14"/>
            </p:custDataLst>
          </p:nvPr>
        </p:nvSpPr>
        <p:spPr bwMode="auto">
          <a:xfrm>
            <a:off x="660533" y="4883648"/>
            <a:ext cx="1250758" cy="161583"/>
          </a:xfrm>
          <a:prstGeom prst="rect">
            <a:avLst/>
          </a:prstGeom>
          <a:noFill/>
          <a:ln w="12700">
            <a:noFill/>
            <a:miter lim="800000"/>
            <a:headEnd/>
            <a:tailEnd/>
          </a:ln>
          <a:extLst>
            <a:ext uri="{909E8E84-426E-40DD-AFC4-6F175D3DCCD1}">
              <a14:hiddenFill xmlns:a14="http://schemas.microsoft.com/office/drawing/2010/main">
                <a:solidFill>
                  <a:srgbClr val="B3C8E6"/>
                </a:solidFill>
              </a14:hiddenFill>
            </a:ext>
          </a:extLst>
        </p:spPr>
        <p:txBody>
          <a:bodyPr wrap="square" lIns="0" tIns="0" rIns="0" bIns="0" anchor="ctr">
            <a:spAutoFit/>
          </a:bodyPr>
          <a:lstStyle/>
          <a:p>
            <a:pPr defTabSz="914378" eaLnBrk="0" fontAlgn="base" hangingPunct="0">
              <a:lnSpc>
                <a:spcPct val="105000"/>
              </a:lnSpc>
              <a:spcBef>
                <a:spcPct val="0"/>
              </a:spcBef>
              <a:spcAft>
                <a:spcPct val="0"/>
              </a:spcAft>
              <a:buSzPct val="95000"/>
              <a:defRPr/>
            </a:pPr>
            <a:r>
              <a:rPr lang="en-US" sz="1000" b="1" dirty="0">
                <a:solidFill>
                  <a:srgbClr val="166570"/>
                </a:solidFill>
                <a:latin typeface="Calibri"/>
              </a:rPr>
              <a:t>Eclipse (FORS)</a:t>
            </a:r>
            <a:endParaRPr lang="en-US" sz="1000" b="1" dirty="0">
              <a:solidFill>
                <a:srgbClr val="166570"/>
              </a:solidFill>
              <a:latin typeface="Calibri"/>
              <a:ea typeface="MS PGothic" pitchFamily="34" charset="-128"/>
              <a:cs typeface="Arial" charset="0"/>
            </a:endParaRPr>
          </a:p>
        </p:txBody>
      </p:sp>
      <p:sp>
        <p:nvSpPr>
          <p:cNvPr id="119" name="TextBox 118">
            <a:extLst>
              <a:ext uri="{FF2B5EF4-FFF2-40B4-BE49-F238E27FC236}">
                <a16:creationId xmlns:a16="http://schemas.microsoft.com/office/drawing/2014/main" id="{92BE46C2-FFC3-4D2A-8775-D1663C64C627}"/>
              </a:ext>
            </a:extLst>
          </p:cNvPr>
          <p:cNvSpPr txBox="1"/>
          <p:nvPr/>
        </p:nvSpPr>
        <p:spPr>
          <a:xfrm>
            <a:off x="2692268" y="5037303"/>
            <a:ext cx="776538" cy="485560"/>
          </a:xfrm>
          <a:prstGeom prst="rect">
            <a:avLst/>
          </a:prstGeom>
          <a:noFill/>
        </p:spPr>
        <p:txBody>
          <a:bodyPr wrap="square" rtlCol="0">
            <a:spAutoFit/>
          </a:bodyPr>
          <a:lstStyle/>
          <a:p>
            <a:pPr defTabSz="914378">
              <a:lnSpc>
                <a:spcPct val="85000"/>
              </a:lnSpc>
              <a:defRPr/>
            </a:pPr>
            <a:r>
              <a:rPr lang="en-US" sz="600" dirty="0">
                <a:solidFill>
                  <a:srgbClr val="166570"/>
                </a:solidFill>
                <a:latin typeface="Calibri"/>
              </a:rPr>
              <a:t>Ultrasound needle visualization &amp; tracking for improved drug delivery</a:t>
            </a:r>
          </a:p>
        </p:txBody>
      </p:sp>
      <p:sp>
        <p:nvSpPr>
          <p:cNvPr id="120" name="Text Box 10______">
            <a:extLst>
              <a:ext uri="{FF2B5EF4-FFF2-40B4-BE49-F238E27FC236}">
                <a16:creationId xmlns:a16="http://schemas.microsoft.com/office/drawing/2014/main" id="{C40390B6-949B-4E36-8FC2-026ECD85B4F8}"/>
              </a:ext>
            </a:extLst>
          </p:cNvPr>
          <p:cNvSpPr txBox="1">
            <a:spLocks noChangeArrowheads="1"/>
          </p:cNvSpPr>
          <p:nvPr>
            <p:custDataLst>
              <p:tags r:id="rId15"/>
            </p:custDataLst>
          </p:nvPr>
        </p:nvSpPr>
        <p:spPr bwMode="auto">
          <a:xfrm>
            <a:off x="2787883" y="4883294"/>
            <a:ext cx="1250758" cy="161583"/>
          </a:xfrm>
          <a:prstGeom prst="rect">
            <a:avLst/>
          </a:prstGeom>
          <a:noFill/>
          <a:ln w="12700">
            <a:noFill/>
            <a:miter lim="800000"/>
            <a:headEnd/>
            <a:tailEnd/>
          </a:ln>
          <a:extLst>
            <a:ext uri="{909E8E84-426E-40DD-AFC4-6F175D3DCCD1}">
              <a14:hiddenFill xmlns:a14="http://schemas.microsoft.com/office/drawing/2010/main">
                <a:solidFill>
                  <a:srgbClr val="B3C8E6"/>
                </a:solidFill>
              </a14:hiddenFill>
            </a:ext>
          </a:extLst>
        </p:spPr>
        <p:txBody>
          <a:bodyPr wrap="square" lIns="0" tIns="0" rIns="0" bIns="0" anchor="ctr">
            <a:spAutoFit/>
          </a:bodyPr>
          <a:lstStyle/>
          <a:p>
            <a:pPr defTabSz="914378" eaLnBrk="0" fontAlgn="base" hangingPunct="0">
              <a:lnSpc>
                <a:spcPct val="105000"/>
              </a:lnSpc>
              <a:spcBef>
                <a:spcPct val="0"/>
              </a:spcBef>
              <a:spcAft>
                <a:spcPct val="0"/>
              </a:spcAft>
              <a:buSzPct val="95000"/>
              <a:defRPr/>
            </a:pPr>
            <a:r>
              <a:rPr lang="en-US" sz="1000" b="1" dirty="0">
                <a:solidFill>
                  <a:srgbClr val="166570"/>
                </a:solidFill>
                <a:latin typeface="Calibri"/>
              </a:rPr>
              <a:t>Compass</a:t>
            </a:r>
            <a:endParaRPr lang="en-US" sz="1000" b="1" dirty="0">
              <a:solidFill>
                <a:srgbClr val="166570"/>
              </a:solidFill>
              <a:latin typeface="Calibri"/>
              <a:ea typeface="MS PGothic" pitchFamily="34" charset="-128"/>
              <a:cs typeface="Arial" charset="0"/>
            </a:endParaRPr>
          </a:p>
        </p:txBody>
      </p:sp>
      <p:sp>
        <p:nvSpPr>
          <p:cNvPr id="121" name="TextBox 120">
            <a:extLst>
              <a:ext uri="{FF2B5EF4-FFF2-40B4-BE49-F238E27FC236}">
                <a16:creationId xmlns:a16="http://schemas.microsoft.com/office/drawing/2014/main" id="{2E959C21-C693-4CED-970E-A9A1940413DE}"/>
              </a:ext>
            </a:extLst>
          </p:cNvPr>
          <p:cNvSpPr txBox="1"/>
          <p:nvPr/>
        </p:nvSpPr>
        <p:spPr>
          <a:xfrm>
            <a:off x="4552075" y="5037303"/>
            <a:ext cx="1201696" cy="641714"/>
          </a:xfrm>
          <a:prstGeom prst="rect">
            <a:avLst/>
          </a:prstGeom>
          <a:noFill/>
        </p:spPr>
        <p:txBody>
          <a:bodyPr wrap="square" rtlCol="0">
            <a:spAutoFit/>
          </a:bodyPr>
          <a:lstStyle/>
          <a:p>
            <a:pPr defTabSz="914378">
              <a:lnSpc>
                <a:spcPct val="85000"/>
              </a:lnSpc>
              <a:defRPr/>
            </a:pPr>
            <a:r>
              <a:rPr lang="en-US" sz="600" dirty="0">
                <a:solidFill>
                  <a:srgbClr val="166570"/>
                </a:solidFill>
                <a:latin typeface="Calibri"/>
              </a:rPr>
              <a:t>A comprehensive approach to technology management covering procurement, installation, commissioning, training, maintenance, upgrading and replacement of equipment at a fixed service fee.</a:t>
            </a:r>
          </a:p>
        </p:txBody>
      </p:sp>
      <p:sp>
        <p:nvSpPr>
          <p:cNvPr id="122" name="Text Box 10______">
            <a:extLst>
              <a:ext uri="{FF2B5EF4-FFF2-40B4-BE49-F238E27FC236}">
                <a16:creationId xmlns:a16="http://schemas.microsoft.com/office/drawing/2014/main" id="{4280038E-2D1A-4D7B-B4A0-DA94C537FA38}"/>
              </a:ext>
            </a:extLst>
          </p:cNvPr>
          <p:cNvSpPr txBox="1">
            <a:spLocks noChangeArrowheads="1"/>
          </p:cNvSpPr>
          <p:nvPr>
            <p:custDataLst>
              <p:tags r:id="rId16"/>
            </p:custDataLst>
          </p:nvPr>
        </p:nvSpPr>
        <p:spPr bwMode="auto">
          <a:xfrm>
            <a:off x="4622435" y="4893379"/>
            <a:ext cx="1923238" cy="161583"/>
          </a:xfrm>
          <a:prstGeom prst="rect">
            <a:avLst/>
          </a:prstGeom>
          <a:noFill/>
          <a:ln w="12700">
            <a:noFill/>
            <a:miter lim="800000"/>
            <a:headEnd/>
            <a:tailEnd/>
          </a:ln>
          <a:extLst>
            <a:ext uri="{909E8E84-426E-40DD-AFC4-6F175D3DCCD1}">
              <a14:hiddenFill xmlns:a14="http://schemas.microsoft.com/office/drawing/2010/main">
                <a:solidFill>
                  <a:srgbClr val="B3C8E6"/>
                </a:solidFill>
              </a14:hiddenFill>
            </a:ext>
          </a:extLst>
        </p:spPr>
        <p:txBody>
          <a:bodyPr wrap="square" lIns="0" tIns="0" rIns="0" bIns="0" anchor="ctr">
            <a:spAutoFit/>
          </a:bodyPr>
          <a:lstStyle/>
          <a:p>
            <a:pPr defTabSz="914378" eaLnBrk="0" fontAlgn="base" hangingPunct="0">
              <a:lnSpc>
                <a:spcPct val="105000"/>
              </a:lnSpc>
              <a:spcBef>
                <a:spcPct val="0"/>
              </a:spcBef>
              <a:spcAft>
                <a:spcPct val="0"/>
              </a:spcAft>
              <a:buSzPct val="95000"/>
              <a:defRPr/>
            </a:pPr>
            <a:r>
              <a:rPr lang="en-US" sz="1000" b="1" dirty="0">
                <a:solidFill>
                  <a:srgbClr val="166570"/>
                </a:solidFill>
                <a:latin typeface="Calibri"/>
              </a:rPr>
              <a:t>Cath Lab Managed Services (CLMS)</a:t>
            </a:r>
            <a:endParaRPr lang="en-US" sz="1000" b="1" dirty="0">
              <a:solidFill>
                <a:srgbClr val="166570"/>
              </a:solidFill>
              <a:latin typeface="Calibri"/>
              <a:ea typeface="MS PGothic" pitchFamily="34" charset="-128"/>
              <a:cs typeface="Arial" charset="0"/>
            </a:endParaRPr>
          </a:p>
        </p:txBody>
      </p:sp>
      <p:sp>
        <p:nvSpPr>
          <p:cNvPr id="123" name="Text Box 10______">
            <a:extLst>
              <a:ext uri="{FF2B5EF4-FFF2-40B4-BE49-F238E27FC236}">
                <a16:creationId xmlns:a16="http://schemas.microsoft.com/office/drawing/2014/main" id="{B29D1A00-8597-416A-ABBC-69039A9D5B67}"/>
              </a:ext>
            </a:extLst>
          </p:cNvPr>
          <p:cNvSpPr txBox="1">
            <a:spLocks noChangeArrowheads="1"/>
          </p:cNvSpPr>
          <p:nvPr>
            <p:custDataLst>
              <p:tags r:id="rId17"/>
            </p:custDataLst>
          </p:nvPr>
        </p:nvSpPr>
        <p:spPr bwMode="auto">
          <a:xfrm>
            <a:off x="6873499" y="4890109"/>
            <a:ext cx="1923238" cy="161583"/>
          </a:xfrm>
          <a:prstGeom prst="rect">
            <a:avLst/>
          </a:prstGeom>
          <a:noFill/>
          <a:ln w="12700">
            <a:noFill/>
            <a:miter lim="800000"/>
            <a:headEnd/>
            <a:tailEnd/>
          </a:ln>
          <a:extLst>
            <a:ext uri="{909E8E84-426E-40DD-AFC4-6F175D3DCCD1}">
              <a14:hiddenFill xmlns:a14="http://schemas.microsoft.com/office/drawing/2010/main">
                <a:solidFill>
                  <a:srgbClr val="B3C8E6"/>
                </a:solidFill>
              </a14:hiddenFill>
            </a:ext>
          </a:extLst>
        </p:spPr>
        <p:txBody>
          <a:bodyPr wrap="square" lIns="0" tIns="0" rIns="0" bIns="0" anchor="ctr">
            <a:spAutoFit/>
          </a:bodyPr>
          <a:lstStyle/>
          <a:p>
            <a:pPr defTabSz="914378" eaLnBrk="0" fontAlgn="base" hangingPunct="0">
              <a:lnSpc>
                <a:spcPct val="105000"/>
              </a:lnSpc>
              <a:spcBef>
                <a:spcPct val="0"/>
              </a:spcBef>
              <a:spcAft>
                <a:spcPct val="0"/>
              </a:spcAft>
              <a:buSzPct val="95000"/>
              <a:defRPr/>
            </a:pPr>
            <a:r>
              <a:rPr lang="en-US" sz="1000" b="1" dirty="0">
                <a:solidFill>
                  <a:srgbClr val="166570"/>
                </a:solidFill>
                <a:latin typeface="Calibri"/>
              </a:rPr>
              <a:t>Office Based Labs (OBL)</a:t>
            </a:r>
            <a:endParaRPr lang="en-US" sz="1000" b="1" dirty="0">
              <a:solidFill>
                <a:srgbClr val="166570"/>
              </a:solidFill>
              <a:latin typeface="Calibri"/>
              <a:ea typeface="MS PGothic" pitchFamily="34" charset="-128"/>
              <a:cs typeface="Arial" charset="0"/>
            </a:endParaRPr>
          </a:p>
        </p:txBody>
      </p:sp>
      <p:sp>
        <p:nvSpPr>
          <p:cNvPr id="124" name="TextBox 123">
            <a:extLst>
              <a:ext uri="{FF2B5EF4-FFF2-40B4-BE49-F238E27FC236}">
                <a16:creationId xmlns:a16="http://schemas.microsoft.com/office/drawing/2014/main" id="{50415C2A-9EAC-4756-B22D-8CE7A260758A}"/>
              </a:ext>
            </a:extLst>
          </p:cNvPr>
          <p:cNvSpPr txBox="1"/>
          <p:nvPr/>
        </p:nvSpPr>
        <p:spPr>
          <a:xfrm>
            <a:off x="6801035" y="5037304"/>
            <a:ext cx="1047391" cy="563231"/>
          </a:xfrm>
          <a:prstGeom prst="rect">
            <a:avLst/>
          </a:prstGeom>
          <a:noFill/>
        </p:spPr>
        <p:txBody>
          <a:bodyPr wrap="square" rtlCol="0">
            <a:spAutoFit/>
          </a:bodyPr>
          <a:lstStyle/>
          <a:p>
            <a:pPr defTabSz="914378">
              <a:lnSpc>
                <a:spcPct val="85000"/>
              </a:lnSpc>
              <a:defRPr/>
            </a:pPr>
            <a:r>
              <a:rPr lang="en-US" sz="600" dirty="0">
                <a:solidFill>
                  <a:srgbClr val="166570"/>
                </a:solidFill>
                <a:latin typeface="Calibri"/>
              </a:rPr>
              <a:t>Orchestrating the details needed to open OBLs and ASCs including financing, site-planning, equipment, business solutions and operational support.</a:t>
            </a:r>
          </a:p>
        </p:txBody>
      </p:sp>
      <p:pic>
        <p:nvPicPr>
          <p:cNvPr id="125" name="Picture 124">
            <a:extLst>
              <a:ext uri="{FF2B5EF4-FFF2-40B4-BE49-F238E27FC236}">
                <a16:creationId xmlns:a16="http://schemas.microsoft.com/office/drawing/2014/main" id="{AD124ACB-9657-45B2-9B65-DB4AF8657A3A}"/>
              </a:ext>
            </a:extLst>
          </p:cNvPr>
          <p:cNvPicPr>
            <a:picLocks noChangeAspect="1"/>
          </p:cNvPicPr>
          <p:nvPr/>
        </p:nvPicPr>
        <p:blipFill rotWithShape="1">
          <a:blip r:embed="rId43" cstate="screen">
            <a:extLst>
              <a:ext uri="{28A0092B-C50C-407E-A947-70E740481C1C}">
                <a14:useLocalDpi xmlns:a14="http://schemas.microsoft.com/office/drawing/2010/main"/>
              </a:ext>
            </a:extLst>
          </a:blip>
          <a:srcRect/>
          <a:stretch/>
        </p:blipFill>
        <p:spPr>
          <a:xfrm>
            <a:off x="1234907" y="5236264"/>
            <a:ext cx="442029" cy="458830"/>
          </a:xfrm>
          <a:prstGeom prst="ellipse">
            <a:avLst/>
          </a:prstGeom>
          <a:noFill/>
          <a:ln>
            <a:noFill/>
          </a:ln>
        </p:spPr>
      </p:pic>
      <p:sp>
        <p:nvSpPr>
          <p:cNvPr id="126" name="TextBox 125">
            <a:extLst>
              <a:ext uri="{FF2B5EF4-FFF2-40B4-BE49-F238E27FC236}">
                <a16:creationId xmlns:a16="http://schemas.microsoft.com/office/drawing/2014/main" id="{4F3C9B59-5D24-4C61-BFC6-C23E993CA8EF}"/>
              </a:ext>
            </a:extLst>
          </p:cNvPr>
          <p:cNvSpPr txBox="1"/>
          <p:nvPr/>
        </p:nvSpPr>
        <p:spPr>
          <a:xfrm>
            <a:off x="7538920" y="3896509"/>
            <a:ext cx="452367" cy="230319"/>
          </a:xfrm>
          <a:prstGeom prst="rect">
            <a:avLst/>
          </a:prstGeom>
          <a:noFill/>
        </p:spPr>
        <p:txBody>
          <a:bodyPr wrap="none" rtlCol="0">
            <a:spAutoFit/>
          </a:bodyPr>
          <a:lstStyle>
            <a:defPPr>
              <a:defRPr lang="de-DE"/>
            </a:defPPr>
            <a:lvl1pPr algn="ctr">
              <a:lnSpc>
                <a:spcPct val="85000"/>
              </a:lnSpc>
              <a:defRPr sz="700" i="1">
                <a:solidFill>
                  <a:srgbClr val="002060"/>
                </a:solidFill>
              </a:defRPr>
            </a:lvl1pPr>
          </a:lstStyle>
          <a:p>
            <a:pPr defTabSz="914378">
              <a:defRPr/>
            </a:pPr>
            <a:r>
              <a:rPr lang="en-US" sz="525" dirty="0">
                <a:solidFill>
                  <a:srgbClr val="106571"/>
                </a:solidFill>
              </a:rPr>
              <a:t>Dielectric </a:t>
            </a:r>
          </a:p>
          <a:p>
            <a:pPr defTabSz="914378">
              <a:defRPr/>
            </a:pPr>
            <a:r>
              <a:rPr lang="en-US" sz="525" dirty="0">
                <a:solidFill>
                  <a:srgbClr val="106571"/>
                </a:solidFill>
              </a:rPr>
              <a:t>Sensing</a:t>
            </a:r>
            <a:endParaRPr lang="en-US" sz="525" dirty="0">
              <a:solidFill>
                <a:srgbClr val="106571"/>
              </a:solidFill>
              <a:latin typeface="Calibri"/>
            </a:endParaRPr>
          </a:p>
        </p:txBody>
      </p:sp>
    </p:spTree>
    <p:custDataLst>
      <p:tags r:id="rId1"/>
    </p:custDataLst>
    <p:extLst>
      <p:ext uri="{BB962C8B-B14F-4D97-AF65-F5344CB8AC3E}">
        <p14:creationId xmlns:p14="http://schemas.microsoft.com/office/powerpoint/2010/main" val="10103381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92A4324-9436-4163-8B99-CC47FF522C73}"/>
              </a:ext>
            </a:extLst>
          </p:cNvPr>
          <p:cNvSpPr>
            <a:spLocks noGrp="1"/>
          </p:cNvSpPr>
          <p:nvPr>
            <p:ph type="body" sz="quarter" idx="10"/>
          </p:nvPr>
        </p:nvSpPr>
        <p:spPr/>
        <p:txBody>
          <a:bodyPr/>
          <a:lstStyle/>
          <a:p>
            <a:r>
              <a:rPr lang="en-US"/>
              <a:t>Account name</a:t>
            </a:r>
          </a:p>
          <a:p>
            <a:endParaRPr lang="en-US"/>
          </a:p>
        </p:txBody>
      </p:sp>
      <p:sp>
        <p:nvSpPr>
          <p:cNvPr id="3" name="Slide Number Placeholder 2">
            <a:extLst>
              <a:ext uri="{FF2B5EF4-FFF2-40B4-BE49-F238E27FC236}">
                <a16:creationId xmlns:a16="http://schemas.microsoft.com/office/drawing/2014/main" id="{5CADD475-0C31-4EFF-A458-9A0C88BF0BF6}"/>
              </a:ext>
            </a:extLst>
          </p:cNvPr>
          <p:cNvSpPr>
            <a:spLocks noGrp="1"/>
          </p:cNvSpPr>
          <p:nvPr>
            <p:ph type="sldNum" sz="quarter" idx="13"/>
          </p:nvPr>
        </p:nvSpPr>
        <p:spPr/>
        <p:txBody>
          <a:bodyPr/>
          <a:lstStyle/>
          <a:p>
            <a:fld id="{A5163908-529D-4A49-892F-D37C4044DFD8}" type="slidenum">
              <a:rPr lang="en-IN" smtClean="0"/>
              <a:pPr/>
              <a:t>7</a:t>
            </a:fld>
            <a:endParaRPr lang="en-IN"/>
          </a:p>
        </p:txBody>
      </p:sp>
    </p:spTree>
    <p:custDataLst>
      <p:tags r:id="rId1"/>
    </p:custDataLst>
    <p:extLst>
      <p:ext uri="{BB962C8B-B14F-4D97-AF65-F5344CB8AC3E}">
        <p14:creationId xmlns:p14="http://schemas.microsoft.com/office/powerpoint/2010/main" val="7750777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CB75156-5B95-4AB2-A0AB-7D9CC856B722}"/>
              </a:ext>
            </a:extLst>
          </p:cNvPr>
          <p:cNvSpPr>
            <a:spLocks noGrp="1"/>
          </p:cNvSpPr>
          <p:nvPr>
            <p:ph type="sldNum" sz="quarter" idx="13"/>
          </p:nvPr>
        </p:nvSpPr>
        <p:spPr/>
        <p:txBody>
          <a:bodyPr/>
          <a:lstStyle/>
          <a:p>
            <a:fld id="{A5163908-529D-4A49-892F-D37C4044DFD8}" type="slidenum">
              <a:rPr lang="en-IN" smtClean="0"/>
              <a:pPr/>
              <a:t>8</a:t>
            </a:fld>
            <a:endParaRPr lang="en-IN"/>
          </a:p>
        </p:txBody>
      </p:sp>
      <p:sp>
        <p:nvSpPr>
          <p:cNvPr id="4" name="Title 3">
            <a:extLst>
              <a:ext uri="{FF2B5EF4-FFF2-40B4-BE49-F238E27FC236}">
                <a16:creationId xmlns:a16="http://schemas.microsoft.com/office/drawing/2014/main" id="{121F0830-9C50-4A90-BC06-D0CA1B1B4D7A}"/>
              </a:ext>
            </a:extLst>
          </p:cNvPr>
          <p:cNvSpPr>
            <a:spLocks noGrp="1"/>
          </p:cNvSpPr>
          <p:nvPr>
            <p:ph type="title"/>
          </p:nvPr>
        </p:nvSpPr>
        <p:spPr/>
        <p:txBody>
          <a:bodyPr/>
          <a:lstStyle/>
          <a:p>
            <a:r>
              <a:rPr lang="en-US"/>
              <a:t>Account overview</a:t>
            </a:r>
          </a:p>
        </p:txBody>
      </p:sp>
      <p:sp>
        <p:nvSpPr>
          <p:cNvPr id="5" name="TextBox 4">
            <a:extLst>
              <a:ext uri="{FF2B5EF4-FFF2-40B4-BE49-F238E27FC236}">
                <a16:creationId xmlns:a16="http://schemas.microsoft.com/office/drawing/2014/main" id="{28174A27-8933-4D2E-8A18-3E6C4480DC26}"/>
              </a:ext>
            </a:extLst>
          </p:cNvPr>
          <p:cNvSpPr txBox="1"/>
          <p:nvPr/>
        </p:nvSpPr>
        <p:spPr>
          <a:xfrm>
            <a:off x="762000" y="867507"/>
            <a:ext cx="3352800" cy="369332"/>
          </a:xfrm>
          <a:prstGeom prst="rect">
            <a:avLst/>
          </a:prstGeom>
          <a:noFill/>
        </p:spPr>
        <p:txBody>
          <a:bodyPr wrap="square" rtlCol="0">
            <a:spAutoFit/>
          </a:bodyPr>
          <a:lstStyle/>
          <a:p>
            <a:r>
              <a:rPr lang="en-US" b="1" dirty="0"/>
              <a:t>IDN:               </a:t>
            </a:r>
          </a:p>
        </p:txBody>
      </p:sp>
      <p:sp>
        <p:nvSpPr>
          <p:cNvPr id="6" name="TextBox 5">
            <a:extLst>
              <a:ext uri="{FF2B5EF4-FFF2-40B4-BE49-F238E27FC236}">
                <a16:creationId xmlns:a16="http://schemas.microsoft.com/office/drawing/2014/main" id="{DEA93F91-F2ED-4A5D-8194-95B29015A20B}"/>
              </a:ext>
            </a:extLst>
          </p:cNvPr>
          <p:cNvSpPr txBox="1"/>
          <p:nvPr/>
        </p:nvSpPr>
        <p:spPr>
          <a:xfrm>
            <a:off x="5029200" y="867507"/>
            <a:ext cx="3505200" cy="369332"/>
          </a:xfrm>
          <a:prstGeom prst="rect">
            <a:avLst/>
          </a:prstGeom>
          <a:noFill/>
        </p:spPr>
        <p:txBody>
          <a:bodyPr wrap="square" rtlCol="0">
            <a:spAutoFit/>
          </a:bodyPr>
          <a:lstStyle/>
          <a:p>
            <a:r>
              <a:rPr lang="en-US" b="1" dirty="0"/>
              <a:t>GPO:</a:t>
            </a:r>
          </a:p>
        </p:txBody>
      </p:sp>
      <p:graphicFrame>
        <p:nvGraphicFramePr>
          <p:cNvPr id="7" name="Table 6">
            <a:extLst>
              <a:ext uri="{FF2B5EF4-FFF2-40B4-BE49-F238E27FC236}">
                <a16:creationId xmlns:a16="http://schemas.microsoft.com/office/drawing/2014/main" id="{60DA29BD-44C4-4D9A-BA3A-A5B41143569C}"/>
              </a:ext>
            </a:extLst>
          </p:cNvPr>
          <p:cNvGraphicFramePr>
            <a:graphicFrameLocks noGrp="1"/>
          </p:cNvGraphicFramePr>
          <p:nvPr>
            <p:extLst>
              <p:ext uri="{D42A27DB-BD31-4B8C-83A1-F6EECF244321}">
                <p14:modId xmlns:p14="http://schemas.microsoft.com/office/powerpoint/2010/main" val="2128349133"/>
              </p:ext>
            </p:extLst>
          </p:nvPr>
        </p:nvGraphicFramePr>
        <p:xfrm>
          <a:off x="762000" y="1642958"/>
          <a:ext cx="7772400" cy="2164080"/>
        </p:xfrm>
        <a:graphic>
          <a:graphicData uri="http://schemas.openxmlformats.org/drawingml/2006/table">
            <a:tbl>
              <a:tblPr firstRow="1" bandRow="1">
                <a:tableStyleId>{5C22544A-7EE6-4342-B048-85BDC9FD1C3A}</a:tableStyleId>
              </a:tblPr>
              <a:tblGrid>
                <a:gridCol w="1943100">
                  <a:extLst>
                    <a:ext uri="{9D8B030D-6E8A-4147-A177-3AD203B41FA5}">
                      <a16:colId xmlns:a16="http://schemas.microsoft.com/office/drawing/2014/main" val="3125766392"/>
                    </a:ext>
                  </a:extLst>
                </a:gridCol>
                <a:gridCol w="1943100">
                  <a:extLst>
                    <a:ext uri="{9D8B030D-6E8A-4147-A177-3AD203B41FA5}">
                      <a16:colId xmlns:a16="http://schemas.microsoft.com/office/drawing/2014/main" val="3348679477"/>
                    </a:ext>
                  </a:extLst>
                </a:gridCol>
                <a:gridCol w="1943100">
                  <a:extLst>
                    <a:ext uri="{9D8B030D-6E8A-4147-A177-3AD203B41FA5}">
                      <a16:colId xmlns:a16="http://schemas.microsoft.com/office/drawing/2014/main" val="1642754007"/>
                    </a:ext>
                  </a:extLst>
                </a:gridCol>
                <a:gridCol w="1943100">
                  <a:extLst>
                    <a:ext uri="{9D8B030D-6E8A-4147-A177-3AD203B41FA5}">
                      <a16:colId xmlns:a16="http://schemas.microsoft.com/office/drawing/2014/main" val="3408185805"/>
                    </a:ext>
                  </a:extLst>
                </a:gridCol>
              </a:tblGrid>
              <a:tr h="0">
                <a:tc>
                  <a:txBody>
                    <a:bodyPr/>
                    <a:lstStyle/>
                    <a:p>
                      <a:r>
                        <a:rPr lang="en-US" sz="1600" dirty="0"/>
                        <a:t>Product</a:t>
                      </a:r>
                    </a:p>
                  </a:txBody>
                  <a:tcPr/>
                </a:tc>
                <a:tc>
                  <a:txBody>
                    <a:bodyPr/>
                    <a:lstStyle/>
                    <a:p>
                      <a:r>
                        <a:rPr lang="en-US" sz="1600" dirty="0"/>
                        <a:t>Location </a:t>
                      </a:r>
                    </a:p>
                  </a:txBody>
                  <a:tcPr/>
                </a:tc>
                <a:tc>
                  <a:txBody>
                    <a:bodyPr/>
                    <a:lstStyle/>
                    <a:p>
                      <a:r>
                        <a:rPr lang="en-US" sz="1600" dirty="0"/>
                        <a:t>Contract</a:t>
                      </a:r>
                    </a:p>
                  </a:txBody>
                  <a:tcPr/>
                </a:tc>
                <a:tc>
                  <a:txBody>
                    <a:bodyPr/>
                    <a:lstStyle/>
                    <a:p>
                      <a:r>
                        <a:rPr lang="en-US" sz="1600" dirty="0"/>
                        <a:t>Service</a:t>
                      </a:r>
                      <a:r>
                        <a:rPr lang="en-US" sz="1600" baseline="0" dirty="0"/>
                        <a:t> Agreement</a:t>
                      </a:r>
                      <a:endParaRPr lang="en-US" sz="1600" dirty="0"/>
                    </a:p>
                  </a:txBody>
                  <a:tcPr/>
                </a:tc>
                <a:extLst>
                  <a:ext uri="{0D108BD9-81ED-4DB2-BD59-A6C34878D82A}">
                    <a16:rowId xmlns:a16="http://schemas.microsoft.com/office/drawing/2014/main" val="2494121238"/>
                  </a:ext>
                </a:extLst>
              </a:tr>
              <a:tr h="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781298743"/>
                  </a:ext>
                </a:extLst>
              </a:tr>
              <a:tr h="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779212883"/>
                  </a:ext>
                </a:extLst>
              </a:tr>
              <a:tr h="0">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963515958"/>
                  </a:ext>
                </a:extLst>
              </a:tr>
              <a:tr h="0">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805240447"/>
                  </a:ext>
                </a:extLst>
              </a:tr>
              <a:tr h="0">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998257971"/>
                  </a:ext>
                </a:extLst>
              </a:tr>
            </a:tbl>
          </a:graphicData>
        </a:graphic>
      </p:graphicFrame>
      <p:sp>
        <p:nvSpPr>
          <p:cNvPr id="8" name="TextBox 7">
            <a:extLst>
              <a:ext uri="{FF2B5EF4-FFF2-40B4-BE49-F238E27FC236}">
                <a16:creationId xmlns:a16="http://schemas.microsoft.com/office/drawing/2014/main" id="{014CFA84-5D64-41CC-AC0B-877A53391C94}"/>
              </a:ext>
            </a:extLst>
          </p:cNvPr>
          <p:cNvSpPr txBox="1"/>
          <p:nvPr/>
        </p:nvSpPr>
        <p:spPr>
          <a:xfrm>
            <a:off x="381000" y="1248507"/>
            <a:ext cx="864211" cy="400110"/>
          </a:xfrm>
          <a:prstGeom prst="rect">
            <a:avLst/>
          </a:prstGeom>
          <a:noFill/>
        </p:spPr>
        <p:txBody>
          <a:bodyPr wrap="none" rtlCol="0">
            <a:spAutoFit/>
          </a:bodyPr>
          <a:lstStyle/>
          <a:p>
            <a:r>
              <a:rPr lang="en-US" sz="2000" b="1" dirty="0"/>
              <a:t>Assets</a:t>
            </a:r>
          </a:p>
        </p:txBody>
      </p:sp>
      <p:graphicFrame>
        <p:nvGraphicFramePr>
          <p:cNvPr id="9" name="Table 8">
            <a:extLst>
              <a:ext uri="{FF2B5EF4-FFF2-40B4-BE49-F238E27FC236}">
                <a16:creationId xmlns:a16="http://schemas.microsoft.com/office/drawing/2014/main" id="{32873594-B142-4E2F-B1C7-5E74833C2026}"/>
              </a:ext>
            </a:extLst>
          </p:cNvPr>
          <p:cNvGraphicFramePr>
            <a:graphicFrameLocks noGrp="1"/>
          </p:cNvGraphicFramePr>
          <p:nvPr>
            <p:extLst>
              <p:ext uri="{D42A27DB-BD31-4B8C-83A1-F6EECF244321}">
                <p14:modId xmlns:p14="http://schemas.microsoft.com/office/powerpoint/2010/main" val="2052438468"/>
              </p:ext>
            </p:extLst>
          </p:nvPr>
        </p:nvGraphicFramePr>
        <p:xfrm>
          <a:off x="762000" y="4266027"/>
          <a:ext cx="7772400" cy="2164080"/>
        </p:xfrm>
        <a:graphic>
          <a:graphicData uri="http://schemas.openxmlformats.org/drawingml/2006/table">
            <a:tbl>
              <a:tblPr firstRow="1" bandRow="1">
                <a:tableStyleId>{5C22544A-7EE6-4342-B048-85BDC9FD1C3A}</a:tableStyleId>
              </a:tblPr>
              <a:tblGrid>
                <a:gridCol w="1943100">
                  <a:extLst>
                    <a:ext uri="{9D8B030D-6E8A-4147-A177-3AD203B41FA5}">
                      <a16:colId xmlns:a16="http://schemas.microsoft.com/office/drawing/2014/main" val="3125766392"/>
                    </a:ext>
                  </a:extLst>
                </a:gridCol>
                <a:gridCol w="1943100">
                  <a:extLst>
                    <a:ext uri="{9D8B030D-6E8A-4147-A177-3AD203B41FA5}">
                      <a16:colId xmlns:a16="http://schemas.microsoft.com/office/drawing/2014/main" val="3348679477"/>
                    </a:ext>
                  </a:extLst>
                </a:gridCol>
                <a:gridCol w="1943100">
                  <a:extLst>
                    <a:ext uri="{9D8B030D-6E8A-4147-A177-3AD203B41FA5}">
                      <a16:colId xmlns:a16="http://schemas.microsoft.com/office/drawing/2014/main" val="1642754007"/>
                    </a:ext>
                  </a:extLst>
                </a:gridCol>
                <a:gridCol w="1943100">
                  <a:extLst>
                    <a:ext uri="{9D8B030D-6E8A-4147-A177-3AD203B41FA5}">
                      <a16:colId xmlns:a16="http://schemas.microsoft.com/office/drawing/2014/main" val="3408185805"/>
                    </a:ext>
                  </a:extLst>
                </a:gridCol>
              </a:tblGrid>
              <a:tr h="223965">
                <a:tc>
                  <a:txBody>
                    <a:bodyPr/>
                    <a:lstStyle/>
                    <a:p>
                      <a:r>
                        <a:rPr lang="en-US" sz="1600" dirty="0"/>
                        <a:t>Product</a:t>
                      </a:r>
                    </a:p>
                  </a:txBody>
                  <a:tcPr/>
                </a:tc>
                <a:tc>
                  <a:txBody>
                    <a:bodyPr/>
                    <a:lstStyle/>
                    <a:p>
                      <a:r>
                        <a:rPr lang="en-US" sz="1600" dirty="0"/>
                        <a:t>Location </a:t>
                      </a:r>
                    </a:p>
                  </a:txBody>
                  <a:tcPr/>
                </a:tc>
                <a:tc>
                  <a:txBody>
                    <a:bodyPr/>
                    <a:lstStyle/>
                    <a:p>
                      <a:r>
                        <a:rPr lang="en-US" sz="1600" dirty="0"/>
                        <a:t>Consignment</a:t>
                      </a:r>
                    </a:p>
                  </a:txBody>
                  <a:tcPr/>
                </a:tc>
                <a:tc>
                  <a:txBody>
                    <a:bodyPr/>
                    <a:lstStyle/>
                    <a:p>
                      <a:r>
                        <a:rPr lang="en-US" sz="1600" dirty="0"/>
                        <a:t>Service</a:t>
                      </a:r>
                      <a:r>
                        <a:rPr lang="en-US" sz="1600" baseline="0" dirty="0"/>
                        <a:t> Agreement</a:t>
                      </a:r>
                      <a:endParaRPr lang="en-US" sz="1600" dirty="0"/>
                    </a:p>
                  </a:txBody>
                  <a:tcPr/>
                </a:tc>
                <a:extLst>
                  <a:ext uri="{0D108BD9-81ED-4DB2-BD59-A6C34878D82A}">
                    <a16:rowId xmlns:a16="http://schemas.microsoft.com/office/drawing/2014/main" val="2494121238"/>
                  </a:ext>
                </a:extLst>
              </a:tr>
              <a:tr h="244325">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781298743"/>
                  </a:ext>
                </a:extLst>
              </a:tr>
              <a:tr h="244325">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779212883"/>
                  </a:ext>
                </a:extLst>
              </a:tr>
              <a:tr h="244325">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963515958"/>
                  </a:ext>
                </a:extLst>
              </a:tr>
              <a:tr h="244325">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805240447"/>
                  </a:ext>
                </a:extLst>
              </a:tr>
              <a:tr h="244325">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3998257971"/>
                  </a:ext>
                </a:extLst>
              </a:tr>
            </a:tbl>
          </a:graphicData>
        </a:graphic>
      </p:graphicFrame>
      <p:sp>
        <p:nvSpPr>
          <p:cNvPr id="10" name="TextBox 9">
            <a:extLst>
              <a:ext uri="{FF2B5EF4-FFF2-40B4-BE49-F238E27FC236}">
                <a16:creationId xmlns:a16="http://schemas.microsoft.com/office/drawing/2014/main" id="{023A6938-7E62-437B-980D-E14161BE0742}"/>
              </a:ext>
            </a:extLst>
          </p:cNvPr>
          <p:cNvSpPr txBox="1"/>
          <p:nvPr/>
        </p:nvSpPr>
        <p:spPr>
          <a:xfrm>
            <a:off x="381000" y="3915507"/>
            <a:ext cx="1828800" cy="400110"/>
          </a:xfrm>
          <a:prstGeom prst="rect">
            <a:avLst/>
          </a:prstGeom>
          <a:noFill/>
        </p:spPr>
        <p:txBody>
          <a:bodyPr wrap="square" rtlCol="0">
            <a:spAutoFit/>
          </a:bodyPr>
          <a:lstStyle/>
          <a:p>
            <a:r>
              <a:rPr lang="en-US" sz="2000" b="1" dirty="0"/>
              <a:t>Disposables</a:t>
            </a:r>
          </a:p>
        </p:txBody>
      </p:sp>
    </p:spTree>
    <p:custDataLst>
      <p:tags r:id="rId1"/>
    </p:custDataLst>
    <p:extLst>
      <p:ext uri="{BB962C8B-B14F-4D97-AF65-F5344CB8AC3E}">
        <p14:creationId xmlns:p14="http://schemas.microsoft.com/office/powerpoint/2010/main" val="6943801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296E1F-3AC7-4A1C-B4BA-7FABF4F248EF}"/>
              </a:ext>
            </a:extLst>
          </p:cNvPr>
          <p:cNvSpPr>
            <a:spLocks noGrp="1"/>
          </p:cNvSpPr>
          <p:nvPr>
            <p:ph type="sldNum" sz="quarter" idx="13"/>
          </p:nvPr>
        </p:nvSpPr>
        <p:spPr/>
        <p:txBody>
          <a:bodyPr/>
          <a:lstStyle/>
          <a:p>
            <a:fld id="{A5163908-529D-4A49-892F-D37C4044DFD8}" type="slidenum">
              <a:rPr lang="en-IN" smtClean="0"/>
              <a:pPr/>
              <a:t>9</a:t>
            </a:fld>
            <a:endParaRPr lang="en-IN"/>
          </a:p>
        </p:txBody>
      </p:sp>
      <p:sp>
        <p:nvSpPr>
          <p:cNvPr id="3" name="Text Placeholder 2">
            <a:extLst>
              <a:ext uri="{FF2B5EF4-FFF2-40B4-BE49-F238E27FC236}">
                <a16:creationId xmlns:a16="http://schemas.microsoft.com/office/drawing/2014/main" id="{4C983CE9-BD85-4E1F-8C32-40C050AB7399}"/>
              </a:ext>
            </a:extLst>
          </p:cNvPr>
          <p:cNvSpPr>
            <a:spLocks noGrp="1"/>
          </p:cNvSpPr>
          <p:nvPr>
            <p:ph type="body" sz="quarter" idx="14"/>
          </p:nvPr>
        </p:nvSpPr>
        <p:spPr/>
        <p:txBody>
          <a:bodyPr/>
          <a:lstStyle/>
          <a:p>
            <a:pPr marL="0" indent="0">
              <a:buNone/>
            </a:pPr>
            <a:r>
              <a:rPr lang="en-US" b="1" dirty="0"/>
              <a:t>Current Contract Type:</a:t>
            </a:r>
          </a:p>
          <a:p>
            <a:pPr marL="0" indent="0">
              <a:buNone/>
            </a:pPr>
            <a:endParaRPr lang="en-US" b="1" dirty="0"/>
          </a:p>
          <a:p>
            <a:pPr marL="0" indent="0">
              <a:buNone/>
            </a:pPr>
            <a:r>
              <a:rPr lang="en-US" b="1" dirty="0"/>
              <a:t>Start Date:</a:t>
            </a:r>
          </a:p>
          <a:p>
            <a:pPr marL="0" indent="0">
              <a:buNone/>
            </a:pPr>
            <a:endParaRPr lang="en-US" b="1" dirty="0"/>
          </a:p>
          <a:p>
            <a:pPr marL="0" indent="0">
              <a:buNone/>
            </a:pPr>
            <a:r>
              <a:rPr lang="en-US" b="1" dirty="0"/>
              <a:t>Expiration Date: </a:t>
            </a:r>
          </a:p>
          <a:p>
            <a:pPr marL="0" indent="0">
              <a:buNone/>
            </a:pPr>
            <a:endParaRPr lang="en-US" b="1" dirty="0"/>
          </a:p>
          <a:p>
            <a:pPr marL="0" indent="0">
              <a:buNone/>
            </a:pPr>
            <a:r>
              <a:rPr lang="en-US" b="1" dirty="0"/>
              <a:t>Yearly Commitment:</a:t>
            </a:r>
          </a:p>
          <a:p>
            <a:pPr marL="0" indent="0">
              <a:buNone/>
            </a:pPr>
            <a:endParaRPr lang="en-US" b="1" dirty="0"/>
          </a:p>
          <a:p>
            <a:pPr marL="0" indent="0">
              <a:buNone/>
            </a:pPr>
            <a:r>
              <a:rPr lang="en-US" b="1" dirty="0"/>
              <a:t>Progress Toward Commitment:  </a:t>
            </a:r>
          </a:p>
          <a:p>
            <a:endParaRPr lang="en-US" dirty="0"/>
          </a:p>
        </p:txBody>
      </p:sp>
      <p:sp>
        <p:nvSpPr>
          <p:cNvPr id="4" name="Title 3">
            <a:extLst>
              <a:ext uri="{FF2B5EF4-FFF2-40B4-BE49-F238E27FC236}">
                <a16:creationId xmlns:a16="http://schemas.microsoft.com/office/drawing/2014/main" id="{CE14EF1C-9686-48FC-9297-1E9C0729DE81}"/>
              </a:ext>
            </a:extLst>
          </p:cNvPr>
          <p:cNvSpPr>
            <a:spLocks noGrp="1"/>
          </p:cNvSpPr>
          <p:nvPr>
            <p:ph type="title"/>
          </p:nvPr>
        </p:nvSpPr>
        <p:spPr/>
        <p:txBody>
          <a:bodyPr/>
          <a:lstStyle/>
          <a:p>
            <a:r>
              <a:rPr lang="en-US"/>
              <a:t>Contract commitment overview</a:t>
            </a:r>
            <a:br>
              <a:rPr lang="en-US"/>
            </a:br>
            <a:endParaRPr lang="en-US"/>
          </a:p>
        </p:txBody>
      </p:sp>
    </p:spTree>
    <p:custDataLst>
      <p:tags r:id="rId1"/>
    </p:custDataLst>
    <p:extLst>
      <p:ext uri="{BB962C8B-B14F-4D97-AF65-F5344CB8AC3E}">
        <p14:creationId xmlns:p14="http://schemas.microsoft.com/office/powerpoint/2010/main" val="25566110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3045&quot;&gt;&lt;version val=&quot;25138&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d/%m/%Y&lt;/m_strFormatTime&gt;&lt;m_yearfmt&gt;&lt;begin val=&quot;0&quot;/&gt;&lt;end val=&quot;0&quot;/&gt;&lt;/m_yearfmt&gt;&lt;/m_precDefaultDate&gt;&lt;m_precDefaultYear&gt;&lt;m_yearfmt&gt;&lt;begin val=&quot;0&quot;/&gt;&lt;end val=&quot;4&quot;/&gt;&lt;/m_yearfmt&gt;&lt;/m_precDefaultYear&gt;&lt;m_precDefaultQuarter&gt;&lt;m_yearfmt&gt;&lt;begin val=&quot;0&quot;/&gt;&lt;end val=&quot;4&quot;/&gt;&lt;/m_yearfmt&gt;&lt;/m_precDefaultQuarter&gt;&lt;m_precDefaultMonth&gt;&lt;m_yearfmt&gt;&lt;begin val=&quot;0&quot;/&gt;&lt;end val=&quot;4&quot;/&gt;&lt;/m_yearfmt&gt;&lt;/m_precDefaultMonth&gt;&lt;m_precDefaultWeek&gt;&lt;m_yearfmt&gt;&lt;begin val=&quot;0&quot;/&gt;&lt;end val=&quot;4&quot;/&gt;&lt;/m_yearfmt&gt;&lt;/m_precDefaultWeek&gt;&lt;m_precDefaultDay&gt;&lt;m_yearfmt&gt;&lt;begin val=&quot;0&quot;/&gt;&lt;end val=&quot;4&quot;/&gt;&lt;/m_yearfmt&gt;&lt;/m_precDefaultDay&gt;&lt;m_mruColor&gt;&lt;m_vecMRU length=&quot;7&quot;&gt;&lt;elem m_fUsage=&quot;3.43900000000000005684E+00&quot;&gt;&lt;m_msothmcolidx val=&quot;0&quot;/&gt;&lt;m_rgb r=&quot;A3&quot; g=&quot;D9&quot; b=&quot;D9&quot;/&gt;&lt;m_nBrightness val=&quot;0&quot;/&gt;&lt;/elem&gt;&lt;elem m_fUsage=&quot;1.41682643648100059508E+00&quot;&gt;&lt;m_msothmcolidx val=&quot;0&quot;/&gt;&lt;m_rgb r=&quot;9E&quot; g=&quot;2D&quot; b=&quot;B1&quot;/&gt;&lt;m_nBrightness val=&quot;0&quot;/&gt;&lt;/elem&gt;&lt;elem m_fUsage=&quot;1.20667841354961047351E+00&quot;&gt;&lt;m_msothmcolidx val=&quot;0&quot;/&gt;&lt;m_rgb r=&quot;EC&quot; g=&quot;43&quot; b=&quot;71&quot;/&gt;&lt;m_nBrightness val=&quot;0&quot;/&gt;&lt;/elem&gt;&lt;elem m_fUsage=&quot;8.80119440100000316463E-01&quot;&gt;&lt;m_msothmcolidx val=&quot;0&quot;/&gt;&lt;m_rgb r=&quot;00&quot; g=&quot;8E&quot; b=&quot;CC&quot;/&gt;&lt;m_nBrightness val=&quot;0&quot;/&gt;&lt;/elem&gt;&lt;elem m_fUsage=&quot;6.84653792832900287557E-01&quot;&gt;&lt;m_msothmcolidx val=&quot;0&quot;/&gt;&lt;m_rgb r=&quot;9E&quot; g=&quot;2D&quot; b=&quot;11&quot;/&gt;&lt;m_nBrightness val=&quot;0&quot;/&gt;&lt;/elem&gt;&lt;elem m_fUsage=&quot;3.13810596090000171188E-01&quot;&gt;&lt;m_msothmcolidx val=&quot;0&quot;/&gt;&lt;m_rgb r=&quot;09&quot; g=&quot;A3&quot; b=&quot;FF&quot;/&gt;&lt;m_nBrightness val=&quot;0&quot;/&gt;&lt;/elem&gt;&lt;elem m_fUsage=&quot;2.05891132094649098594E-01&quot;&gt;&lt;m_msothmcolidx val=&quot;0&quot;/&gt;&lt;m_rgb r=&quot;D3&quot; g=&quot;E8&quot; b=&quot;ED&quot;/&gt;&lt;m_nBrightness val=&quot;0&quot;/&gt;&lt;/elem&gt;&lt;/m_vecMRU&gt;&lt;/m_mruColor&gt;&lt;m_eweekdayFirstOfWeek val=&quot;2&quot;/&gt;&lt;m_eweekdayFirstOfWorkweek val=&quot;2&quot;/&gt;&lt;m_eweekdayFirstOfWeekend val=&quot;7&quot;/&gt;&lt;/CPresentation&gt;&lt;/root&gt;"/>
  <p:tag name="THINKCELLUNDODONOTDELETE" val="0"/>
  <p:tag name="ARTICULATE_SLIDE_COUNT" val="16"/>
  <p:tag name="ARTICULATE_PROJECT_OPEN" val="0"/>
  <p:tag name="ARTICULATE_DESIGN_ID_EXTERNAL NON-SPNC" val="DqiE4IWY"/>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pwfHA3mKSQSlIsgihYk8AQ"/>
</p:tagLst>
</file>

<file path=ppt/tags/tag101.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ENDESLIDE01"/>
  <p:tag name="COLORSETGROUPCLASSNAME" val="ColorSetGroupLight"/>
  <p:tag name="FONTSETGROUPCLASSNAME" val="FontSetGroup1"/>
  <p:tag name="SHAPECLASSNAME" val="PhilipsShieldWihte"/>
  <p:tag name="SHAPECLASSFILE" val="PHSHIELDWIHTE2013$C.emf"/>
  <p:tag name="SHAPECLASSPROTECTIONTYPE" val="3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pwfHA3mKSQSlIsgihYk8AQ"/>
</p:tagLst>
</file>

<file path=ppt/tags/tag105.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ENDESLIDE01"/>
  <p:tag name="COLORSETGROUPCLASSNAME" val="ColorSetGroupLight"/>
  <p:tag name="FONTSETGROUPCLASSNAME" val="FontSetGroup1"/>
  <p:tag name="SHAPECLASSNAME" val="PhilipsShieldWihte"/>
  <p:tag name="SHAPECLASSFILE" val="PHSHIELDWIHTE2013$C.emf"/>
  <p:tag name="SHAPECLASSPROTECTIONTYPE" val="3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mpmNO_54Sa2hlaXD_IEjig"/>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rDhZ.6C_Tu2XwAo0QYSkJA"/>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yKhZnkiSTuqlYXlI_XspMw"/>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X2uU8qa_Tc6mVTVu3xAZvQ"/>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f4JDRB1TTOSjqWbbUF_XOg"/>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RqvyvM2iRHaxZ5i4g7GA.A"/>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ENDESLIDE01"/>
  <p:tag name="COLORSETGROUPCLASSNAME" val="ColorSetGroupLight"/>
  <p:tag name="FONTSETGROUPCLASSNAME" val="FontSetGroup1"/>
  <p:tag name="SHAPECLASSNAME" val="PhilipsShieldWihte"/>
  <p:tag name="SHAPECLASSFILE" val="PHSHIELDWIHTE2013$C.emf"/>
  <p:tag name="SHAPECLASSPROTECTIONTYPE" val="3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ENDESLIDE01"/>
  <p:tag name="COLORSETGROUPCLASSNAME" val="ColorSetGroupLight"/>
  <p:tag name="FONTSETGROUPCLASSNAME" val="FontSetGroup1"/>
  <p:tag name="SHAPECLASSNAME" val="PhilipsShieldWihte"/>
  <p:tag name="SHAPECLASSFILE" val="PHSHIELDWIHTE2013$C.emf"/>
  <p:tag name="SHAPECLASSPROTECTIONTYPE" val="3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ENDESLIDE01"/>
  <p:tag name="COLORSETGROUPCLASSNAME" val="ColorSetGroupLight"/>
  <p:tag name="FONTSETGROUPCLASSNAME" val="FontSetGroup1"/>
  <p:tag name="SHAPECLASSNAME" val="PhilipsShieldWihte"/>
  <p:tag name="SHAPECLASSFILE" val="PHSHIELDWIHTE2013$C.emf"/>
  <p:tag name="SHAPECLASSPROTECTIONTYPE" val="3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ENDESLIDE01"/>
  <p:tag name="COLORSETGROUPCLASSNAME" val="ColorSetGroupLight"/>
  <p:tag name="FONTSETGROUPCLASSNAME" val="FontSetGroup1"/>
  <p:tag name="SHAPECLASSNAME" val="PhilipsShieldWihte"/>
  <p:tag name="SHAPECLASSFILE" val="PHSHIELDWIHTE2013$C.emf"/>
  <p:tag name="SHAPECLASSPROTECTIONTYPE" val="3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ENDESLIDE01"/>
  <p:tag name="COLORSETGROUPCLASSNAME" val="ColorSetGroupLight"/>
  <p:tag name="FONTSETGROUPCLASSNAME" val="FontSetGroup1"/>
  <p:tag name="SHAPECLASSNAME" val="PhilipsShieldWihte"/>
  <p:tag name="SHAPECLASSFILE" val="PHSHIELDWIHTE2013$C.emf"/>
  <p:tag name="SHAPECLASSPROTECTIONTYPE" val="31"/>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ENDESLIDE01"/>
  <p:tag name="COLORSETGROUPCLASSNAME" val="ColorSetGroupLight"/>
  <p:tag name="FONTSETGROUPCLASSNAME" val="FontSetGroup1"/>
  <p:tag name="SHAPECLASSNAME" val="PhilipsShieldWihte"/>
  <p:tag name="SHAPECLASSFILE" val="PHSHIELDWIHTE2013$C.emf"/>
  <p:tag name="SHAPECLASSPROTECTIONTYPE" val="3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ENDESLIDE01"/>
  <p:tag name="COLORSETGROUPCLASSNAME" val="ColorSetGroupLight"/>
  <p:tag name="FONTSETGROUPCLASSNAME" val="FontSetGroup1"/>
  <p:tag name="SHAPECLASSNAME" val="PhilipsShieldWihte"/>
  <p:tag name="SHAPECLASSFILE" val="PHSHIELDWIHTE2013$C.emf"/>
  <p:tag name="SHAPECLASSPROTECTIONTYPE" val="3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ENDESLIDE01"/>
  <p:tag name="COLORSETGROUPCLASSNAME" val="ColorSetGroupLight"/>
  <p:tag name="FONTSETGROUPCLASSNAME" val="FontSetGroup1"/>
  <p:tag name="SHAPECLASSNAME" val="PhilipsShieldWihte"/>
  <p:tag name="SHAPECLASSFILE" val="PHSHIELDWIHTE2013$C.emf"/>
  <p:tag name="SHAPECLASSPROTECTIONTYPE" val="3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ENDESLIDE01"/>
  <p:tag name="COLORSETGROUPCLASSNAME" val="ColorSetGroupLight"/>
  <p:tag name="FONTSETGROUPCLASSNAME" val="FontSetGroup1"/>
  <p:tag name="SHAPECLASSNAME" val="PhilipsShieldWihte"/>
  <p:tag name="SHAPECLASSFILE" val="PHSHIELDWIHTE2013$C.emf"/>
  <p:tag name="SHAPECLASSPROTECTIONTYPE" val="3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ENDESLIDE01"/>
  <p:tag name="COLORSETGROUPCLASSNAME" val="ColorSetGroupLight"/>
  <p:tag name="FONTSETGROUPCLASSNAME" val="FontSetGroup1"/>
  <p:tag name="SHAPECLASSNAME" val="PhilipsShieldWihte"/>
  <p:tag name="SHAPECLASSFILE" val="PHSHIELDWIHTE2013$C.emf"/>
  <p:tag name="SHAPECLASSPROTECTIONTYPE" val="3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ENDESLIDE01"/>
  <p:tag name="COLORSETGROUPCLASSNAME" val="ColorSetGroupLight"/>
  <p:tag name="FONTSETGROUPCLASSNAME" val="FontSetGroup1"/>
  <p:tag name="SHAPECLASSNAME" val="PhilipsShieldWihte"/>
  <p:tag name="SHAPECLASSFILE" val="PHSHIELDWIHTE2013$C.emf"/>
  <p:tag name="SHAPECLASSPROTECTIONTYPE" val="31"/>
</p:tagLst>
</file>

<file path=ppt/tags/tag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ENDESLIDE01"/>
  <p:tag name="COLORSETGROUPCLASSNAME" val="ColorSetGroupLight"/>
  <p:tag name="FONTSETGROUPCLASSNAME" val="FontSetGroup1"/>
  <p:tag name="SHAPECLASSNAME" val="PhilipsShieldWihte"/>
  <p:tag name="SHAPECLASSFILE" val="PHSHIELDWIHTE2013$C.emf"/>
  <p:tag name="SHAPECLASSPROTECTIONTYPE" val="31"/>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Gf4VFSuEQQups0ulDuF19w"/>
</p:tagLst>
</file>

<file path=ppt/tags/tag167.xml><?xml version="1.0" encoding="utf-8"?>
<p:tagLst xmlns:a="http://schemas.openxmlformats.org/drawingml/2006/main" xmlns:r="http://schemas.openxmlformats.org/officeDocument/2006/relationships" xmlns:p="http://schemas.openxmlformats.org/presentationml/2006/main">
  <p:tag name="COLORSETCLASSNAME" val="ColorSet1"/>
  <p:tag name="COLORS" val="-2;-2;-1;Scheme1;-1;-2"/>
</p:tagLst>
</file>

<file path=ppt/tags/tag1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X80pDCr0Q2Wp2L0wENcehQ"/>
</p:tagLst>
</file>

<file path=ppt/tags/tag171.xml><?xml version="1.0" encoding="utf-8"?>
<p:tagLst xmlns:a="http://schemas.openxmlformats.org/drawingml/2006/main" xmlns:r="http://schemas.openxmlformats.org/officeDocument/2006/relationships" xmlns:p="http://schemas.openxmlformats.org/presentationml/2006/main">
  <p:tag name="COLORSETCLASSNAME" val="ColorSet1"/>
  <p:tag name="COLORS" val="-2;-2;-1;Scheme1;-1;-2"/>
</p:tagLst>
</file>

<file path=ppt/tags/tag1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v3c97NhnRtGIQipb0wENxQ"/>
</p:tagLst>
</file>

<file path=ppt/tags/tag175.xml><?xml version="1.0" encoding="utf-8"?>
<p:tagLst xmlns:a="http://schemas.openxmlformats.org/drawingml/2006/main" xmlns:r="http://schemas.openxmlformats.org/officeDocument/2006/relationships" xmlns:p="http://schemas.openxmlformats.org/presentationml/2006/main">
  <p:tag name="COLORSETCLASSNAME" val="ColorSet1"/>
  <p:tag name="COLORS" val="-2;-2;-1;Scheme1;-1;-2"/>
</p:tagLst>
</file>

<file path=ppt/tags/tag1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t50q1yE6hRTGv_ga4GbII8g"/>
</p:tagLst>
</file>

<file path=ppt/tags/tag179.xml><?xml version="1.0" encoding="utf-8"?>
<p:tagLst xmlns:a="http://schemas.openxmlformats.org/drawingml/2006/main" xmlns:r="http://schemas.openxmlformats.org/officeDocument/2006/relationships" xmlns:p="http://schemas.openxmlformats.org/presentationml/2006/main">
  <p:tag name="COLORSETCLASSNAME" val="ColorSet1"/>
  <p:tag name="COLORS" val="-2;-2;-1;Scheme1;-1;-2"/>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tar.LJhckSGCxmH17d0fWVg"/>
</p:tagLst>
</file>

<file path=ppt/tags/tag183.xml><?xml version="1.0" encoding="utf-8"?>
<p:tagLst xmlns:a="http://schemas.openxmlformats.org/drawingml/2006/main" xmlns:r="http://schemas.openxmlformats.org/officeDocument/2006/relationships" xmlns:p="http://schemas.openxmlformats.org/presentationml/2006/main">
  <p:tag name="COLORSETCLASSNAME" val="ColorSet1"/>
  <p:tag name="COLORS" val="-2;-2;-1;Scheme1;-1;-2"/>
</p:tagLst>
</file>

<file path=ppt/tags/tag1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tFn3EePDZRDCiGs6qA7F.ig"/>
</p:tagLst>
</file>

<file path=ppt/tags/tag187.xml><?xml version="1.0" encoding="utf-8"?>
<p:tagLst xmlns:a="http://schemas.openxmlformats.org/drawingml/2006/main" xmlns:r="http://schemas.openxmlformats.org/officeDocument/2006/relationships" xmlns:p="http://schemas.openxmlformats.org/presentationml/2006/main">
  <p:tag name="COLORSETCLASSNAME" val="ColorSet1"/>
  <p:tag name="COLORS" val="-2;-2;-1;Scheme1;-1;-2"/>
</p:tagLst>
</file>

<file path=ppt/tags/tag1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0.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ENDESLIDE01"/>
  <p:tag name="COLORSETGROUPCLASSNAME" val="ColorSetGroupLight"/>
  <p:tag name="FONTSETGROUPCLASSNAME" val="FontSetGroup1"/>
  <p:tag name="SHAPECLASSNAME" val="PhilipsShieldWihte"/>
  <p:tag name="SHAPECLASSFILE" val="PHSHIELDWIHTE2013$C.emf"/>
  <p:tag name="SHAPECLASSPROTECTIONTYPE" val="31"/>
</p:tagLst>
</file>

<file path=ppt/tags/tag1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4.xml><?xml version="1.0" encoding="utf-8"?>
<p:tagLst xmlns:a="http://schemas.openxmlformats.org/drawingml/2006/main" xmlns:r="http://schemas.openxmlformats.org/officeDocument/2006/relationships" xmlns:p="http://schemas.openxmlformats.org/presentationml/2006/main">
  <p:tag name="SHAPECLASSNAME" val="CustFormCol001RoundSingleCornerRectangle"/>
  <p:tag name="COLORSETCLASSNAME" val="ColorSet1"/>
  <p:tag name="COLORS" val="-1;Scheme9;-2;-2;-1;-2"/>
</p:tagLst>
</file>

<file path=ppt/tags/tag1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8.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2;-2;-1;-2"/>
</p:tagLst>
</file>

<file path=ppt/tags/tag199.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2;-2;-1;-2"/>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0.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2;-2;-1;-2"/>
</p:tagLst>
</file>

<file path=ppt/tags/tag201.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2;-2;-1;-2"/>
</p:tagLst>
</file>

<file path=ppt/tags/tag202.xml><?xml version="1.0" encoding="utf-8"?>
<p:tagLst xmlns:a="http://schemas.openxmlformats.org/drawingml/2006/main" xmlns:r="http://schemas.openxmlformats.org/officeDocument/2006/relationships" xmlns:p="http://schemas.openxmlformats.org/presentationml/2006/main">
  <p:tag name="COLORSETCLASSNAME" val="ColorSet1"/>
  <p:tag name="COLORS" val="-2;-2;-2;-2;Scheme1;-2"/>
</p:tagLst>
</file>

<file path=ppt/tags/tag203.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204.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205.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206.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2;-2;-1;-2"/>
</p:tagLst>
</file>

<file path=ppt/tags/tag207.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2;-2;-1;-2"/>
</p:tagLst>
</file>

<file path=ppt/tags/tag208.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209.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0.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211.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212.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213.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2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pDBUoc6Sy.lkCHWo1uwOA"/>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pDBUoc6Sy.lkCHWo1uwOA"/>
</p:tagLst>
</file>

<file path=ppt/tags/tag31.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ENDESLIDE01"/>
  <p:tag name="COLORSETGROUPCLASSNAME" val="ColorSetGroupLight"/>
  <p:tag name="FONTSETGROUPCLASSNAME" val="FontSetGroup1"/>
  <p:tag name="SHAPECLASSNAME" val="PhilipsShieldWihte"/>
  <p:tag name="SHAPECLASSFILE" val="PHSHIELDWIHTE2013$C.emf"/>
  <p:tag name="SHAPECLASSPROTECTIONTYPE" val="3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pDBUoc6Sy.lkCHWo1uwOA"/>
</p:tagLst>
</file>

<file path=ppt/tags/tag35.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ENDESLIDE01"/>
  <p:tag name="COLORSETGROUPCLASSNAME" val="ColorSetGroupLight"/>
  <p:tag name="FONTSETGROUPCLASSNAME" val="FontSetGroup1"/>
  <p:tag name="SHAPECLASSNAME" val="PhilipsShieldWihte"/>
  <p:tag name="SHAPECLASSFILE" val="PHSHIELDWIHTE2013$C.emf"/>
  <p:tag name="SHAPECLASSPROTECTIONTYPE" val="3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pDBUoc6Sy.lkCHWo1uwOA"/>
</p:tagLst>
</file>

<file path=ppt/tags/tag39.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ENDESLIDE01"/>
  <p:tag name="COLORSETGROUPCLASSNAME" val="ColorSetGroupLight"/>
  <p:tag name="FONTSETGROUPCLASSNAME" val="FontSetGroup1"/>
  <p:tag name="SHAPECLASSNAME" val="PhilipsShieldWihte"/>
  <p:tag name="SHAPECLASSFILE" val="PHSHIELDWIHTE2013$C.emf"/>
  <p:tag name="SHAPECLASSPROTECTIONTYPE" val="31"/>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3wbatYagSyKSJhzbVoC0Gg"/>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pDBUoc6Sy.lkCHWo1uwOA"/>
</p:tagLst>
</file>

<file path=ppt/tags/tag43.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ENDESLIDE01"/>
  <p:tag name="COLORSETGROUPCLASSNAME" val="ColorSetGroupLight"/>
  <p:tag name="FONTSETGROUPCLASSNAME" val="FontSetGroup1"/>
  <p:tag name="SHAPECLASSNAME" val="PhilipsShieldWihte"/>
  <p:tag name="SHAPECLASSFILE" val="PHSHIELDWIHTE2013$C.emf"/>
  <p:tag name="SHAPECLASSPROTECTIONTYPE" val="3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pDBUoc6Sy.lkCHWo1uwOA"/>
</p:tagLst>
</file>

<file path=ppt/tags/tag47.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ENDESLIDE01"/>
  <p:tag name="COLORSETGROUPCLASSNAME" val="ColorSetGroupLight"/>
  <p:tag name="FONTSETGROUPCLASSNAME" val="FontSetGroup1"/>
  <p:tag name="SHAPECLASSNAME" val="PhilipsShieldWihte"/>
  <p:tag name="SHAPECLASSFILE" val="PHSHIELDWIHTE2013$C.emf"/>
  <p:tag name="SHAPECLASSPROTECTIONTYPE" val="3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pDBUoc6Sy.lkCHWo1uwOA"/>
</p:tagLst>
</file>

<file path=ppt/tags/tag51.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ENDESLIDE01"/>
  <p:tag name="COLORSETGROUPCLASSNAME" val="ColorSetGroupLight"/>
  <p:tag name="FONTSETGROUPCLASSNAME" val="FontSetGroup1"/>
  <p:tag name="SHAPECLASSNAME" val="PhilipsShieldWihte"/>
  <p:tag name="SHAPECLASSFILE" val="PHSHIELDWIHTE2013$C.emf"/>
  <p:tag name="SHAPECLASSPROTECTIONTYPE" val="3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MZcqiK.QS.uCKor15CERXA"/>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MZcqiK.QS.uCKor15CERXA"/>
</p:tagLst>
</file>

<file path=ppt/tags/tag58.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ENDESLIDE01"/>
  <p:tag name="COLORSETGROUPCLASSNAME" val="ColorSetGroupLight"/>
  <p:tag name="FONTSETGROUPCLASSNAME" val="FontSetGroup1"/>
  <p:tag name="SHAPECLASSNAME" val="PhilipsShieldWihte"/>
  <p:tag name="SHAPECLASSFILE" val="PHSHIELDWIHTE2013$C.emf"/>
  <p:tag name="SHAPECLASSPROTECTIONTYPE" val="3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MZcqiK.QS.uCKor15CERXA"/>
</p:tagLst>
</file>

<file path=ppt/tags/tag62.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ENDESLIDE01"/>
  <p:tag name="COLORSETGROUPCLASSNAME" val="ColorSetGroupLight"/>
  <p:tag name="FONTSETGROUPCLASSNAME" val="FontSetGroup1"/>
  <p:tag name="SHAPECLASSNAME" val="PhilipsShieldWihte"/>
  <p:tag name="SHAPECLASSFILE" val="PHSHIELDWIHTE2013$C.emf"/>
  <p:tag name="SHAPECLASSPROTECTIONTYPE" val="3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MZcqiK.QS.uCKor15CERXA"/>
</p:tagLst>
</file>

<file path=ppt/tags/tag66.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ENDESLIDE01"/>
  <p:tag name="COLORSETGROUPCLASSNAME" val="ColorSetGroupLight"/>
  <p:tag name="FONTSETGROUPCLASSNAME" val="FontSetGroup1"/>
  <p:tag name="SHAPECLASSNAME" val="PhilipsShieldWihte"/>
  <p:tag name="SHAPECLASSFILE" val="PHSHIELDWIHTE2013$C.emf"/>
  <p:tag name="SHAPECLASSPROTECTIONTYPE" val="3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MZcqiK.QS.uCKor15CERXA"/>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ENDESLIDE01"/>
  <p:tag name="COLORSETGROUPCLASSNAME" val="ColorSetGroupLight"/>
  <p:tag name="FONTSETGROUPCLASSNAME" val="FontSetGroup1"/>
  <p:tag name="SHAPECLASSNAME" val="PhilipsShieldWihte"/>
  <p:tag name="SHAPECLASSFILE" val="PHSHIELDWIHTE2013$C.emf"/>
  <p:tag name="SHAPECLASSPROTECTIONTYPE" val="3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MZcqiK.QS.uCKor15CERXA"/>
</p:tagLst>
</file>

<file path=ppt/tags/tag74.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ENDESLIDE01"/>
  <p:tag name="COLORSETGROUPCLASSNAME" val="ColorSetGroupLight"/>
  <p:tag name="FONTSETGROUPCLASSNAME" val="FontSetGroup1"/>
  <p:tag name="SHAPECLASSNAME" val="PhilipsShieldWihte"/>
  <p:tag name="SHAPECLASSFILE" val="PHSHIELDWIHTE2013$C.emf"/>
  <p:tag name="SHAPECLASSPROTECTIONTYPE" val="3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MZcqiK.QS.uCKor15CERXA"/>
</p:tagLst>
</file>

<file path=ppt/tags/tag78.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ENDESLIDE01"/>
  <p:tag name="COLORSETGROUPCLASSNAME" val="ColorSetGroupLight"/>
  <p:tag name="FONTSETGROUPCLASSNAME" val="FontSetGroup1"/>
  <p:tag name="SHAPECLASSNAME" val="PhilipsShieldWihte"/>
  <p:tag name="SHAPECLASSFILE" val="PHSHIELDWIHTE2013$C.emf"/>
  <p:tag name="SHAPECLASSPROTECTIONTYPE" val="3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pwfHA3mKSQSlIsgihYk8AQ"/>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pwfHA3mKSQSlIsgihYk8AQ"/>
</p:tagLst>
</file>

<file path=ppt/tags/tag85.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ENDESLIDE01"/>
  <p:tag name="COLORSETGROUPCLASSNAME" val="ColorSetGroupLight"/>
  <p:tag name="FONTSETGROUPCLASSNAME" val="FontSetGroup1"/>
  <p:tag name="SHAPECLASSNAME" val="PhilipsShieldWihte"/>
  <p:tag name="SHAPECLASSFILE" val="PHSHIELDWIHTE2013$C.emf"/>
  <p:tag name="SHAPECLASSPROTECTIONTYPE" val="3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pwfHA3mKSQSlIsgihYk8AQ"/>
</p:tagLst>
</file>

<file path=ppt/tags/tag89.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ENDESLIDE01"/>
  <p:tag name="COLORSETGROUPCLASSNAME" val="ColorSetGroupLight"/>
  <p:tag name="FONTSETGROUPCLASSNAME" val="FontSetGroup1"/>
  <p:tag name="SHAPECLASSNAME" val="PhilipsShieldWihte"/>
  <p:tag name="SHAPECLASSFILE" val="PHSHIELDWIHTE2013$C.emf"/>
  <p:tag name="SHAPECLASSPROTECTIONTYPE" val="3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pwfHA3mKSQSlIsgihYk8AQ"/>
</p:tagLst>
</file>

<file path=ppt/tags/tag93.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ENDESLIDE01"/>
  <p:tag name="COLORSETGROUPCLASSNAME" val="ColorSetGroupLight"/>
  <p:tag name="FONTSETGROUPCLASSNAME" val="FontSetGroup1"/>
  <p:tag name="SHAPECLASSNAME" val="PhilipsShieldWihte"/>
  <p:tag name="SHAPECLASSFILE" val="PHSHIELDWIHTE2013$C.emf"/>
  <p:tag name="SHAPECLASSPROTECTIONTYPE" val="3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pwfHA3mKSQSlIsgihYk8AQ"/>
</p:tagLst>
</file>

<file path=ppt/tags/tag97.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ENDESLIDE01"/>
  <p:tag name="COLORSETGROUPCLASSNAME" val="ColorSetGroupLight"/>
  <p:tag name="FONTSETGROUPCLASSNAME" val="FontSetGroup1"/>
  <p:tag name="SHAPECLASSNAME" val="PhilipsShieldWihte"/>
  <p:tag name="SHAPECLASSFILE" val="PHSHIELDWIHTE2013$C.emf"/>
  <p:tag name="SHAPECLASSPROTECTIONTYPE" val="3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External Non-SPNC">
  <a:themeElements>
    <a:clrScheme name="Philips">
      <a:dk1>
        <a:sysClr val="windowText" lastClr="000000"/>
      </a:dk1>
      <a:lt1>
        <a:sysClr val="window" lastClr="FFFFFF"/>
      </a:lt1>
      <a:dk2>
        <a:srgbClr val="000000"/>
      </a:dk2>
      <a:lt2>
        <a:srgbClr val="FFFFFF"/>
      </a:lt2>
      <a:accent1>
        <a:srgbClr val="0066A1"/>
      </a:accent1>
      <a:accent2>
        <a:srgbClr val="1E9D8B"/>
      </a:accent2>
      <a:accent3>
        <a:srgbClr val="5B8F22"/>
      </a:accent3>
      <a:accent4>
        <a:srgbClr val="E98300"/>
      </a:accent4>
      <a:accent5>
        <a:srgbClr val="EC4371"/>
      </a:accent5>
      <a:accent6>
        <a:srgbClr val="9E2DB1"/>
      </a:accent6>
      <a:hlink>
        <a:srgbClr val="0089C4"/>
      </a:hlink>
      <a:folHlink>
        <a:srgbClr val="631D76"/>
      </a:folHlink>
    </a:clrScheme>
    <a:fontScheme name="Philips_New">
      <a:majorFont>
        <a:latin typeface="Calibri Light"/>
        <a:ea typeface=""/>
        <a:cs typeface=""/>
      </a:majorFont>
      <a:minorFont>
        <a:latin typeface="Calibri"/>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89C4"/>
        </a:solidFill>
        <a:ln w="25400" cap="flat" cmpd="sng" algn="ctr">
          <a:solidFill>
            <a:srgbClr val="0089C4"/>
          </a:solidFill>
          <a:prstDash val="solid"/>
        </a:ln>
        <a:effectLst/>
      </a:spPr>
      <a:bodyPr rtlCol="0" anchor="ctr"/>
      <a:lstStyle>
        <a:defPPr algn="ctr">
          <a:defRPr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6" id="{39D7B0C4-7A9A-6340-95E4-B7A6811DB054}" vid="{E150D07D-980D-2F42-8F8B-DDBC5D638C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ED102E1D8479E48B7CAC0866AAF1A35" ma:contentTypeVersion="10" ma:contentTypeDescription="Create a new document." ma:contentTypeScope="" ma:versionID="bc91643cc9fa03980838be80527a6c99">
  <xsd:schema xmlns:xsd="http://www.w3.org/2001/XMLSchema" xmlns:xs="http://www.w3.org/2001/XMLSchema" xmlns:p="http://schemas.microsoft.com/office/2006/metadata/properties" xmlns:ns2="450034e9-e29f-487d-92c8-746e8e1f1b87" xmlns:ns3="bfee48a3-af0c-46ec-9dab-eb07cbdb7e99" targetNamespace="http://schemas.microsoft.com/office/2006/metadata/properties" ma:root="true" ma:fieldsID="9545d79f428df4de8b7d6b53da1842d2" ns2:_="" ns3:_="">
    <xsd:import namespace="450034e9-e29f-487d-92c8-746e8e1f1b87"/>
    <xsd:import namespace="bfee48a3-af0c-46ec-9dab-eb07cbdb7e9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0034e9-e29f-487d-92c8-746e8e1f1b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fee48a3-af0c-46ec-9dab-eb07cbdb7e99"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haredContentType xmlns="Microsoft.SharePoint.Taxonomy.ContentTypeSync" SourceId="e40374fb-a6cc-4854-989f-c1d94a7967ee" ContentTypeId="0x01" PreviousValue="false"/>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207A3FB-51B7-4930-B9CB-D39E3400D76D}">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FA3B8DC2-25C8-4359-B418-D76F96DB45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50034e9-e29f-487d-92c8-746e8e1f1b87"/>
    <ds:schemaRef ds:uri="bfee48a3-af0c-46ec-9dab-eb07cbdb7e9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63140AC-A184-40A4-8BC4-3C63733ACE6B}">
  <ds:schemaRefs>
    <ds:schemaRef ds:uri="Microsoft.SharePoint.Taxonomy.ContentTypeSync"/>
  </ds:schemaRefs>
</ds:datastoreItem>
</file>

<file path=customXml/itemProps4.xml><?xml version="1.0" encoding="utf-8"?>
<ds:datastoreItem xmlns:ds="http://schemas.openxmlformats.org/officeDocument/2006/customXml" ds:itemID="{51111DE7-9FEC-4D18-BAEE-45D0DFDD973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145</TotalTime>
  <Words>1247</Words>
  <Application>Microsoft Office PowerPoint</Application>
  <PresentationFormat>On-screen Show (4:3)</PresentationFormat>
  <Paragraphs>300</Paragraphs>
  <Slides>16</Slides>
  <Notes>9</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16</vt:i4>
      </vt:variant>
    </vt:vector>
  </HeadingPairs>
  <TitlesOfParts>
    <vt:vector size="22" baseType="lpstr">
      <vt:lpstr>Arial</vt:lpstr>
      <vt:lpstr>Calibri</vt:lpstr>
      <vt:lpstr>Calibri Light</vt:lpstr>
      <vt:lpstr>Wingdings</vt:lpstr>
      <vt:lpstr>External Non-SPNC</vt:lpstr>
      <vt:lpstr>think-cell Slide</vt:lpstr>
      <vt:lpstr>PowerPoint Presentation</vt:lpstr>
      <vt:lpstr>Agenda </vt:lpstr>
      <vt:lpstr>PowerPoint Presentation</vt:lpstr>
      <vt:lpstr>Philips’ evolution into a healthcare company</vt:lpstr>
      <vt:lpstr>Recent Philips acquisitions Expanding our capabilities in health technology</vt:lpstr>
      <vt:lpstr>Philips Image Guided Therapy</vt:lpstr>
      <vt:lpstr>PowerPoint Presentation</vt:lpstr>
      <vt:lpstr>Account overview</vt:lpstr>
      <vt:lpstr>Contract commitment overview </vt:lpstr>
      <vt:lpstr>Business review: 2-year revenue </vt:lpstr>
      <vt:lpstr>Business review: Year-over-year revenue</vt:lpstr>
      <vt:lpstr>Business review: Quarter-over-quarter</vt:lpstr>
      <vt:lpstr>Business review:  Total Philips IGT revenue </vt:lpstr>
      <vt:lpstr>Recent support and resources </vt:lpstr>
      <vt:lpstr>Future opportunities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Vallejos, Lisa</dc:creator>
  <cp:lastModifiedBy>Mary Helen Alvey</cp:lastModifiedBy>
  <cp:revision>13</cp:revision>
  <dcterms:created xsi:type="dcterms:W3CDTF">2018-11-16T23:30:24Z</dcterms:created>
  <dcterms:modified xsi:type="dcterms:W3CDTF">2020-05-29T19:21:19Z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0x010100BED102E1D8479E48B7CAC0866AAF1A35</vt:lpwstr>
  </property>
  <property fmtid="{D5CDD505-2E9C-101B-9397-08002B2CF9AE}" pid="3" name="ArticulateGUID">
    <vt:lpwstr>E05F43A1-540D-48FC-9E37-1C8EA0A91582</vt:lpwstr>
  </property>
  <property fmtid="{D5CDD505-2E9C-101B-9397-08002B2CF9AE}" pid="4" name="ArticulatePath">
    <vt:lpwstr>Account Business Review Template</vt:lpwstr>
  </property>
</Properties>
</file>