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340" r:id="rId2"/>
    <p:sldId id="342" r:id="rId3"/>
    <p:sldId id="343" r:id="rId4"/>
    <p:sldId id="344" r:id="rId5"/>
    <p:sldId id="345" r:id="rId6"/>
    <p:sldId id="346" r:id="rId7"/>
    <p:sldId id="347" r:id="rId8"/>
    <p:sldId id="348" r:id="rId9"/>
    <p:sldId id="349" r:id="rId10"/>
    <p:sldId id="357" r:id="rId11"/>
    <p:sldId id="358" r:id="rId12"/>
    <p:sldId id="359" r:id="rId13"/>
    <p:sldId id="360" r:id="rId14"/>
    <p:sldId id="350" r:id="rId15"/>
    <p:sldId id="361" r:id="rId16"/>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972">
          <p15:clr>
            <a:srgbClr val="A4A3A4"/>
          </p15:clr>
        </p15:guide>
        <p15:guide id="4" orient="horz" pos="4163">
          <p15:clr>
            <a:srgbClr val="A4A3A4"/>
          </p15:clr>
        </p15:guide>
        <p15:guide id="5" orient="horz" pos="923">
          <p15:clr>
            <a:srgbClr val="A4A3A4"/>
          </p15:clr>
        </p15:guide>
        <p15:guide id="6" orient="horz" pos="286">
          <p15:clr>
            <a:srgbClr val="A4A3A4"/>
          </p15:clr>
        </p15:guide>
        <p15:guide id="7" orient="horz" pos="3887">
          <p15:clr>
            <a:srgbClr val="A4A3A4"/>
          </p15:clr>
        </p15:guide>
        <p15:guide id="8" orient="horz" pos="537">
          <p15:clr>
            <a:srgbClr val="A4A3A4"/>
          </p15:clr>
        </p15:guide>
        <p15:guide id="9" orient="horz" pos="3935">
          <p15:clr>
            <a:srgbClr val="A4A3A4"/>
          </p15:clr>
        </p15:guide>
        <p15:guide id="10" pos="3023">
          <p15:clr>
            <a:srgbClr val="A4A3A4"/>
          </p15:clr>
        </p15:guide>
        <p15:guide id="11" pos="340">
          <p15:clr>
            <a:srgbClr val="A4A3A4"/>
          </p15:clr>
        </p15:guide>
        <p15:guide id="12" pos="153">
          <p15:clr>
            <a:srgbClr val="A4A3A4"/>
          </p15:clr>
        </p15:guide>
        <p15:guide id="13" pos="5421">
          <p15:clr>
            <a:srgbClr val="A4A3A4"/>
          </p15:clr>
        </p15:guide>
        <p15:guide id="14" pos="1564">
          <p15:clr>
            <a:srgbClr val="A4A3A4"/>
          </p15:clr>
        </p15:guide>
        <p15:guide id="15" pos="72">
          <p15:clr>
            <a:srgbClr val="A4A3A4"/>
          </p15:clr>
        </p15:guide>
        <p15:guide id="16" pos="571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47" autoAdjust="0"/>
    <p:restoredTop sz="94670" autoAdjust="0"/>
  </p:normalViewPr>
  <p:slideViewPr>
    <p:cSldViewPr snapToGrid="0">
      <p:cViewPr varScale="1">
        <p:scale>
          <a:sx n="114" d="100"/>
          <a:sy n="114" d="100"/>
        </p:scale>
        <p:origin x="1272" y="108"/>
      </p:cViewPr>
      <p:guideLst>
        <p:guide orient="horz" pos="2160"/>
        <p:guide pos="2880"/>
        <p:guide orient="horz" pos="972"/>
        <p:guide orient="horz" pos="4163"/>
        <p:guide orient="horz" pos="923"/>
        <p:guide orient="horz" pos="286"/>
        <p:guide orient="horz" pos="3887"/>
        <p:guide orient="horz" pos="537"/>
        <p:guide orient="horz" pos="3935"/>
        <p:guide pos="3023"/>
        <p:guide pos="340"/>
        <p:guide pos="153"/>
        <p:guide pos="5421"/>
        <p:guide pos="1564"/>
        <p:guide pos="72"/>
        <p:guide pos="5713"/>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69" d="100"/>
          <a:sy n="69" d="100"/>
        </p:scale>
        <p:origin x="-3318"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05CC9E1-8D4D-43BF-8EA8-9F307632990C}" type="datetimeFigureOut">
              <a:rPr lang="en-US" smtClean="0"/>
              <a:t>12/7/2016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9876BBA-8A99-4236-AF77-966585BBE681}" type="slidenum">
              <a:rPr lang="en-US" smtClean="0"/>
              <a:t>‹#›</a:t>
            </a:fld>
            <a:endParaRPr lang="en-US" dirty="0"/>
          </a:p>
        </p:txBody>
      </p:sp>
    </p:spTree>
    <p:extLst>
      <p:ext uri="{BB962C8B-B14F-4D97-AF65-F5344CB8AC3E}">
        <p14:creationId xmlns:p14="http://schemas.microsoft.com/office/powerpoint/2010/main" val="27608796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A38670-3511-4C78-809F-DED83F56DFE8}" type="datetimeFigureOut">
              <a:rPr lang="en-US" smtClean="0"/>
              <a:t>12/7/2016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840319-8488-4EEB-9ABF-5D91E1ABE483}" type="slidenum">
              <a:rPr lang="en-US" smtClean="0"/>
              <a:t>‹#›</a:t>
            </a:fld>
            <a:endParaRPr lang="en-US" dirty="0"/>
          </a:p>
        </p:txBody>
      </p:sp>
    </p:spTree>
    <p:extLst>
      <p:ext uri="{BB962C8B-B14F-4D97-AF65-F5344CB8AC3E}">
        <p14:creationId xmlns:p14="http://schemas.microsoft.com/office/powerpoint/2010/main" val="2948561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image" Target="../media/image4.jpg"/></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image" Target="../media/image7.emf"/></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image" Target="../media/image6.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1.xml"/><Relationship Id="rId1" Type="http://schemas.openxmlformats.org/officeDocument/2006/relationships/tags" Target="../tags/tag1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dark blue">
    <p:spTree>
      <p:nvGrpSpPr>
        <p:cNvPr id="1" name=""/>
        <p:cNvGrpSpPr/>
        <p:nvPr/>
      </p:nvGrpSpPr>
      <p:grpSpPr>
        <a:xfrm>
          <a:off x="0" y="0"/>
          <a:ext cx="0" cy="0"/>
          <a:chOff x="0" y="0"/>
          <a:chExt cx="0" cy="0"/>
        </a:xfrm>
      </p:grpSpPr>
      <p:sp>
        <p:nvSpPr>
          <p:cNvPr id="2" name="Rectangle 1"/>
          <p:cNvSpPr/>
          <p:nvPr userDrawn="1"/>
        </p:nvSpPr>
        <p:spPr bwMode="white">
          <a:xfrm>
            <a:off x="107504" y="6237312"/>
            <a:ext cx="8784976"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hteck 10"/>
          <p:cNvSpPr/>
          <p:nvPr userDrawn="1">
            <p:custDataLst>
              <p:tags r:id="rId1"/>
            </p:custDataLst>
          </p:nvPr>
        </p:nvSpPr>
        <p:spPr bwMode="gray">
          <a:xfrm>
            <a:off x="233680" y="233680"/>
            <a:ext cx="8684843" cy="5636316"/>
          </a:xfrm>
          <a:custGeom>
            <a:avLst/>
            <a:gdLst>
              <a:gd name="connsiteX0" fmla="*/ 0 w 8684821"/>
              <a:gd name="connsiteY0" fmla="*/ 0 h 5636316"/>
              <a:gd name="connsiteX1" fmla="*/ 8684821 w 8684821"/>
              <a:gd name="connsiteY1" fmla="*/ 0 h 5636316"/>
              <a:gd name="connsiteX2" fmla="*/ 8684821 w 8684821"/>
              <a:gd name="connsiteY2" fmla="*/ 5636316 h 5636316"/>
              <a:gd name="connsiteX3" fmla="*/ 0 w 8684821"/>
              <a:gd name="connsiteY3" fmla="*/ 5636316 h 5636316"/>
              <a:gd name="connsiteX4" fmla="*/ 0 w 8684821"/>
              <a:gd name="connsiteY4" fmla="*/ 0 h 5636316"/>
              <a:gd name="connsiteX0" fmla="*/ 8684821 w 8684821"/>
              <a:gd name="connsiteY0" fmla="*/ 0 h 5636316"/>
              <a:gd name="connsiteX1" fmla="*/ 8684821 w 8684821"/>
              <a:gd name="connsiteY1" fmla="*/ 5636316 h 5636316"/>
              <a:gd name="connsiteX2" fmla="*/ 0 w 8684821"/>
              <a:gd name="connsiteY2" fmla="*/ 5636316 h 5636316"/>
              <a:gd name="connsiteX3" fmla="*/ 0 w 8684821"/>
              <a:gd name="connsiteY3" fmla="*/ 0 h 5636316"/>
              <a:gd name="connsiteX0" fmla="*/ 8684821 w 8684821"/>
              <a:gd name="connsiteY0" fmla="*/ 5636316 h 5636316"/>
              <a:gd name="connsiteX1" fmla="*/ 0 w 8684821"/>
              <a:gd name="connsiteY1" fmla="*/ 5636316 h 5636316"/>
              <a:gd name="connsiteX2" fmla="*/ 0 w 8684821"/>
              <a:gd name="connsiteY2" fmla="*/ 0 h 5636316"/>
              <a:gd name="connsiteX0" fmla="*/ 0 w 0"/>
              <a:gd name="connsiteY0" fmla="*/ 5636316 h 5636316"/>
              <a:gd name="connsiteX1" fmla="*/ 0 w 0"/>
              <a:gd name="connsiteY1" fmla="*/ 0 h 5636316"/>
              <a:gd name="connsiteX0" fmla="*/ 0 w 8684821"/>
              <a:gd name="connsiteY0" fmla="*/ 5636316 h 5636316"/>
              <a:gd name="connsiteX1" fmla="*/ 0 w 8684821"/>
              <a:gd name="connsiteY1" fmla="*/ 0 h 5636316"/>
              <a:gd name="connsiteX2" fmla="*/ 8684821 w 8684821"/>
              <a:gd name="connsiteY2" fmla="*/ 0 h 5636316"/>
              <a:gd name="connsiteX0" fmla="*/ 0 w 8684821"/>
              <a:gd name="connsiteY0" fmla="*/ 5636316 h 5636316"/>
              <a:gd name="connsiteX1" fmla="*/ 0 w 8684821"/>
              <a:gd name="connsiteY1" fmla="*/ 0 h 5636316"/>
              <a:gd name="connsiteX2" fmla="*/ 8684821 w 8684821"/>
              <a:gd name="connsiteY2" fmla="*/ 0 h 5636316"/>
              <a:gd name="connsiteX3" fmla="*/ 8684821 w 8684821"/>
              <a:gd name="connsiteY3" fmla="*/ 4412595 h 5636316"/>
              <a:gd name="connsiteX0" fmla="*/ 0 w 8684843"/>
              <a:gd name="connsiteY0" fmla="*/ 5636316 h 5636316"/>
              <a:gd name="connsiteX1" fmla="*/ 0 w 8684843"/>
              <a:gd name="connsiteY1" fmla="*/ 0 h 5636316"/>
              <a:gd name="connsiteX2" fmla="*/ 8684821 w 8684843"/>
              <a:gd name="connsiteY2" fmla="*/ 0 h 5636316"/>
              <a:gd name="connsiteX3" fmla="*/ 8684821 w 8684843"/>
              <a:gd name="connsiteY3" fmla="*/ 4412595 h 5636316"/>
              <a:gd name="connsiteX4" fmla="*/ 7086785 w 8684843"/>
              <a:gd name="connsiteY4" fmla="*/ 5636316 h 5636316"/>
              <a:gd name="connsiteX0" fmla="*/ 0 w 8684843"/>
              <a:gd name="connsiteY0" fmla="*/ 5636316 h 5636316"/>
              <a:gd name="connsiteX1" fmla="*/ 0 w 8684843"/>
              <a:gd name="connsiteY1" fmla="*/ 0 h 5636316"/>
              <a:gd name="connsiteX2" fmla="*/ 8684821 w 8684843"/>
              <a:gd name="connsiteY2" fmla="*/ 0 h 5636316"/>
              <a:gd name="connsiteX3" fmla="*/ 8684821 w 8684843"/>
              <a:gd name="connsiteY3" fmla="*/ 4412595 h 5636316"/>
              <a:gd name="connsiteX4" fmla="*/ 7086785 w 8684843"/>
              <a:gd name="connsiteY4" fmla="*/ 5636316 h 5636316"/>
              <a:gd name="connsiteX5" fmla="*/ 0 w 8684843"/>
              <a:gd name="connsiteY5" fmla="*/ 5636316 h 5636316"/>
              <a:gd name="connsiteX0" fmla="*/ 0 w 8684843"/>
              <a:gd name="connsiteY0" fmla="*/ 5636316 h 5636316"/>
              <a:gd name="connsiteX1" fmla="*/ 0 w 8684843"/>
              <a:gd name="connsiteY1" fmla="*/ 0 h 5636316"/>
              <a:gd name="connsiteX2" fmla="*/ 8684821 w 8684843"/>
              <a:gd name="connsiteY2" fmla="*/ 0 h 5636316"/>
              <a:gd name="connsiteX3" fmla="*/ 8684821 w 8684843"/>
              <a:gd name="connsiteY3" fmla="*/ 4412595 h 5636316"/>
              <a:gd name="connsiteX4" fmla="*/ 7086785 w 8684843"/>
              <a:gd name="connsiteY4" fmla="*/ 5636316 h 5636316"/>
              <a:gd name="connsiteX5" fmla="*/ 0 w 8684843"/>
              <a:gd name="connsiteY5" fmla="*/ 5636316 h 5636316"/>
              <a:gd name="connsiteX6" fmla="*/ 0 w 8684843"/>
              <a:gd name="connsiteY6" fmla="*/ 0 h 5636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4843" h="5636316">
                <a:moveTo>
                  <a:pt x="0" y="5636316"/>
                </a:moveTo>
                <a:lnTo>
                  <a:pt x="0" y="0"/>
                </a:lnTo>
                <a:lnTo>
                  <a:pt x="8684821" y="0"/>
                </a:lnTo>
                <a:lnTo>
                  <a:pt x="8684821" y="4412595"/>
                </a:lnTo>
                <a:cubicBezTo>
                  <a:pt x="8684821" y="4412595"/>
                  <a:pt x="8710016" y="5571530"/>
                  <a:pt x="7086785" y="5636316"/>
                </a:cubicBezTo>
                <a:lnTo>
                  <a:pt x="0" y="5636316"/>
                </a:lnTo>
                <a:lnTo>
                  <a:pt x="0" y="0"/>
                </a:lnTo>
                <a:close/>
              </a:path>
            </a:pathLst>
          </a:custGeom>
          <a:gradFill flip="none" rotWithShape="1">
            <a:gsLst>
              <a:gs pos="0">
                <a:srgbClr val="003478"/>
              </a:gs>
              <a:gs pos="100000">
                <a:srgbClr val="0089C4"/>
              </a:gs>
            </a:gsLst>
            <a:lin ang="2100000" scaled="1"/>
            <a:tileRect/>
          </a:gra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Arial" charset="0"/>
            </a:endParaRPr>
          </a:p>
        </p:txBody>
      </p:sp>
      <p:sp>
        <p:nvSpPr>
          <p:cNvPr id="17" name="Text Placeholder 3"/>
          <p:cNvSpPr>
            <a:spLocks noGrp="1"/>
          </p:cNvSpPr>
          <p:nvPr>
            <p:ph type="body" sz="quarter" idx="10" hasCustomPrompt="1"/>
          </p:nvPr>
        </p:nvSpPr>
        <p:spPr bwMode="white">
          <a:xfrm>
            <a:off x="828674" y="2052000"/>
            <a:ext cx="7488000" cy="1620000"/>
          </a:xfrm>
          <a:prstGeom prst="rect">
            <a:avLst/>
          </a:prstGeom>
        </p:spPr>
        <p:txBody>
          <a:bodyPr lIns="0" tIns="0" rIns="0" bIns="0"/>
          <a:lstStyle>
            <a:lvl1pPr marL="0" indent="0" algn="l">
              <a:spcBef>
                <a:spcPts val="0"/>
              </a:spcBef>
              <a:buFontTx/>
              <a:buNone/>
              <a:defRPr sz="4800">
                <a:solidFill>
                  <a:schemeClr val="bg1"/>
                </a:solidFill>
              </a:defRPr>
            </a:lvl1pPr>
            <a:lvl2pPr>
              <a:defRPr sz="4800"/>
            </a:lvl2pPr>
            <a:lvl3pPr>
              <a:defRPr sz="4800"/>
            </a:lvl3pPr>
            <a:lvl4pPr>
              <a:defRPr sz="4800"/>
            </a:lvl4pPr>
            <a:lvl5pPr>
              <a:defRPr sz="4800"/>
            </a:lvl5pPr>
          </a:lstStyle>
          <a:p>
            <a:pPr lvl="0"/>
            <a:r>
              <a:rPr lang="en-US" noProof="0" dirty="0"/>
              <a:t>Click to add title</a:t>
            </a:r>
          </a:p>
        </p:txBody>
      </p:sp>
      <p:pic>
        <p:nvPicPr>
          <p:cNvPr id="8" name="Picture 7"/>
          <p:cNvPicPr>
            <a:picLocks/>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a:xfrm>
            <a:off x="7110095" y="6329934"/>
            <a:ext cx="1601978" cy="294640"/>
          </a:xfrm>
          <a:prstGeom prst="rect">
            <a:avLst/>
          </a:prstGeom>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4" name="Text Placeholder 3"/>
          <p:cNvSpPr>
            <a:spLocks noGrp="1"/>
          </p:cNvSpPr>
          <p:nvPr>
            <p:ph type="body" sz="quarter" idx="11" hasCustomPrompt="1"/>
          </p:nvPr>
        </p:nvSpPr>
        <p:spPr bwMode="white">
          <a:xfrm>
            <a:off x="828000" y="4608000"/>
            <a:ext cx="4320000" cy="252000"/>
          </a:xfrm>
          <a:prstGeom prst="rect">
            <a:avLst/>
          </a:prstGeom>
        </p:spPr>
        <p:txBody>
          <a:bodyPr lIns="0" tIns="0" rIns="0" bIns="0"/>
          <a:lstStyle>
            <a:lvl1pPr marL="0" indent="0">
              <a:spcBef>
                <a:spcPts val="0"/>
              </a:spcBef>
              <a:buFontTx/>
              <a:buNone/>
              <a:defRPr sz="1800" b="1">
                <a:solidFill>
                  <a:schemeClr val="bg1"/>
                </a:solidFill>
              </a:defRPr>
            </a:lvl1pPr>
          </a:lstStyle>
          <a:p>
            <a:pPr lvl="0"/>
            <a:r>
              <a:rPr lang="en-US" noProof="0" dirty="0"/>
              <a:t>_Author</a:t>
            </a:r>
          </a:p>
        </p:txBody>
      </p:sp>
      <p:sp>
        <p:nvSpPr>
          <p:cNvPr id="16" name="Text Placeholder 3"/>
          <p:cNvSpPr>
            <a:spLocks noGrp="1"/>
          </p:cNvSpPr>
          <p:nvPr>
            <p:ph type="body" sz="quarter" idx="12" hasCustomPrompt="1"/>
          </p:nvPr>
        </p:nvSpPr>
        <p:spPr bwMode="white">
          <a:xfrm>
            <a:off x="828000" y="4884350"/>
            <a:ext cx="4320000" cy="252000"/>
          </a:xfrm>
          <a:prstGeom prst="rect">
            <a:avLst/>
          </a:prstGeom>
        </p:spPr>
        <p:txBody>
          <a:bodyPr lIns="0" tIns="0" rIns="0" bIns="0"/>
          <a:lstStyle>
            <a:lvl1pPr marL="0" indent="0">
              <a:spcBef>
                <a:spcPts val="0"/>
              </a:spcBef>
              <a:buFontTx/>
              <a:buNone/>
              <a:defRPr sz="1600" b="0">
                <a:solidFill>
                  <a:schemeClr val="bg1"/>
                </a:solidFill>
              </a:defRPr>
            </a:lvl1pPr>
          </a:lstStyle>
          <a:p>
            <a:pPr lvl="0"/>
            <a:r>
              <a:rPr lang="en-US" noProof="0" dirty="0"/>
              <a:t>_Business</a:t>
            </a:r>
          </a:p>
        </p:txBody>
      </p:sp>
      <p:sp>
        <p:nvSpPr>
          <p:cNvPr id="18" name="Text Placeholder 3"/>
          <p:cNvSpPr>
            <a:spLocks noGrp="1"/>
          </p:cNvSpPr>
          <p:nvPr>
            <p:ph type="body" sz="quarter" idx="13" hasCustomPrompt="1"/>
          </p:nvPr>
        </p:nvSpPr>
        <p:spPr bwMode="white">
          <a:xfrm>
            <a:off x="828000" y="5148000"/>
            <a:ext cx="4320000" cy="252000"/>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Tx/>
              <a:buNone/>
              <a:tabLst/>
              <a:defRPr sz="1600" b="0">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Tx/>
              <a:buNone/>
              <a:tabLst/>
              <a:defRPr/>
            </a:pPr>
            <a:r>
              <a:rPr lang="en-US" noProof="0" dirty="0"/>
              <a:t>_</a:t>
            </a:r>
            <a:r>
              <a:rPr lang="en-US" sz="1600" noProof="0" dirty="0">
                <a:solidFill>
                  <a:srgbClr val="FFFFFF"/>
                </a:solidFill>
                <a:latin typeface="+mn-lt"/>
              </a:rPr>
              <a:t>Date</a:t>
            </a:r>
          </a:p>
          <a:p>
            <a:pPr lvl="0"/>
            <a:endParaRPr lang="en-US" noProof="0" dirty="0"/>
          </a:p>
        </p:txBody>
      </p:sp>
      <p:pic>
        <p:nvPicPr>
          <p:cNvPr id="9" name="Picture 8"/>
          <p:cNvPicPr>
            <a:picLocks noChangeAspect="1"/>
          </p:cNvPicPr>
          <p:nvPr userDrawn="1"/>
        </p:nvPicPr>
        <p:blipFill>
          <a:blip r:embed="rId5"/>
          <a:stretch>
            <a:fillRect/>
          </a:stretch>
        </p:blipFill>
        <p:spPr>
          <a:xfrm>
            <a:off x="827584" y="6399593"/>
            <a:ext cx="1728192" cy="269767"/>
          </a:xfrm>
          <a:prstGeom prst="rect">
            <a:avLst/>
          </a:prstGeom>
        </p:spPr>
      </p:pic>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85800" y="610736"/>
            <a:ext cx="1769447" cy="291636"/>
          </a:xfrm>
          <a:prstGeom prst="rect">
            <a:avLst/>
          </a:prstGeom>
        </p:spPr>
      </p:pic>
    </p:spTree>
    <p:extLst>
      <p:ext uri="{BB962C8B-B14F-4D97-AF65-F5344CB8AC3E}">
        <p14:creationId xmlns:p14="http://schemas.microsoft.com/office/powerpoint/2010/main" val="226105299"/>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9750" y="1548000"/>
            <a:ext cx="3806825" cy="4627563"/>
          </a:xfrm>
        </p:spPr>
        <p:txBody>
          <a:bodyPr/>
          <a:lstStyle>
            <a:lvl1pPr marL="216000" indent="-216000">
              <a:lnSpc>
                <a:spcPts val="2160"/>
              </a:lnSpc>
              <a:spcBef>
                <a:spcPts val="0"/>
              </a:spcBef>
              <a:defRPr sz="1800"/>
            </a:lvl1pPr>
            <a:lvl2pPr marL="432000" indent="-180000">
              <a:lnSpc>
                <a:spcPts val="2160"/>
              </a:lnSpc>
              <a:spcBef>
                <a:spcPts val="0"/>
              </a:spcBef>
              <a:defRPr sz="1600"/>
            </a:lvl2pPr>
            <a:lvl3pPr marL="576000" indent="-144000">
              <a:lnSpc>
                <a:spcPts val="2160"/>
              </a:lnSpc>
              <a:spcBef>
                <a:spcPts val="0"/>
              </a:spcBef>
              <a:defRPr sz="1400"/>
            </a:lvl3pPr>
            <a:lvl4pPr marL="792000" indent="-180000">
              <a:lnSpc>
                <a:spcPts val="2160"/>
              </a:lnSpc>
              <a:spcBef>
                <a:spcPts val="0"/>
              </a:spcBef>
              <a:defRPr sz="1400"/>
            </a:lvl4pPr>
            <a:lvl5pPr marL="936000" indent="-144000">
              <a:lnSpc>
                <a:spcPts val="2160"/>
              </a:lnSpc>
              <a:spcBef>
                <a:spcPts val="0"/>
              </a:spcBef>
              <a:buFont typeface="Arial" panose="020B0604020202020204" pitchFamily="34" charset="0"/>
              <a:buChar cha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4799013" y="1548000"/>
            <a:ext cx="3806825" cy="4627563"/>
          </a:xfrm>
        </p:spPr>
        <p:txBody>
          <a:bodyPr/>
          <a:lstStyle>
            <a:lvl1pPr marL="216000" indent="-216000">
              <a:lnSpc>
                <a:spcPts val="2160"/>
              </a:lnSpc>
              <a:spcBef>
                <a:spcPts val="0"/>
              </a:spcBef>
              <a:defRPr sz="1800"/>
            </a:lvl1pPr>
            <a:lvl2pPr marL="432000" indent="-180000">
              <a:lnSpc>
                <a:spcPts val="2160"/>
              </a:lnSpc>
              <a:spcBef>
                <a:spcPts val="0"/>
              </a:spcBef>
              <a:defRPr sz="1600"/>
            </a:lvl2pPr>
            <a:lvl3pPr marL="576000" indent="-144000">
              <a:lnSpc>
                <a:spcPts val="2160"/>
              </a:lnSpc>
              <a:spcBef>
                <a:spcPts val="0"/>
              </a:spcBef>
              <a:defRPr sz="1400"/>
            </a:lvl3pPr>
            <a:lvl4pPr marL="792000" indent="-180000">
              <a:lnSpc>
                <a:spcPts val="2160"/>
              </a:lnSpc>
              <a:spcBef>
                <a:spcPts val="0"/>
              </a:spcBef>
              <a:defRPr sz="1400"/>
            </a:lvl4pPr>
            <a:lvl5pPr marL="936000" indent="-144000">
              <a:lnSpc>
                <a:spcPts val="2160"/>
              </a:lnSpc>
              <a:spcBef>
                <a:spcPts val="0"/>
              </a:spcBef>
              <a:buFont typeface="Arial" panose="020B0604020202020204" pitchFamily="34" charset="0"/>
              <a:buChar cha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2"/>
          <p:cNvSpPr>
            <a:spLocks noGrp="1"/>
          </p:cNvSpPr>
          <p:nvPr>
            <p:ph type="body" sz="quarter" idx="14" hasCustomPrompt="1"/>
          </p:nvPr>
        </p:nvSpPr>
        <p:spPr>
          <a:xfrm>
            <a:off x="539552" y="450000"/>
            <a:ext cx="8064896" cy="1008000"/>
          </a:xfrm>
          <a:prstGeom prst="rect">
            <a:avLst/>
          </a:prstGeom>
        </p:spPr>
        <p:txBody>
          <a:bodyPr lIns="0" tIns="0" rIns="0" bIns="0">
            <a:noAutofit/>
          </a:bodyPr>
          <a:lstStyle>
            <a:lvl1pPr marL="0" indent="0" algn="l">
              <a:spcBef>
                <a:spcPts val="0"/>
              </a:spcBef>
              <a:buFontTx/>
              <a:buNone/>
              <a:defRPr sz="3200" baseline="0">
                <a:solidFill>
                  <a:schemeClr val="tx1"/>
                </a:solidFill>
              </a:defRPr>
            </a:lvl1pPr>
          </a:lstStyle>
          <a:p>
            <a:pPr lvl="0"/>
            <a:r>
              <a:rPr lang="en-US" noProof="0" dirty="0"/>
              <a:t>Click to add title</a:t>
            </a:r>
          </a:p>
        </p:txBody>
      </p:sp>
      <p:sp>
        <p:nvSpPr>
          <p:cNvPr id="9" name="Footer Placeholder 2"/>
          <p:cNvSpPr>
            <a:spLocks noGrp="1"/>
          </p:cNvSpPr>
          <p:nvPr>
            <p:ph type="ftr" sz="quarter" idx="3"/>
          </p:nvPr>
        </p:nvSpPr>
        <p:spPr>
          <a:xfrm>
            <a:off x="7934060" y="6615592"/>
            <a:ext cx="1048624" cy="228600"/>
          </a:xfrm>
          <a:prstGeom prst="rect">
            <a:avLst/>
          </a:prstGeom>
        </p:spPr>
        <p:txBody>
          <a:bodyPr/>
          <a:lstStyle/>
          <a:p>
            <a:pPr>
              <a:defRPr/>
            </a:pPr>
            <a:r>
              <a:rPr lang="en-US" sz="1000" dirty="0">
                <a:solidFill>
                  <a:schemeClr val="tx1"/>
                </a:solidFill>
                <a:latin typeface="+mn-lt"/>
              </a:rPr>
              <a:t>600-0000.288</a:t>
            </a:r>
          </a:p>
        </p:txBody>
      </p:sp>
    </p:spTree>
    <p:extLst>
      <p:ext uri="{BB962C8B-B14F-4D97-AF65-F5344CB8AC3E}">
        <p14:creationId xmlns:p14="http://schemas.microsoft.com/office/powerpoint/2010/main" val="3843858650"/>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column images">
    <p:spTree>
      <p:nvGrpSpPr>
        <p:cNvPr id="1" name=""/>
        <p:cNvGrpSpPr/>
        <p:nvPr/>
      </p:nvGrpSpPr>
      <p:grpSpPr>
        <a:xfrm>
          <a:off x="0" y="0"/>
          <a:ext cx="0" cy="0"/>
          <a:chOff x="0" y="0"/>
          <a:chExt cx="0" cy="0"/>
        </a:xfrm>
      </p:grpSpPr>
      <p:pic>
        <p:nvPicPr>
          <p:cNvPr id="11" name="Picture 10"/>
          <p:cNvPicPr>
            <a:picLocks/>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7632065" y="6425946"/>
            <a:ext cx="1080008" cy="198628"/>
          </a:xfrm>
          <a:prstGeom prst="rect">
            <a:avLst/>
          </a:prstGeom>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3" name="Textplatzhalter 2"/>
          <p:cNvSpPr>
            <a:spLocks noGrp="1"/>
          </p:cNvSpPr>
          <p:nvPr>
            <p:ph type="body" sz="quarter" idx="13" hasCustomPrompt="1"/>
          </p:nvPr>
        </p:nvSpPr>
        <p:spPr>
          <a:xfrm>
            <a:off x="539552" y="5004000"/>
            <a:ext cx="3817122" cy="1161304"/>
          </a:xfrm>
          <a:prstGeom prst="rect">
            <a:avLst/>
          </a:prstGeom>
        </p:spPr>
        <p:txBody>
          <a:bodyPr lIns="0" tIns="0" rIns="0" bIns="0"/>
          <a:lstStyle>
            <a:lvl1pPr marL="180000" indent="-180000">
              <a:lnSpc>
                <a:spcPts val="1920"/>
              </a:lnSpc>
              <a:spcBef>
                <a:spcPts val="0"/>
              </a:spcBef>
              <a:defRPr sz="1600" baseline="0"/>
            </a:lvl1pPr>
            <a:lvl2pPr marL="396000" indent="-180000">
              <a:lnSpc>
                <a:spcPts val="1920"/>
              </a:lnSpc>
              <a:spcBef>
                <a:spcPts val="0"/>
              </a:spcBef>
              <a:buFont typeface="Calibri" panose="020F0502020204030204" pitchFamily="34" charset="0"/>
              <a:buChar char="–"/>
              <a:defRPr sz="1400"/>
            </a:lvl2pPr>
            <a:lvl3pPr marL="540000" indent="-144000">
              <a:lnSpc>
                <a:spcPts val="1920"/>
              </a:lnSpc>
              <a:spcBef>
                <a:spcPts val="0"/>
              </a:spcBef>
              <a:buFont typeface="Arial" panose="020B0604020202020204" pitchFamily="34" charset="0"/>
              <a:buChar char="•"/>
              <a:defRPr sz="1200"/>
            </a:lvl3pPr>
            <a:lvl4pPr marL="756000" indent="-180000" algn="l" defTabSz="914400" rtl="0" eaLnBrk="1" latinLnBrk="0" hangingPunct="1">
              <a:lnSpc>
                <a:spcPts val="1920"/>
              </a:lnSpc>
              <a:spcBef>
                <a:spcPts val="0"/>
              </a:spcBef>
              <a:buFont typeface="Calibri" panose="020F0502020204030204" pitchFamily="34" charset="0"/>
              <a:buChar char="–"/>
              <a:defRPr lang="de-DE" sz="1200" kern="1200" dirty="0" smtClean="0">
                <a:solidFill>
                  <a:schemeClr val="tx1"/>
                </a:solidFill>
                <a:latin typeface="+mn-lt"/>
                <a:ea typeface="+mn-ea"/>
                <a:cs typeface="+mn-cs"/>
              </a:defRPr>
            </a:lvl4pPr>
            <a:lvl5pPr marL="900000" indent="-144000">
              <a:lnSpc>
                <a:spcPts val="1920"/>
              </a:lnSpc>
              <a:spcBef>
                <a:spcPts val="0"/>
              </a:spcBef>
              <a:buFont typeface="Arial" panose="020B0604020202020204" pitchFamily="34" charset="0"/>
              <a:buChar char="•"/>
              <a:defRPr sz="1200"/>
            </a:lvl5pPr>
            <a:lvl6pPr marL="360000" indent="-180000">
              <a:spcBef>
                <a:spcPts val="0"/>
              </a:spcBef>
              <a:buFont typeface="Calibri" panose="020F0502020204030204" pitchFamily="34" charset="0"/>
              <a:buChar char="─"/>
              <a:defRPr sz="1600"/>
            </a:lvl6pPr>
            <a:lvl7pPr marL="360000" indent="-180000">
              <a:spcBef>
                <a:spcPts val="0"/>
              </a:spcBef>
              <a:buFont typeface="Calibri" panose="020F0502020204030204" pitchFamily="34" charset="0"/>
              <a:buChar char="─"/>
              <a:defRPr sz="1600"/>
            </a:lvl7pPr>
            <a:lvl8pPr marL="360000" indent="-180000">
              <a:spcBef>
                <a:spcPts val="0"/>
              </a:spcBef>
              <a:buFont typeface="Calibri" panose="020F0502020204030204" pitchFamily="34" charset="0"/>
              <a:buChar char="─"/>
              <a:defRPr sz="1600"/>
            </a:lvl8pPr>
            <a:lvl9pPr marL="360000" indent="-180000">
              <a:spcBef>
                <a:spcPts val="0"/>
              </a:spcBef>
              <a:buFont typeface="Calibri" panose="020F0502020204030204" pitchFamily="34" charset="0"/>
              <a:buChar char="─"/>
              <a:defRPr sz="1600"/>
            </a:lvl9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4"/>
            <a:endParaRPr lang="en-US" sz="1600" noProof="0" dirty="0"/>
          </a:p>
        </p:txBody>
      </p:sp>
      <p:sp>
        <p:nvSpPr>
          <p:cNvPr id="9" name="Textplatzhalter 2"/>
          <p:cNvSpPr>
            <a:spLocks noGrp="1"/>
          </p:cNvSpPr>
          <p:nvPr>
            <p:ph type="body" sz="quarter" idx="14" hasCustomPrompt="1"/>
          </p:nvPr>
        </p:nvSpPr>
        <p:spPr>
          <a:xfrm>
            <a:off x="4788000" y="5004000"/>
            <a:ext cx="3816448" cy="1161304"/>
          </a:xfrm>
          <a:prstGeom prst="rect">
            <a:avLst/>
          </a:prstGeom>
        </p:spPr>
        <p:txBody>
          <a:bodyPr lIns="0" tIns="0" rIns="0" bIns="0"/>
          <a:lstStyle>
            <a:lvl1pPr marL="180000" indent="-180000">
              <a:lnSpc>
                <a:spcPts val="1920"/>
              </a:lnSpc>
              <a:spcBef>
                <a:spcPts val="0"/>
              </a:spcBef>
              <a:defRPr sz="1600" baseline="0"/>
            </a:lvl1pPr>
            <a:lvl2pPr marL="396000" indent="-180000">
              <a:lnSpc>
                <a:spcPts val="1920"/>
              </a:lnSpc>
              <a:spcBef>
                <a:spcPts val="0"/>
              </a:spcBef>
              <a:buFont typeface="Calibri" panose="020F0502020204030204" pitchFamily="34" charset="0"/>
              <a:buChar char="–"/>
              <a:defRPr sz="1400"/>
            </a:lvl2pPr>
            <a:lvl3pPr marL="540000" indent="-144000">
              <a:lnSpc>
                <a:spcPts val="1920"/>
              </a:lnSpc>
              <a:spcBef>
                <a:spcPts val="0"/>
              </a:spcBef>
              <a:buFont typeface="Arial" panose="020B0604020202020204" pitchFamily="34" charset="0"/>
              <a:buChar char="•"/>
              <a:defRPr sz="1200"/>
            </a:lvl3pPr>
            <a:lvl4pPr marL="756000" indent="-180000" algn="l" defTabSz="914400" rtl="0" eaLnBrk="1" latinLnBrk="0" hangingPunct="1">
              <a:lnSpc>
                <a:spcPts val="1920"/>
              </a:lnSpc>
              <a:spcBef>
                <a:spcPts val="0"/>
              </a:spcBef>
              <a:buFont typeface="Calibri" panose="020F0502020204030204" pitchFamily="34" charset="0"/>
              <a:buChar char="–"/>
              <a:defRPr lang="de-DE" sz="1200" kern="1200" dirty="0" smtClean="0">
                <a:solidFill>
                  <a:schemeClr val="tx1"/>
                </a:solidFill>
                <a:latin typeface="+mn-lt"/>
                <a:ea typeface="+mn-ea"/>
                <a:cs typeface="+mn-cs"/>
              </a:defRPr>
            </a:lvl4pPr>
            <a:lvl5pPr marL="900000" indent="-144000">
              <a:lnSpc>
                <a:spcPts val="1920"/>
              </a:lnSpc>
              <a:spcBef>
                <a:spcPts val="0"/>
              </a:spcBef>
              <a:buFont typeface="Arial" panose="020B0604020202020204" pitchFamily="34" charset="0"/>
              <a:buChar char="•"/>
              <a:defRPr sz="1200"/>
            </a:lvl5pPr>
            <a:lvl6pPr marL="360000" indent="-180000">
              <a:spcBef>
                <a:spcPts val="0"/>
              </a:spcBef>
              <a:buFont typeface="Calibri" panose="020F0502020204030204" pitchFamily="34" charset="0"/>
              <a:buChar char="─"/>
              <a:defRPr sz="1600"/>
            </a:lvl6pPr>
            <a:lvl7pPr marL="360000" indent="-180000">
              <a:spcBef>
                <a:spcPts val="0"/>
              </a:spcBef>
              <a:buFont typeface="Calibri" panose="020F0502020204030204" pitchFamily="34" charset="0"/>
              <a:buChar char="─"/>
              <a:defRPr sz="1600"/>
            </a:lvl7pPr>
            <a:lvl8pPr marL="360000" indent="-180000">
              <a:spcBef>
                <a:spcPts val="0"/>
              </a:spcBef>
              <a:buFont typeface="Calibri" panose="020F0502020204030204" pitchFamily="34" charset="0"/>
              <a:buChar char="─"/>
              <a:defRPr sz="1600"/>
            </a:lvl8pPr>
            <a:lvl9pPr marL="360000" indent="-180000">
              <a:spcBef>
                <a:spcPts val="0"/>
              </a:spcBef>
              <a:buFont typeface="Calibri" panose="020F0502020204030204" pitchFamily="34" charset="0"/>
              <a:buChar char="─"/>
              <a:defRPr sz="1600"/>
            </a:lvl9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4"/>
            <a:endParaRPr lang="en-US" sz="1600" noProof="0" dirty="0"/>
          </a:p>
        </p:txBody>
      </p:sp>
      <p:sp>
        <p:nvSpPr>
          <p:cNvPr id="13" name="Text Placeholder 2"/>
          <p:cNvSpPr>
            <a:spLocks noGrp="1"/>
          </p:cNvSpPr>
          <p:nvPr>
            <p:ph type="body" sz="quarter" idx="10" hasCustomPrompt="1"/>
          </p:nvPr>
        </p:nvSpPr>
        <p:spPr>
          <a:xfrm>
            <a:off x="539552" y="450000"/>
            <a:ext cx="8064896" cy="1008000"/>
          </a:xfrm>
          <a:prstGeom prst="rect">
            <a:avLst/>
          </a:prstGeom>
        </p:spPr>
        <p:txBody>
          <a:bodyPr lIns="0" tIns="0" rIns="0" bIns="0">
            <a:noAutofit/>
          </a:bodyPr>
          <a:lstStyle>
            <a:lvl1pPr marL="0" indent="0" algn="l">
              <a:spcBef>
                <a:spcPts val="0"/>
              </a:spcBef>
              <a:buFontTx/>
              <a:buNone/>
              <a:defRPr sz="3200" baseline="0">
                <a:solidFill>
                  <a:schemeClr val="tx1"/>
                </a:solidFill>
              </a:defRPr>
            </a:lvl1pPr>
          </a:lstStyle>
          <a:p>
            <a:pPr lvl="0"/>
            <a:r>
              <a:rPr lang="en-US" noProof="0" dirty="0"/>
              <a:t>Click to add title</a:t>
            </a:r>
          </a:p>
        </p:txBody>
      </p:sp>
      <p:sp>
        <p:nvSpPr>
          <p:cNvPr id="8" name="Picture Placeholder 3"/>
          <p:cNvSpPr>
            <a:spLocks noGrp="1"/>
          </p:cNvSpPr>
          <p:nvPr>
            <p:ph type="pic" sz="quarter" idx="15"/>
          </p:nvPr>
        </p:nvSpPr>
        <p:spPr>
          <a:xfrm>
            <a:off x="539750" y="1548000"/>
            <a:ext cx="3816350" cy="3204000"/>
          </a:xfrm>
          <a:prstGeom prst="rect">
            <a:avLst/>
          </a:prstGeom>
        </p:spPr>
        <p:txBody>
          <a:bodyPr/>
          <a:lstStyle>
            <a:lvl1pPr marL="0" indent="0">
              <a:buNone/>
              <a:defRPr sz="1400"/>
            </a:lvl1pPr>
          </a:lstStyle>
          <a:p>
            <a:r>
              <a:rPr lang="en-US" dirty="0"/>
              <a:t>Click icon to add picture</a:t>
            </a:r>
          </a:p>
        </p:txBody>
      </p:sp>
      <p:sp>
        <p:nvSpPr>
          <p:cNvPr id="14" name="Picture Placeholder 3"/>
          <p:cNvSpPr>
            <a:spLocks noGrp="1"/>
          </p:cNvSpPr>
          <p:nvPr>
            <p:ph type="pic" sz="quarter" idx="16"/>
          </p:nvPr>
        </p:nvSpPr>
        <p:spPr>
          <a:xfrm>
            <a:off x="4788024" y="1548000"/>
            <a:ext cx="3816350" cy="3204000"/>
          </a:xfrm>
          <a:prstGeom prst="rect">
            <a:avLst/>
          </a:prstGeom>
        </p:spPr>
        <p:txBody>
          <a:bodyPr/>
          <a:lstStyle>
            <a:lvl1pPr marL="0" indent="0">
              <a:buNone/>
              <a:defRPr sz="1400"/>
            </a:lvl1pPr>
          </a:lstStyle>
          <a:p>
            <a:r>
              <a:rPr lang="en-US" dirty="0"/>
              <a:t>Click icon to add picture</a:t>
            </a:r>
          </a:p>
        </p:txBody>
      </p:sp>
      <p:sp>
        <p:nvSpPr>
          <p:cNvPr id="12" name="Footer Placeholder 2"/>
          <p:cNvSpPr>
            <a:spLocks noGrp="1"/>
          </p:cNvSpPr>
          <p:nvPr>
            <p:ph type="ftr" sz="quarter" idx="3"/>
          </p:nvPr>
        </p:nvSpPr>
        <p:spPr>
          <a:xfrm>
            <a:off x="7934060" y="6615592"/>
            <a:ext cx="1048624" cy="228600"/>
          </a:xfrm>
          <a:prstGeom prst="rect">
            <a:avLst/>
          </a:prstGeom>
        </p:spPr>
        <p:txBody>
          <a:bodyPr/>
          <a:lstStyle/>
          <a:p>
            <a:pPr>
              <a:defRPr/>
            </a:pPr>
            <a:r>
              <a:rPr lang="en-US" sz="1000" dirty="0">
                <a:solidFill>
                  <a:schemeClr val="tx1"/>
                </a:solidFill>
                <a:latin typeface="+mn-lt"/>
              </a:rPr>
              <a:t>600-0000.288</a:t>
            </a:r>
          </a:p>
        </p:txBody>
      </p:sp>
    </p:spTree>
    <p:extLst>
      <p:ext uri="{BB962C8B-B14F-4D97-AF65-F5344CB8AC3E}">
        <p14:creationId xmlns:p14="http://schemas.microsoft.com/office/powerpoint/2010/main" val="3624813809"/>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539552" y="450000"/>
            <a:ext cx="8064896" cy="1008000"/>
          </a:xfrm>
          <a:prstGeom prst="rect">
            <a:avLst/>
          </a:prstGeom>
        </p:spPr>
        <p:txBody>
          <a:bodyPr lIns="0" tIns="0" rIns="0" bIns="0">
            <a:noAutofit/>
          </a:bodyPr>
          <a:lstStyle>
            <a:lvl1pPr marL="0" indent="0" algn="l">
              <a:spcBef>
                <a:spcPts val="0"/>
              </a:spcBef>
              <a:buFontTx/>
              <a:buNone/>
              <a:defRPr sz="3200" baseline="0">
                <a:solidFill>
                  <a:schemeClr val="tx1"/>
                </a:solidFill>
              </a:defRPr>
            </a:lvl1pPr>
          </a:lstStyle>
          <a:p>
            <a:pPr lvl="0"/>
            <a:r>
              <a:rPr lang="en-US" noProof="0" dirty="0"/>
              <a:t>Click to add title</a:t>
            </a:r>
          </a:p>
        </p:txBody>
      </p:sp>
      <p:sp>
        <p:nvSpPr>
          <p:cNvPr id="4" name="Picture Placeholder 3"/>
          <p:cNvSpPr>
            <a:spLocks noGrp="1"/>
          </p:cNvSpPr>
          <p:nvPr>
            <p:ph type="pic" sz="quarter" idx="14"/>
          </p:nvPr>
        </p:nvSpPr>
        <p:spPr>
          <a:xfrm>
            <a:off x="539750" y="1548000"/>
            <a:ext cx="8064500" cy="4608512"/>
          </a:xfrm>
          <a:prstGeom prst="rect">
            <a:avLst/>
          </a:prstGeom>
        </p:spPr>
        <p:txBody>
          <a:bodyPr/>
          <a:lstStyle>
            <a:lvl1pPr marL="0" indent="0">
              <a:buNone/>
              <a:defRPr sz="1400"/>
            </a:lvl1pPr>
          </a:lstStyle>
          <a:p>
            <a:r>
              <a:rPr lang="en-US" dirty="0"/>
              <a:t>Click icon to add picture</a:t>
            </a:r>
          </a:p>
        </p:txBody>
      </p:sp>
      <p:sp>
        <p:nvSpPr>
          <p:cNvPr id="7" name="Footer Placeholder 2"/>
          <p:cNvSpPr>
            <a:spLocks noGrp="1"/>
          </p:cNvSpPr>
          <p:nvPr>
            <p:ph type="ftr" sz="quarter" idx="3"/>
          </p:nvPr>
        </p:nvSpPr>
        <p:spPr>
          <a:xfrm>
            <a:off x="7934060" y="6615592"/>
            <a:ext cx="1048624" cy="228600"/>
          </a:xfrm>
          <a:prstGeom prst="rect">
            <a:avLst/>
          </a:prstGeom>
        </p:spPr>
        <p:txBody>
          <a:bodyPr/>
          <a:lstStyle/>
          <a:p>
            <a:pPr>
              <a:defRPr/>
            </a:pPr>
            <a:r>
              <a:rPr lang="en-US" sz="1000" dirty="0">
                <a:solidFill>
                  <a:schemeClr val="tx1"/>
                </a:solidFill>
                <a:latin typeface="+mn-lt"/>
              </a:rPr>
              <a:t>600-0000.288</a:t>
            </a:r>
          </a:p>
        </p:txBody>
      </p:sp>
    </p:spTree>
    <p:extLst>
      <p:ext uri="{BB962C8B-B14F-4D97-AF65-F5344CB8AC3E}">
        <p14:creationId xmlns:p14="http://schemas.microsoft.com/office/powerpoint/2010/main" val="913110934"/>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539552" y="450000"/>
            <a:ext cx="8064896" cy="1008000"/>
          </a:xfrm>
          <a:prstGeom prst="rect">
            <a:avLst/>
          </a:prstGeom>
        </p:spPr>
        <p:txBody>
          <a:bodyPr lIns="0" tIns="0" rIns="0" bIns="0">
            <a:noAutofit/>
          </a:bodyPr>
          <a:lstStyle>
            <a:lvl1pPr marL="0" indent="0" algn="l">
              <a:spcBef>
                <a:spcPts val="0"/>
              </a:spcBef>
              <a:buFontTx/>
              <a:buNone/>
              <a:defRPr sz="3200" baseline="0">
                <a:solidFill>
                  <a:schemeClr val="tx1"/>
                </a:solidFill>
              </a:defRPr>
            </a:lvl1pPr>
          </a:lstStyle>
          <a:p>
            <a:pPr lvl="0"/>
            <a:r>
              <a:rPr lang="en-US" noProof="0" dirty="0"/>
              <a:t>Click to add title</a:t>
            </a:r>
          </a:p>
        </p:txBody>
      </p:sp>
      <p:sp>
        <p:nvSpPr>
          <p:cNvPr id="6" name="Footer Placeholder 2"/>
          <p:cNvSpPr>
            <a:spLocks noGrp="1"/>
          </p:cNvSpPr>
          <p:nvPr>
            <p:ph type="ftr" sz="quarter" idx="3"/>
          </p:nvPr>
        </p:nvSpPr>
        <p:spPr>
          <a:xfrm>
            <a:off x="7934060" y="6615592"/>
            <a:ext cx="1048624" cy="228600"/>
          </a:xfrm>
          <a:prstGeom prst="rect">
            <a:avLst/>
          </a:prstGeom>
        </p:spPr>
        <p:txBody>
          <a:bodyPr/>
          <a:lstStyle/>
          <a:p>
            <a:pPr>
              <a:defRPr/>
            </a:pPr>
            <a:r>
              <a:rPr lang="en-US" sz="1000" dirty="0">
                <a:solidFill>
                  <a:schemeClr val="tx1"/>
                </a:solidFill>
                <a:latin typeface="+mn-lt"/>
              </a:rPr>
              <a:t>600-0000.288</a:t>
            </a:r>
          </a:p>
        </p:txBody>
      </p:sp>
    </p:spTree>
    <p:extLst>
      <p:ext uri="{BB962C8B-B14F-4D97-AF65-F5344CB8AC3E}">
        <p14:creationId xmlns:p14="http://schemas.microsoft.com/office/powerpoint/2010/main" val="4025976896"/>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5" name="Footer Placeholder 2"/>
          <p:cNvSpPr>
            <a:spLocks noGrp="1"/>
          </p:cNvSpPr>
          <p:nvPr>
            <p:ph type="ftr" sz="quarter" idx="3"/>
          </p:nvPr>
        </p:nvSpPr>
        <p:spPr>
          <a:xfrm>
            <a:off x="7934060" y="6615592"/>
            <a:ext cx="1048624" cy="228600"/>
          </a:xfrm>
          <a:prstGeom prst="rect">
            <a:avLst/>
          </a:prstGeom>
        </p:spPr>
        <p:txBody>
          <a:bodyPr/>
          <a:lstStyle/>
          <a:p>
            <a:pPr>
              <a:defRPr/>
            </a:pPr>
            <a:r>
              <a:rPr lang="en-US" sz="1000" dirty="0">
                <a:solidFill>
                  <a:schemeClr val="tx1"/>
                </a:solidFill>
                <a:latin typeface="+mn-lt"/>
              </a:rPr>
              <a:t>600-0000.288</a:t>
            </a:r>
          </a:p>
        </p:txBody>
      </p:sp>
    </p:spTree>
    <p:extLst>
      <p:ext uri="{BB962C8B-B14F-4D97-AF65-F5344CB8AC3E}">
        <p14:creationId xmlns:p14="http://schemas.microsoft.com/office/powerpoint/2010/main" val="4107217553"/>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Full bleed video or image">
    <p:spTree>
      <p:nvGrpSpPr>
        <p:cNvPr id="1" name=""/>
        <p:cNvGrpSpPr/>
        <p:nvPr/>
      </p:nvGrpSpPr>
      <p:grpSpPr>
        <a:xfrm>
          <a:off x="0" y="0"/>
          <a:ext cx="0" cy="0"/>
          <a:chOff x="0" y="0"/>
          <a:chExt cx="0" cy="0"/>
        </a:xfrm>
      </p:grpSpPr>
      <p:sp>
        <p:nvSpPr>
          <p:cNvPr id="7" name="Content Placeholder 6"/>
          <p:cNvSpPr>
            <a:spLocks noGrp="1"/>
          </p:cNvSpPr>
          <p:nvPr>
            <p:ph sz="quarter" idx="10" hasCustomPrompt="1"/>
          </p:nvPr>
        </p:nvSpPr>
        <p:spPr bwMode="gray">
          <a:xfrm>
            <a:off x="0" y="0"/>
            <a:ext cx="9144000" cy="6858000"/>
          </a:xfrm>
          <a:prstGeom prst="rect">
            <a:avLst/>
          </a:prstGeom>
        </p:spPr>
        <p:txBody>
          <a:bodyPr/>
          <a:lstStyle>
            <a:lvl1pPr marL="0" indent="0">
              <a:buNone/>
              <a:defRPr sz="1800"/>
            </a:lvl1pPr>
          </a:lstStyle>
          <a:p>
            <a:pPr lvl="0"/>
            <a:r>
              <a:rPr lang="en-US" noProof="0" dirty="0"/>
              <a:t>Click icon to insert photo or video (3:4)</a:t>
            </a:r>
          </a:p>
        </p:txBody>
      </p:sp>
    </p:spTree>
    <p:extLst>
      <p:ext uri="{BB962C8B-B14F-4D97-AF65-F5344CB8AC3E}">
        <p14:creationId xmlns:p14="http://schemas.microsoft.com/office/powerpoint/2010/main" val="2068231510"/>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2402229"/>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828674" y="2052000"/>
            <a:ext cx="7488000" cy="1620000"/>
          </a:xfrm>
          <a:prstGeom prst="rect">
            <a:avLst/>
          </a:prstGeom>
        </p:spPr>
        <p:txBody>
          <a:bodyPr lIns="0" tIns="0" rIns="0" bIns="0"/>
          <a:lstStyle>
            <a:lvl1pPr marL="0" indent="0" algn="l">
              <a:spcBef>
                <a:spcPts val="0"/>
              </a:spcBef>
              <a:buFontTx/>
              <a:buNone/>
              <a:defRPr sz="4800">
                <a:solidFill>
                  <a:schemeClr val="tx1"/>
                </a:solidFill>
              </a:defRPr>
            </a:lvl1pPr>
            <a:lvl2pPr>
              <a:defRPr sz="4800"/>
            </a:lvl2pPr>
            <a:lvl3pPr>
              <a:defRPr sz="4800"/>
            </a:lvl3pPr>
            <a:lvl4pPr>
              <a:defRPr sz="4800"/>
            </a:lvl4pPr>
            <a:lvl5pPr>
              <a:defRPr sz="4800"/>
            </a:lvl5pPr>
          </a:lstStyle>
          <a:p>
            <a:pPr lvl="0"/>
            <a:r>
              <a:rPr lang="en-US" noProof="0" dirty="0"/>
              <a:t>Click to add title</a:t>
            </a:r>
          </a:p>
        </p:txBody>
      </p:sp>
      <p:pic>
        <p:nvPicPr>
          <p:cNvPr id="8" name="Picture 7"/>
          <p:cNvPicPr>
            <a:picLocks/>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7632065" y="6425946"/>
            <a:ext cx="1080008" cy="198628"/>
          </a:xfrm>
          <a:prstGeom prst="rect">
            <a:avLst/>
          </a:prstGeom>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7" name="Footer Placeholder 2"/>
          <p:cNvSpPr>
            <a:spLocks noGrp="1"/>
          </p:cNvSpPr>
          <p:nvPr>
            <p:ph type="ftr" sz="quarter" idx="3"/>
          </p:nvPr>
        </p:nvSpPr>
        <p:spPr>
          <a:xfrm>
            <a:off x="7934060" y="6615592"/>
            <a:ext cx="1048624" cy="228600"/>
          </a:xfrm>
          <a:prstGeom prst="rect">
            <a:avLst/>
          </a:prstGeom>
        </p:spPr>
        <p:txBody>
          <a:bodyPr/>
          <a:lstStyle/>
          <a:p>
            <a:pPr>
              <a:defRPr/>
            </a:pPr>
            <a:r>
              <a:rPr lang="en-US" sz="1000" dirty="0">
                <a:solidFill>
                  <a:schemeClr val="tx1"/>
                </a:solidFill>
                <a:latin typeface="+mn-lt"/>
              </a:rPr>
              <a:t>600-0000.288</a:t>
            </a:r>
          </a:p>
        </p:txBody>
      </p:sp>
    </p:spTree>
    <p:extLst>
      <p:ext uri="{BB962C8B-B14F-4D97-AF65-F5344CB8AC3E}">
        <p14:creationId xmlns:p14="http://schemas.microsoft.com/office/powerpoint/2010/main" val="2162313249"/>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Full bleed divider dark blue">
    <p:spTree>
      <p:nvGrpSpPr>
        <p:cNvPr id="1" name=""/>
        <p:cNvGrpSpPr/>
        <p:nvPr/>
      </p:nvGrpSpPr>
      <p:grpSpPr>
        <a:xfrm>
          <a:off x="0" y="0"/>
          <a:ext cx="0" cy="0"/>
          <a:chOff x="0" y="0"/>
          <a:chExt cx="0" cy="0"/>
        </a:xfrm>
      </p:grpSpPr>
      <p:sp>
        <p:nvSpPr>
          <p:cNvPr id="4" name="Freihandform 3"/>
          <p:cNvSpPr/>
          <p:nvPr userDrawn="1">
            <p:custDataLst>
              <p:tags r:id="rId1"/>
            </p:custDataLst>
          </p:nvPr>
        </p:nvSpPr>
        <p:spPr bwMode="white">
          <a:xfrm>
            <a:off x="0" y="0"/>
            <a:ext cx="9144001" cy="6858001"/>
          </a:xfrm>
          <a:custGeom>
            <a:avLst/>
            <a:gdLst/>
            <a:ahLst/>
            <a:cxnLst/>
            <a:rect l="0" t="0" r="0" b="0"/>
            <a:pathLst>
              <a:path w="9144001" h="6858001">
                <a:moveTo>
                  <a:pt x="0" y="0"/>
                </a:moveTo>
                <a:lnTo>
                  <a:pt x="9144000" y="0"/>
                </a:lnTo>
                <a:lnTo>
                  <a:pt x="9144000" y="6858000"/>
                </a:lnTo>
                <a:lnTo>
                  <a:pt x="9144000" y="6858000"/>
                </a:lnTo>
                <a:lnTo>
                  <a:pt x="0" y="6858000"/>
                </a:lnTo>
                <a:close/>
              </a:path>
            </a:pathLst>
          </a:custGeom>
          <a:gradFill flip="none" rotWithShape="1">
            <a:gsLst>
              <a:gs pos="0">
                <a:srgbClr val="003478"/>
              </a:gs>
              <a:gs pos="100000">
                <a:srgbClr val="0089C4"/>
              </a:gs>
            </a:gsLst>
            <a:lin ang="2100000" scaled="1"/>
            <a:tileRect/>
          </a:gra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Arial" charset="0"/>
            </a:endParaRPr>
          </a:p>
        </p:txBody>
      </p:sp>
      <p:sp>
        <p:nvSpPr>
          <p:cNvPr id="5" name="Text Placeholder 3"/>
          <p:cNvSpPr>
            <a:spLocks noGrp="1"/>
          </p:cNvSpPr>
          <p:nvPr>
            <p:ph type="body" sz="quarter" idx="10" hasCustomPrompt="1"/>
          </p:nvPr>
        </p:nvSpPr>
        <p:spPr bwMode="black">
          <a:xfrm>
            <a:off x="828674" y="2052000"/>
            <a:ext cx="7488000" cy="1620000"/>
          </a:xfrm>
          <a:prstGeom prst="rect">
            <a:avLst/>
          </a:prstGeom>
        </p:spPr>
        <p:txBody>
          <a:bodyPr lIns="0" tIns="0" rIns="0" bIns="0"/>
          <a:lstStyle>
            <a:lvl1pPr marL="0" indent="0" algn="l">
              <a:spcBef>
                <a:spcPts val="0"/>
              </a:spcBef>
              <a:buFontTx/>
              <a:buNone/>
              <a:defRPr sz="4800">
                <a:solidFill>
                  <a:schemeClr val="bg1"/>
                </a:solidFill>
              </a:defRPr>
            </a:lvl1pPr>
            <a:lvl2pPr>
              <a:defRPr sz="4800"/>
            </a:lvl2pPr>
            <a:lvl3pPr>
              <a:defRPr sz="4800"/>
            </a:lvl3pPr>
            <a:lvl4pPr>
              <a:defRPr sz="4800"/>
            </a:lvl4pPr>
            <a:lvl5pPr>
              <a:defRPr sz="4800"/>
            </a:lvl5pPr>
          </a:lstStyle>
          <a:p>
            <a:pPr lvl="0"/>
            <a:r>
              <a:rPr lang="en-US" noProof="0" dirty="0"/>
              <a:t>Click to add title</a:t>
            </a:r>
          </a:p>
        </p:txBody>
      </p:sp>
    </p:spTree>
    <p:extLst>
      <p:ext uri="{BB962C8B-B14F-4D97-AF65-F5344CB8AC3E}">
        <p14:creationId xmlns:p14="http://schemas.microsoft.com/office/powerpoint/2010/main" val="3151478227"/>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bleed divider blue">
    <p:spTree>
      <p:nvGrpSpPr>
        <p:cNvPr id="1" name=""/>
        <p:cNvGrpSpPr/>
        <p:nvPr/>
      </p:nvGrpSpPr>
      <p:grpSpPr>
        <a:xfrm>
          <a:off x="0" y="0"/>
          <a:ext cx="0" cy="0"/>
          <a:chOff x="0" y="0"/>
          <a:chExt cx="0" cy="0"/>
        </a:xfrm>
      </p:grpSpPr>
      <p:sp>
        <p:nvSpPr>
          <p:cNvPr id="4" name="Freihandform 3"/>
          <p:cNvSpPr/>
          <p:nvPr userDrawn="1">
            <p:custDataLst>
              <p:tags r:id="rId1"/>
            </p:custDataLst>
          </p:nvPr>
        </p:nvSpPr>
        <p:spPr bwMode="white">
          <a:xfrm>
            <a:off x="0" y="0"/>
            <a:ext cx="9144001" cy="6858001"/>
          </a:xfrm>
          <a:custGeom>
            <a:avLst/>
            <a:gdLst/>
            <a:ahLst/>
            <a:cxnLst/>
            <a:rect l="0" t="0" r="0" b="0"/>
            <a:pathLst>
              <a:path w="9144001" h="6858001">
                <a:moveTo>
                  <a:pt x="0" y="0"/>
                </a:moveTo>
                <a:lnTo>
                  <a:pt x="9144000" y="0"/>
                </a:lnTo>
                <a:lnTo>
                  <a:pt x="9144000" y="6858000"/>
                </a:lnTo>
                <a:lnTo>
                  <a:pt x="9144000" y="6858000"/>
                </a:lnTo>
                <a:lnTo>
                  <a:pt x="0" y="6858000"/>
                </a:lnTo>
                <a:close/>
              </a:path>
            </a:pathLst>
          </a:custGeom>
          <a:gradFill flip="none" rotWithShape="1">
            <a:gsLst>
              <a:gs pos="18000">
                <a:srgbClr val="0089C4"/>
              </a:gs>
              <a:gs pos="0">
                <a:srgbClr val="0089C4"/>
              </a:gs>
              <a:gs pos="100000">
                <a:srgbClr val="629FD5"/>
              </a:gs>
            </a:gsLst>
            <a:lin ang="2100000" scaled="1"/>
            <a:tileRect/>
          </a:gra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Arial" charset="0"/>
            </a:endParaRPr>
          </a:p>
        </p:txBody>
      </p:sp>
      <p:sp>
        <p:nvSpPr>
          <p:cNvPr id="5" name="Text Placeholder 3"/>
          <p:cNvSpPr>
            <a:spLocks noGrp="1"/>
          </p:cNvSpPr>
          <p:nvPr>
            <p:ph type="body" sz="quarter" idx="10" hasCustomPrompt="1"/>
          </p:nvPr>
        </p:nvSpPr>
        <p:spPr bwMode="black">
          <a:xfrm>
            <a:off x="828674" y="2052000"/>
            <a:ext cx="7488000" cy="1620000"/>
          </a:xfrm>
          <a:prstGeom prst="rect">
            <a:avLst/>
          </a:prstGeom>
        </p:spPr>
        <p:txBody>
          <a:bodyPr lIns="0" tIns="0" rIns="0" bIns="0"/>
          <a:lstStyle>
            <a:lvl1pPr marL="0" indent="0" algn="l">
              <a:spcBef>
                <a:spcPts val="0"/>
              </a:spcBef>
              <a:buFontTx/>
              <a:buNone/>
              <a:defRPr sz="4800">
                <a:solidFill>
                  <a:schemeClr val="bg1"/>
                </a:solidFill>
              </a:defRPr>
            </a:lvl1pPr>
            <a:lvl2pPr>
              <a:defRPr sz="4800"/>
            </a:lvl2pPr>
            <a:lvl3pPr>
              <a:defRPr sz="4800"/>
            </a:lvl3pPr>
            <a:lvl4pPr>
              <a:defRPr sz="4800"/>
            </a:lvl4pPr>
            <a:lvl5pPr>
              <a:defRPr sz="4800"/>
            </a:lvl5pPr>
          </a:lstStyle>
          <a:p>
            <a:pPr lvl="0"/>
            <a:r>
              <a:rPr lang="en-US" noProof="0" dirty="0"/>
              <a:t>Click to add title</a:t>
            </a:r>
          </a:p>
        </p:txBody>
      </p:sp>
    </p:spTree>
    <p:extLst>
      <p:ext uri="{BB962C8B-B14F-4D97-AF65-F5344CB8AC3E}">
        <p14:creationId xmlns:p14="http://schemas.microsoft.com/office/powerpoint/2010/main" val="659656690"/>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lue">
    <p:spTree>
      <p:nvGrpSpPr>
        <p:cNvPr id="1" name=""/>
        <p:cNvGrpSpPr/>
        <p:nvPr/>
      </p:nvGrpSpPr>
      <p:grpSpPr>
        <a:xfrm>
          <a:off x="0" y="0"/>
          <a:ext cx="0" cy="0"/>
          <a:chOff x="0" y="0"/>
          <a:chExt cx="0" cy="0"/>
        </a:xfrm>
      </p:grpSpPr>
      <p:sp>
        <p:nvSpPr>
          <p:cNvPr id="2" name="Rectangle 1"/>
          <p:cNvSpPr/>
          <p:nvPr userDrawn="1"/>
        </p:nvSpPr>
        <p:spPr bwMode="gray">
          <a:xfrm>
            <a:off x="107504" y="6237312"/>
            <a:ext cx="9001000"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hteck 10"/>
          <p:cNvSpPr/>
          <p:nvPr userDrawn="1">
            <p:custDataLst>
              <p:tags r:id="rId1"/>
            </p:custDataLst>
          </p:nvPr>
        </p:nvSpPr>
        <p:spPr bwMode="gray">
          <a:xfrm>
            <a:off x="233680" y="233680"/>
            <a:ext cx="8684843" cy="5636316"/>
          </a:xfrm>
          <a:custGeom>
            <a:avLst/>
            <a:gdLst>
              <a:gd name="connsiteX0" fmla="*/ 0 w 8684821"/>
              <a:gd name="connsiteY0" fmla="*/ 0 h 5636316"/>
              <a:gd name="connsiteX1" fmla="*/ 8684821 w 8684821"/>
              <a:gd name="connsiteY1" fmla="*/ 0 h 5636316"/>
              <a:gd name="connsiteX2" fmla="*/ 8684821 w 8684821"/>
              <a:gd name="connsiteY2" fmla="*/ 5636316 h 5636316"/>
              <a:gd name="connsiteX3" fmla="*/ 0 w 8684821"/>
              <a:gd name="connsiteY3" fmla="*/ 5636316 h 5636316"/>
              <a:gd name="connsiteX4" fmla="*/ 0 w 8684821"/>
              <a:gd name="connsiteY4" fmla="*/ 0 h 5636316"/>
              <a:gd name="connsiteX0" fmla="*/ 8684821 w 8684821"/>
              <a:gd name="connsiteY0" fmla="*/ 0 h 5636316"/>
              <a:gd name="connsiteX1" fmla="*/ 8684821 w 8684821"/>
              <a:gd name="connsiteY1" fmla="*/ 5636316 h 5636316"/>
              <a:gd name="connsiteX2" fmla="*/ 0 w 8684821"/>
              <a:gd name="connsiteY2" fmla="*/ 5636316 h 5636316"/>
              <a:gd name="connsiteX3" fmla="*/ 0 w 8684821"/>
              <a:gd name="connsiteY3" fmla="*/ 0 h 5636316"/>
              <a:gd name="connsiteX0" fmla="*/ 8684821 w 8684821"/>
              <a:gd name="connsiteY0" fmla="*/ 5636316 h 5636316"/>
              <a:gd name="connsiteX1" fmla="*/ 0 w 8684821"/>
              <a:gd name="connsiteY1" fmla="*/ 5636316 h 5636316"/>
              <a:gd name="connsiteX2" fmla="*/ 0 w 8684821"/>
              <a:gd name="connsiteY2" fmla="*/ 0 h 5636316"/>
              <a:gd name="connsiteX0" fmla="*/ 0 w 0"/>
              <a:gd name="connsiteY0" fmla="*/ 5636316 h 5636316"/>
              <a:gd name="connsiteX1" fmla="*/ 0 w 0"/>
              <a:gd name="connsiteY1" fmla="*/ 0 h 5636316"/>
              <a:gd name="connsiteX0" fmla="*/ 0 w 8684821"/>
              <a:gd name="connsiteY0" fmla="*/ 5636316 h 5636316"/>
              <a:gd name="connsiteX1" fmla="*/ 0 w 8684821"/>
              <a:gd name="connsiteY1" fmla="*/ 0 h 5636316"/>
              <a:gd name="connsiteX2" fmla="*/ 8684821 w 8684821"/>
              <a:gd name="connsiteY2" fmla="*/ 0 h 5636316"/>
              <a:gd name="connsiteX0" fmla="*/ 0 w 8684821"/>
              <a:gd name="connsiteY0" fmla="*/ 5636316 h 5636316"/>
              <a:gd name="connsiteX1" fmla="*/ 0 w 8684821"/>
              <a:gd name="connsiteY1" fmla="*/ 0 h 5636316"/>
              <a:gd name="connsiteX2" fmla="*/ 8684821 w 8684821"/>
              <a:gd name="connsiteY2" fmla="*/ 0 h 5636316"/>
              <a:gd name="connsiteX3" fmla="*/ 8684821 w 8684821"/>
              <a:gd name="connsiteY3" fmla="*/ 4412595 h 5636316"/>
              <a:gd name="connsiteX0" fmla="*/ 0 w 8684843"/>
              <a:gd name="connsiteY0" fmla="*/ 5636316 h 5636316"/>
              <a:gd name="connsiteX1" fmla="*/ 0 w 8684843"/>
              <a:gd name="connsiteY1" fmla="*/ 0 h 5636316"/>
              <a:gd name="connsiteX2" fmla="*/ 8684821 w 8684843"/>
              <a:gd name="connsiteY2" fmla="*/ 0 h 5636316"/>
              <a:gd name="connsiteX3" fmla="*/ 8684821 w 8684843"/>
              <a:gd name="connsiteY3" fmla="*/ 4412595 h 5636316"/>
              <a:gd name="connsiteX4" fmla="*/ 7086785 w 8684843"/>
              <a:gd name="connsiteY4" fmla="*/ 5636316 h 5636316"/>
              <a:gd name="connsiteX0" fmla="*/ 0 w 8684843"/>
              <a:gd name="connsiteY0" fmla="*/ 5636316 h 5636316"/>
              <a:gd name="connsiteX1" fmla="*/ 0 w 8684843"/>
              <a:gd name="connsiteY1" fmla="*/ 0 h 5636316"/>
              <a:gd name="connsiteX2" fmla="*/ 8684821 w 8684843"/>
              <a:gd name="connsiteY2" fmla="*/ 0 h 5636316"/>
              <a:gd name="connsiteX3" fmla="*/ 8684821 w 8684843"/>
              <a:gd name="connsiteY3" fmla="*/ 4412595 h 5636316"/>
              <a:gd name="connsiteX4" fmla="*/ 7086785 w 8684843"/>
              <a:gd name="connsiteY4" fmla="*/ 5636316 h 5636316"/>
              <a:gd name="connsiteX5" fmla="*/ 0 w 8684843"/>
              <a:gd name="connsiteY5" fmla="*/ 5636316 h 5636316"/>
              <a:gd name="connsiteX0" fmla="*/ 0 w 8684843"/>
              <a:gd name="connsiteY0" fmla="*/ 5636316 h 5636316"/>
              <a:gd name="connsiteX1" fmla="*/ 0 w 8684843"/>
              <a:gd name="connsiteY1" fmla="*/ 0 h 5636316"/>
              <a:gd name="connsiteX2" fmla="*/ 8684821 w 8684843"/>
              <a:gd name="connsiteY2" fmla="*/ 0 h 5636316"/>
              <a:gd name="connsiteX3" fmla="*/ 8684821 w 8684843"/>
              <a:gd name="connsiteY3" fmla="*/ 4412595 h 5636316"/>
              <a:gd name="connsiteX4" fmla="*/ 7086785 w 8684843"/>
              <a:gd name="connsiteY4" fmla="*/ 5636316 h 5636316"/>
              <a:gd name="connsiteX5" fmla="*/ 0 w 8684843"/>
              <a:gd name="connsiteY5" fmla="*/ 5636316 h 5636316"/>
              <a:gd name="connsiteX6" fmla="*/ 0 w 8684843"/>
              <a:gd name="connsiteY6" fmla="*/ 0 h 5636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4843" h="5636316">
                <a:moveTo>
                  <a:pt x="0" y="5636316"/>
                </a:moveTo>
                <a:lnTo>
                  <a:pt x="0" y="0"/>
                </a:lnTo>
                <a:lnTo>
                  <a:pt x="8684821" y="0"/>
                </a:lnTo>
                <a:lnTo>
                  <a:pt x="8684821" y="4412595"/>
                </a:lnTo>
                <a:cubicBezTo>
                  <a:pt x="8684821" y="4412595"/>
                  <a:pt x="8710016" y="5571530"/>
                  <a:pt x="7086785" y="5636316"/>
                </a:cubicBezTo>
                <a:lnTo>
                  <a:pt x="0" y="5636316"/>
                </a:lnTo>
                <a:lnTo>
                  <a:pt x="0" y="0"/>
                </a:lnTo>
                <a:close/>
              </a:path>
            </a:pathLst>
          </a:custGeom>
          <a:gradFill flip="none" rotWithShape="1">
            <a:gsLst>
              <a:gs pos="18000">
                <a:srgbClr val="0089C4"/>
              </a:gs>
              <a:gs pos="0">
                <a:srgbClr val="0089C4"/>
              </a:gs>
              <a:gs pos="100000">
                <a:srgbClr val="629FD5"/>
              </a:gs>
            </a:gsLst>
            <a:lin ang="2100000" scaled="1"/>
            <a:tileRect/>
          </a:gra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Arial" charset="0"/>
            </a:endParaRPr>
          </a:p>
        </p:txBody>
      </p:sp>
      <p:sp>
        <p:nvSpPr>
          <p:cNvPr id="17" name="Text Placeholder 3"/>
          <p:cNvSpPr>
            <a:spLocks noGrp="1"/>
          </p:cNvSpPr>
          <p:nvPr>
            <p:ph type="body" sz="quarter" idx="10" hasCustomPrompt="1"/>
          </p:nvPr>
        </p:nvSpPr>
        <p:spPr bwMode="white">
          <a:xfrm>
            <a:off x="828674" y="2052000"/>
            <a:ext cx="7488000" cy="1620000"/>
          </a:xfrm>
          <a:prstGeom prst="rect">
            <a:avLst/>
          </a:prstGeom>
        </p:spPr>
        <p:txBody>
          <a:bodyPr lIns="0" tIns="0" rIns="0" bIns="0"/>
          <a:lstStyle>
            <a:lvl1pPr marL="0" indent="0" algn="l">
              <a:spcBef>
                <a:spcPts val="0"/>
              </a:spcBef>
              <a:buFontTx/>
              <a:buNone/>
              <a:defRPr sz="4800">
                <a:solidFill>
                  <a:schemeClr val="bg1"/>
                </a:solidFill>
              </a:defRPr>
            </a:lvl1pPr>
            <a:lvl2pPr>
              <a:defRPr sz="4800"/>
            </a:lvl2pPr>
            <a:lvl3pPr>
              <a:defRPr sz="4800"/>
            </a:lvl3pPr>
            <a:lvl4pPr>
              <a:defRPr sz="4800"/>
            </a:lvl4pPr>
            <a:lvl5pPr>
              <a:defRPr sz="4800"/>
            </a:lvl5pPr>
          </a:lstStyle>
          <a:p>
            <a:pPr lvl="0"/>
            <a:r>
              <a:rPr lang="en-US" noProof="0" dirty="0"/>
              <a:t>Click to add title</a:t>
            </a:r>
          </a:p>
        </p:txBody>
      </p:sp>
      <p:pic>
        <p:nvPicPr>
          <p:cNvPr id="8" name="Picture 7"/>
          <p:cNvPicPr>
            <a:picLocks/>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a:xfrm>
            <a:off x="7110095" y="6329934"/>
            <a:ext cx="1601978" cy="294640"/>
          </a:xfrm>
          <a:prstGeom prst="rect">
            <a:avLst/>
          </a:prstGeom>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4" name="Text Placeholder 3"/>
          <p:cNvSpPr>
            <a:spLocks noGrp="1"/>
          </p:cNvSpPr>
          <p:nvPr>
            <p:ph type="body" sz="quarter" idx="11" hasCustomPrompt="1"/>
          </p:nvPr>
        </p:nvSpPr>
        <p:spPr bwMode="white">
          <a:xfrm>
            <a:off x="828000" y="4608000"/>
            <a:ext cx="4320000" cy="252000"/>
          </a:xfrm>
          <a:prstGeom prst="rect">
            <a:avLst/>
          </a:prstGeom>
        </p:spPr>
        <p:txBody>
          <a:bodyPr lIns="0" tIns="0" rIns="0" bIns="0"/>
          <a:lstStyle>
            <a:lvl1pPr marL="0" indent="0">
              <a:spcBef>
                <a:spcPts val="0"/>
              </a:spcBef>
              <a:buFontTx/>
              <a:buNone/>
              <a:defRPr sz="1800" b="1">
                <a:solidFill>
                  <a:schemeClr val="bg1"/>
                </a:solidFill>
              </a:defRPr>
            </a:lvl1pPr>
          </a:lstStyle>
          <a:p>
            <a:pPr lvl="0"/>
            <a:r>
              <a:rPr lang="en-US" noProof="0" dirty="0"/>
              <a:t>_Author</a:t>
            </a:r>
          </a:p>
        </p:txBody>
      </p:sp>
      <p:sp>
        <p:nvSpPr>
          <p:cNvPr id="16" name="Text Placeholder 3"/>
          <p:cNvSpPr>
            <a:spLocks noGrp="1"/>
          </p:cNvSpPr>
          <p:nvPr>
            <p:ph type="body" sz="quarter" idx="12" hasCustomPrompt="1"/>
          </p:nvPr>
        </p:nvSpPr>
        <p:spPr bwMode="white">
          <a:xfrm>
            <a:off x="828000" y="4884350"/>
            <a:ext cx="4320000" cy="252000"/>
          </a:xfrm>
          <a:prstGeom prst="rect">
            <a:avLst/>
          </a:prstGeom>
        </p:spPr>
        <p:txBody>
          <a:bodyPr lIns="0" tIns="0" rIns="0" bIns="0"/>
          <a:lstStyle>
            <a:lvl1pPr marL="0" indent="0">
              <a:spcBef>
                <a:spcPts val="0"/>
              </a:spcBef>
              <a:buFontTx/>
              <a:buNone/>
              <a:defRPr sz="1600" b="0">
                <a:solidFill>
                  <a:schemeClr val="bg1"/>
                </a:solidFill>
              </a:defRPr>
            </a:lvl1pPr>
          </a:lstStyle>
          <a:p>
            <a:pPr lvl="0"/>
            <a:r>
              <a:rPr lang="en-US" noProof="0" dirty="0"/>
              <a:t>_Business</a:t>
            </a:r>
          </a:p>
        </p:txBody>
      </p:sp>
      <p:sp>
        <p:nvSpPr>
          <p:cNvPr id="18" name="Text Placeholder 3"/>
          <p:cNvSpPr>
            <a:spLocks noGrp="1"/>
          </p:cNvSpPr>
          <p:nvPr>
            <p:ph type="body" sz="quarter" idx="13" hasCustomPrompt="1"/>
          </p:nvPr>
        </p:nvSpPr>
        <p:spPr bwMode="white">
          <a:xfrm>
            <a:off x="828000" y="5148000"/>
            <a:ext cx="4320000" cy="252000"/>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Tx/>
              <a:buNone/>
              <a:tabLst/>
              <a:defRPr sz="1600" b="0">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Tx/>
              <a:buNone/>
              <a:tabLst/>
              <a:defRPr/>
            </a:pPr>
            <a:r>
              <a:rPr lang="en-US" noProof="0" dirty="0"/>
              <a:t>_</a:t>
            </a:r>
            <a:r>
              <a:rPr lang="en-US" sz="1600" noProof="0" dirty="0">
                <a:solidFill>
                  <a:srgbClr val="FFFFFF"/>
                </a:solidFill>
                <a:latin typeface="+mn-lt"/>
              </a:rPr>
              <a:t>Date</a:t>
            </a:r>
          </a:p>
          <a:p>
            <a:pPr lvl="0"/>
            <a:endParaRPr lang="en-US" noProof="0" dirty="0"/>
          </a:p>
        </p:txBody>
      </p:sp>
      <p:pic>
        <p:nvPicPr>
          <p:cNvPr id="9" name="Picture 8"/>
          <p:cNvPicPr>
            <a:picLocks noChangeAspect="1"/>
          </p:cNvPicPr>
          <p:nvPr userDrawn="1"/>
        </p:nvPicPr>
        <p:blipFill>
          <a:blip r:embed="rId5"/>
          <a:stretch>
            <a:fillRect/>
          </a:stretch>
        </p:blipFill>
        <p:spPr>
          <a:xfrm>
            <a:off x="827584" y="6399593"/>
            <a:ext cx="1728192" cy="269767"/>
          </a:xfrm>
          <a:prstGeom prst="rect">
            <a:avLst/>
          </a:prstGeom>
        </p:spPr>
      </p:pic>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85800" y="610736"/>
            <a:ext cx="1769447" cy="291636"/>
          </a:xfrm>
          <a:prstGeom prst="rect">
            <a:avLst/>
          </a:prstGeom>
        </p:spPr>
      </p:pic>
    </p:spTree>
    <p:extLst>
      <p:ext uri="{BB962C8B-B14F-4D97-AF65-F5344CB8AC3E}">
        <p14:creationId xmlns:p14="http://schemas.microsoft.com/office/powerpoint/2010/main" val="2039388306"/>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ull bleed photo overlay left">
    <p:spTree>
      <p:nvGrpSpPr>
        <p:cNvPr id="1" name=""/>
        <p:cNvGrpSpPr/>
        <p:nvPr/>
      </p:nvGrpSpPr>
      <p:grpSpPr>
        <a:xfrm>
          <a:off x="0" y="0"/>
          <a:ext cx="0" cy="0"/>
          <a:chOff x="0" y="0"/>
          <a:chExt cx="0" cy="0"/>
        </a:xfrm>
      </p:grpSpPr>
      <p:sp>
        <p:nvSpPr>
          <p:cNvPr id="4" name="Picture Placeholder 3"/>
          <p:cNvSpPr>
            <a:spLocks noGrp="1"/>
          </p:cNvSpPr>
          <p:nvPr>
            <p:ph type="pic" sz="quarter" idx="14"/>
          </p:nvPr>
        </p:nvSpPr>
        <p:spPr>
          <a:xfrm>
            <a:off x="0" y="0"/>
            <a:ext cx="9144000" cy="6858000"/>
          </a:xfrm>
          <a:prstGeom prst="rect">
            <a:avLst/>
          </a:prstGeom>
        </p:spPr>
        <p:txBody>
          <a:bodyPr/>
          <a:lstStyle>
            <a:lvl1pPr marL="0" indent="0">
              <a:buNone/>
              <a:defRPr sz="1400"/>
            </a:lvl1pPr>
          </a:lstStyle>
          <a:p>
            <a:r>
              <a:rPr lang="en-US" noProof="0" dirty="0"/>
              <a:t>Click icon to add picture</a:t>
            </a:r>
          </a:p>
        </p:txBody>
      </p:sp>
      <p:sp>
        <p:nvSpPr>
          <p:cNvPr id="13" name="Text Placeholder 12"/>
          <p:cNvSpPr>
            <a:spLocks noGrp="1"/>
          </p:cNvSpPr>
          <p:nvPr>
            <p:ph type="body" sz="quarter" idx="15" hasCustomPrompt="1"/>
          </p:nvPr>
        </p:nvSpPr>
        <p:spPr bwMode="gray">
          <a:xfrm>
            <a:off x="0" y="0"/>
            <a:ext cx="3492500" cy="6858000"/>
          </a:xfrm>
          <a:prstGeom prst="rect">
            <a:avLst/>
          </a:prstGeom>
          <a:solidFill>
            <a:schemeClr val="accent1">
              <a:lumMod val="75000"/>
              <a:alpha val="80000"/>
            </a:schemeClr>
          </a:solidFill>
        </p:spPr>
        <p:txBody>
          <a:bodyPr vert="horz"/>
          <a:lstStyle>
            <a:lvl1pPr marL="0" indent="0">
              <a:buFontTx/>
              <a:buNone/>
              <a:defRPr>
                <a:ln>
                  <a:noFill/>
                </a:ln>
              </a:defRPr>
            </a:lvl1pPr>
          </a:lstStyle>
          <a:p>
            <a:pPr lvl="0"/>
            <a:r>
              <a:rPr lang="en-US" dirty="0"/>
              <a:t> </a:t>
            </a:r>
          </a:p>
        </p:txBody>
      </p:sp>
      <p:sp>
        <p:nvSpPr>
          <p:cNvPr id="3" name="Text Placeholder 2"/>
          <p:cNvSpPr>
            <a:spLocks noGrp="1"/>
          </p:cNvSpPr>
          <p:nvPr>
            <p:ph type="body" sz="quarter" idx="10" hasCustomPrompt="1"/>
          </p:nvPr>
        </p:nvSpPr>
        <p:spPr bwMode="white">
          <a:xfrm>
            <a:off x="330002" y="1625600"/>
            <a:ext cx="2838648" cy="1803400"/>
          </a:xfrm>
          <a:prstGeom prst="rect">
            <a:avLst/>
          </a:prstGeom>
        </p:spPr>
        <p:txBody>
          <a:bodyPr lIns="0" tIns="0" rIns="0" bIns="0"/>
          <a:lstStyle>
            <a:lvl1pPr marL="0" indent="0" algn="l">
              <a:spcBef>
                <a:spcPts val="0"/>
              </a:spcBef>
              <a:buFontTx/>
              <a:buNone/>
              <a:defRPr sz="3200" baseline="0">
                <a:solidFill>
                  <a:schemeClr val="bg1"/>
                </a:solidFill>
              </a:defRPr>
            </a:lvl1pPr>
          </a:lstStyle>
          <a:p>
            <a:pPr lvl="0"/>
            <a:r>
              <a:rPr lang="en-US" noProof="0" dirty="0"/>
              <a:t>Click to add text</a:t>
            </a:r>
          </a:p>
        </p:txBody>
      </p:sp>
    </p:spTree>
    <p:extLst>
      <p:ext uri="{BB962C8B-B14F-4D97-AF65-F5344CB8AC3E}">
        <p14:creationId xmlns:p14="http://schemas.microsoft.com/office/powerpoint/2010/main" val="1666025275"/>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ull bleed photo overlay right">
    <p:spTree>
      <p:nvGrpSpPr>
        <p:cNvPr id="1" name=""/>
        <p:cNvGrpSpPr/>
        <p:nvPr/>
      </p:nvGrpSpPr>
      <p:grpSpPr>
        <a:xfrm>
          <a:off x="0" y="0"/>
          <a:ext cx="0" cy="0"/>
          <a:chOff x="0" y="0"/>
          <a:chExt cx="0" cy="0"/>
        </a:xfrm>
      </p:grpSpPr>
      <p:sp>
        <p:nvSpPr>
          <p:cNvPr id="4" name="Picture Placeholder 3"/>
          <p:cNvSpPr>
            <a:spLocks noGrp="1"/>
          </p:cNvSpPr>
          <p:nvPr>
            <p:ph type="pic" sz="quarter" idx="14"/>
          </p:nvPr>
        </p:nvSpPr>
        <p:spPr bwMode="gray">
          <a:xfrm>
            <a:off x="0" y="0"/>
            <a:ext cx="9144000" cy="6858000"/>
          </a:xfrm>
          <a:prstGeom prst="rect">
            <a:avLst/>
          </a:prstGeom>
          <a:noFill/>
        </p:spPr>
        <p:txBody>
          <a:bodyPr/>
          <a:lstStyle>
            <a:lvl1pPr marL="0" indent="0">
              <a:buNone/>
              <a:defRPr sz="1400"/>
            </a:lvl1pPr>
          </a:lstStyle>
          <a:p>
            <a:r>
              <a:rPr lang="en-US" noProof="0" dirty="0"/>
              <a:t>Click icon to add picture</a:t>
            </a:r>
          </a:p>
        </p:txBody>
      </p:sp>
      <p:sp>
        <p:nvSpPr>
          <p:cNvPr id="10" name="Text Placeholder 12"/>
          <p:cNvSpPr>
            <a:spLocks noGrp="1"/>
          </p:cNvSpPr>
          <p:nvPr>
            <p:ph type="body" sz="quarter" idx="15" hasCustomPrompt="1"/>
          </p:nvPr>
        </p:nvSpPr>
        <p:spPr bwMode="gray">
          <a:xfrm>
            <a:off x="5651500" y="0"/>
            <a:ext cx="3492500" cy="6858000"/>
          </a:xfrm>
          <a:prstGeom prst="rect">
            <a:avLst/>
          </a:prstGeom>
          <a:solidFill>
            <a:schemeClr val="accent1">
              <a:lumMod val="75000"/>
              <a:alpha val="80000"/>
            </a:schemeClr>
          </a:solidFill>
        </p:spPr>
        <p:txBody>
          <a:bodyPr vert="horz"/>
          <a:lstStyle>
            <a:lvl1pPr marL="0" indent="0">
              <a:buFontTx/>
              <a:buNone/>
              <a:defRPr>
                <a:ln>
                  <a:noFill/>
                </a:ln>
              </a:defRPr>
            </a:lvl1pPr>
          </a:lstStyle>
          <a:p>
            <a:pPr lvl="0"/>
            <a:r>
              <a:rPr lang="en-US" dirty="0"/>
              <a:t> </a:t>
            </a:r>
          </a:p>
        </p:txBody>
      </p:sp>
      <p:sp>
        <p:nvSpPr>
          <p:cNvPr id="3" name="Text Placeholder 2"/>
          <p:cNvSpPr>
            <a:spLocks noGrp="1"/>
          </p:cNvSpPr>
          <p:nvPr>
            <p:ph type="body" sz="quarter" idx="10" hasCustomPrompt="1"/>
          </p:nvPr>
        </p:nvSpPr>
        <p:spPr bwMode="white">
          <a:xfrm>
            <a:off x="5964002" y="1625600"/>
            <a:ext cx="2838648" cy="1803400"/>
          </a:xfrm>
          <a:prstGeom prst="rect">
            <a:avLst/>
          </a:prstGeom>
        </p:spPr>
        <p:txBody>
          <a:bodyPr lIns="0" tIns="0" rIns="0" bIns="0"/>
          <a:lstStyle>
            <a:lvl1pPr marL="0" indent="0" algn="l">
              <a:spcBef>
                <a:spcPts val="0"/>
              </a:spcBef>
              <a:buFontTx/>
              <a:buNone/>
              <a:defRPr sz="3200" baseline="0">
                <a:solidFill>
                  <a:schemeClr val="bg1"/>
                </a:solidFill>
              </a:defRPr>
            </a:lvl1pPr>
          </a:lstStyle>
          <a:p>
            <a:pPr lvl="0"/>
            <a:r>
              <a:rPr lang="en-US" noProof="0" dirty="0"/>
              <a:t>Click to add text</a:t>
            </a:r>
          </a:p>
        </p:txBody>
      </p:sp>
    </p:spTree>
    <p:extLst>
      <p:ext uri="{BB962C8B-B14F-4D97-AF65-F5344CB8AC3E}">
        <p14:creationId xmlns:p14="http://schemas.microsoft.com/office/powerpoint/2010/main" val="3714701172"/>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Full bleed photo overlay bottom">
    <p:spTree>
      <p:nvGrpSpPr>
        <p:cNvPr id="1" name=""/>
        <p:cNvGrpSpPr/>
        <p:nvPr/>
      </p:nvGrpSpPr>
      <p:grpSpPr>
        <a:xfrm>
          <a:off x="0" y="0"/>
          <a:ext cx="0" cy="0"/>
          <a:chOff x="0" y="0"/>
          <a:chExt cx="0" cy="0"/>
        </a:xfrm>
      </p:grpSpPr>
      <p:sp>
        <p:nvSpPr>
          <p:cNvPr id="4" name="Picture Placeholder 3"/>
          <p:cNvSpPr>
            <a:spLocks noGrp="1"/>
          </p:cNvSpPr>
          <p:nvPr>
            <p:ph type="pic" sz="quarter" idx="14"/>
          </p:nvPr>
        </p:nvSpPr>
        <p:spPr>
          <a:xfrm>
            <a:off x="0" y="0"/>
            <a:ext cx="9144000" cy="6858000"/>
          </a:xfrm>
          <a:prstGeom prst="rect">
            <a:avLst/>
          </a:prstGeom>
          <a:noFill/>
        </p:spPr>
        <p:txBody>
          <a:bodyPr/>
          <a:lstStyle>
            <a:lvl1pPr marL="0" indent="0">
              <a:buNone/>
              <a:defRPr sz="1400"/>
            </a:lvl1pPr>
          </a:lstStyle>
          <a:p>
            <a:r>
              <a:rPr lang="en-US" dirty="0"/>
              <a:t>Click icon to add picture</a:t>
            </a:r>
          </a:p>
        </p:txBody>
      </p:sp>
      <p:sp>
        <p:nvSpPr>
          <p:cNvPr id="11" name="Text Placeholder 12"/>
          <p:cNvSpPr>
            <a:spLocks noGrp="1"/>
          </p:cNvSpPr>
          <p:nvPr>
            <p:ph type="body" sz="quarter" idx="15" hasCustomPrompt="1"/>
          </p:nvPr>
        </p:nvSpPr>
        <p:spPr bwMode="gray">
          <a:xfrm>
            <a:off x="0" y="5245100"/>
            <a:ext cx="9144000" cy="1612900"/>
          </a:xfrm>
          <a:prstGeom prst="rect">
            <a:avLst/>
          </a:prstGeom>
          <a:solidFill>
            <a:schemeClr val="accent1">
              <a:lumMod val="75000"/>
              <a:alpha val="80000"/>
            </a:schemeClr>
          </a:solidFill>
        </p:spPr>
        <p:txBody>
          <a:bodyPr vert="horz"/>
          <a:lstStyle>
            <a:lvl1pPr marL="0" indent="0">
              <a:buFontTx/>
              <a:buNone/>
              <a:defRPr>
                <a:ln>
                  <a:noFill/>
                </a:ln>
              </a:defRPr>
            </a:lvl1pPr>
          </a:lstStyle>
          <a:p>
            <a:pPr lvl="0"/>
            <a:r>
              <a:rPr lang="en-US" dirty="0"/>
              <a:t> </a:t>
            </a:r>
          </a:p>
        </p:txBody>
      </p:sp>
      <p:sp>
        <p:nvSpPr>
          <p:cNvPr id="3" name="Text Placeholder 2"/>
          <p:cNvSpPr>
            <a:spLocks noGrp="1"/>
          </p:cNvSpPr>
          <p:nvPr>
            <p:ph type="body" sz="quarter" idx="10" hasCustomPrompt="1"/>
          </p:nvPr>
        </p:nvSpPr>
        <p:spPr bwMode="white">
          <a:xfrm>
            <a:off x="542925" y="5600700"/>
            <a:ext cx="8058150" cy="869950"/>
          </a:xfrm>
          <a:prstGeom prst="rect">
            <a:avLst/>
          </a:prstGeom>
        </p:spPr>
        <p:txBody>
          <a:bodyPr lIns="0" tIns="0" rIns="0" bIns="0"/>
          <a:lstStyle>
            <a:lvl1pPr marL="0" indent="0" algn="l">
              <a:spcBef>
                <a:spcPts val="0"/>
              </a:spcBef>
              <a:buFontTx/>
              <a:buNone/>
              <a:defRPr sz="3200" baseline="0">
                <a:solidFill>
                  <a:schemeClr val="bg1"/>
                </a:solidFill>
              </a:defRPr>
            </a:lvl1pPr>
          </a:lstStyle>
          <a:p>
            <a:pPr lvl="0"/>
            <a:r>
              <a:rPr lang="en-US" noProof="0" dirty="0"/>
              <a:t>Click to add text</a:t>
            </a:r>
          </a:p>
        </p:txBody>
      </p:sp>
    </p:spTree>
    <p:extLst>
      <p:ext uri="{BB962C8B-B14F-4D97-AF65-F5344CB8AC3E}">
        <p14:creationId xmlns:p14="http://schemas.microsoft.com/office/powerpoint/2010/main" val="1327386936"/>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Full bleed photo small overlay left">
    <p:spTree>
      <p:nvGrpSpPr>
        <p:cNvPr id="1" name=""/>
        <p:cNvGrpSpPr/>
        <p:nvPr/>
      </p:nvGrpSpPr>
      <p:grpSpPr>
        <a:xfrm>
          <a:off x="0" y="0"/>
          <a:ext cx="0" cy="0"/>
          <a:chOff x="0" y="0"/>
          <a:chExt cx="0" cy="0"/>
        </a:xfrm>
      </p:grpSpPr>
      <p:sp>
        <p:nvSpPr>
          <p:cNvPr id="4" name="Picture Placeholder 3"/>
          <p:cNvSpPr>
            <a:spLocks noGrp="1"/>
          </p:cNvSpPr>
          <p:nvPr>
            <p:ph type="pic" sz="quarter" idx="14"/>
          </p:nvPr>
        </p:nvSpPr>
        <p:spPr>
          <a:xfrm>
            <a:off x="0" y="0"/>
            <a:ext cx="9144000" cy="6858000"/>
          </a:xfrm>
          <a:prstGeom prst="rect">
            <a:avLst/>
          </a:prstGeom>
          <a:noFill/>
        </p:spPr>
        <p:txBody>
          <a:bodyPr/>
          <a:lstStyle>
            <a:lvl1pPr marL="0" indent="0">
              <a:buNone/>
              <a:defRPr sz="1400"/>
            </a:lvl1pPr>
          </a:lstStyle>
          <a:p>
            <a:r>
              <a:rPr lang="en-US" noProof="0" dirty="0"/>
              <a:t>Click icon to add picture</a:t>
            </a:r>
          </a:p>
        </p:txBody>
      </p:sp>
      <p:sp>
        <p:nvSpPr>
          <p:cNvPr id="3" name="Text Placeholder 2"/>
          <p:cNvSpPr>
            <a:spLocks noGrp="1"/>
          </p:cNvSpPr>
          <p:nvPr>
            <p:ph type="body" sz="quarter" idx="10" hasCustomPrompt="1"/>
          </p:nvPr>
        </p:nvSpPr>
        <p:spPr bwMode="gray">
          <a:xfrm>
            <a:off x="542925" y="3239400"/>
            <a:ext cx="3510000" cy="2628000"/>
          </a:xfrm>
          <a:prstGeom prst="rect">
            <a:avLst/>
          </a:prstGeom>
          <a:solidFill>
            <a:srgbClr val="004D79">
              <a:alpha val="80000"/>
            </a:srgbClr>
          </a:solidFill>
        </p:spPr>
        <p:txBody>
          <a:bodyPr lIns="180000" tIns="180000" rIns="180000" bIns="180000"/>
          <a:lstStyle>
            <a:lvl1pPr marL="0" indent="0" algn="l">
              <a:spcBef>
                <a:spcPts val="0"/>
              </a:spcBef>
              <a:buFontTx/>
              <a:buNone/>
              <a:defRPr sz="3200" baseline="0">
                <a:solidFill>
                  <a:schemeClr val="bg1"/>
                </a:solidFill>
              </a:defRPr>
            </a:lvl1pPr>
          </a:lstStyle>
          <a:p>
            <a:pPr lvl="0"/>
            <a:r>
              <a:rPr lang="en-US" noProof="0" dirty="0"/>
              <a:t>Click to add text</a:t>
            </a:r>
          </a:p>
        </p:txBody>
      </p:sp>
    </p:spTree>
    <p:extLst>
      <p:ext uri="{BB962C8B-B14F-4D97-AF65-F5344CB8AC3E}">
        <p14:creationId xmlns:p14="http://schemas.microsoft.com/office/powerpoint/2010/main" val="3803923646"/>
      </p:ext>
    </p:extLst>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Full bleed photo small overlay right">
    <p:spTree>
      <p:nvGrpSpPr>
        <p:cNvPr id="1" name=""/>
        <p:cNvGrpSpPr/>
        <p:nvPr/>
      </p:nvGrpSpPr>
      <p:grpSpPr>
        <a:xfrm>
          <a:off x="0" y="0"/>
          <a:ext cx="0" cy="0"/>
          <a:chOff x="0" y="0"/>
          <a:chExt cx="0" cy="0"/>
        </a:xfrm>
      </p:grpSpPr>
      <p:sp>
        <p:nvSpPr>
          <p:cNvPr id="4" name="Picture Placeholder 3"/>
          <p:cNvSpPr>
            <a:spLocks noGrp="1"/>
          </p:cNvSpPr>
          <p:nvPr>
            <p:ph type="pic" sz="quarter" idx="14"/>
          </p:nvPr>
        </p:nvSpPr>
        <p:spPr>
          <a:xfrm>
            <a:off x="0" y="0"/>
            <a:ext cx="9144000" cy="6858000"/>
          </a:xfrm>
          <a:prstGeom prst="rect">
            <a:avLst/>
          </a:prstGeom>
          <a:noFill/>
        </p:spPr>
        <p:txBody>
          <a:bodyPr/>
          <a:lstStyle>
            <a:lvl1pPr marL="0" indent="0">
              <a:buNone/>
              <a:defRPr sz="1400"/>
            </a:lvl1pPr>
          </a:lstStyle>
          <a:p>
            <a:r>
              <a:rPr lang="en-US" noProof="0" dirty="0"/>
              <a:t>Click icon to add picture</a:t>
            </a:r>
          </a:p>
        </p:txBody>
      </p:sp>
      <p:sp>
        <p:nvSpPr>
          <p:cNvPr id="5" name="Text Placeholder 2"/>
          <p:cNvSpPr>
            <a:spLocks noGrp="1"/>
          </p:cNvSpPr>
          <p:nvPr>
            <p:ph type="body" sz="quarter" idx="16" hasCustomPrompt="1"/>
          </p:nvPr>
        </p:nvSpPr>
        <p:spPr bwMode="gray">
          <a:xfrm>
            <a:off x="5091075" y="622300"/>
            <a:ext cx="3510000" cy="2628000"/>
          </a:xfrm>
          <a:prstGeom prst="rect">
            <a:avLst/>
          </a:prstGeom>
          <a:solidFill>
            <a:srgbClr val="004D79">
              <a:alpha val="80000"/>
            </a:srgbClr>
          </a:solidFill>
        </p:spPr>
        <p:txBody>
          <a:bodyPr lIns="180000" tIns="180000" rIns="180000" bIns="180000"/>
          <a:lstStyle>
            <a:lvl1pPr marL="0" indent="0" algn="l">
              <a:spcBef>
                <a:spcPts val="0"/>
              </a:spcBef>
              <a:buFontTx/>
              <a:buNone/>
              <a:defRPr sz="3200" baseline="0">
                <a:solidFill>
                  <a:schemeClr val="bg1"/>
                </a:solidFill>
              </a:defRPr>
            </a:lvl1pPr>
          </a:lstStyle>
          <a:p>
            <a:pPr lvl="0"/>
            <a:r>
              <a:rPr lang="en-US" noProof="0" dirty="0"/>
              <a:t>Click to add text</a:t>
            </a:r>
          </a:p>
        </p:txBody>
      </p:sp>
    </p:spTree>
    <p:extLst>
      <p:ext uri="{BB962C8B-B14F-4D97-AF65-F5344CB8AC3E}">
        <p14:creationId xmlns:p14="http://schemas.microsoft.com/office/powerpoint/2010/main" val="2495360728"/>
      </p:ext>
    </p:extLst>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Management review – 3 rows top box">
    <p:spTree>
      <p:nvGrpSpPr>
        <p:cNvPr id="1" name=""/>
        <p:cNvGrpSpPr/>
        <p:nvPr/>
      </p:nvGrpSpPr>
      <p:grpSpPr>
        <a:xfrm>
          <a:off x="0" y="0"/>
          <a:ext cx="0" cy="0"/>
          <a:chOff x="0" y="0"/>
          <a:chExt cx="0" cy="0"/>
        </a:xfrm>
      </p:grpSpPr>
      <p:sp>
        <p:nvSpPr>
          <p:cNvPr id="11" name="Text Placeholder 2"/>
          <p:cNvSpPr>
            <a:spLocks noGrp="1"/>
          </p:cNvSpPr>
          <p:nvPr>
            <p:ph type="body" sz="quarter" idx="15" hasCustomPrompt="1"/>
          </p:nvPr>
        </p:nvSpPr>
        <p:spPr>
          <a:xfrm>
            <a:off x="2527300" y="0"/>
            <a:ext cx="6616700" cy="622300"/>
          </a:xfrm>
          <a:prstGeom prst="rect">
            <a:avLst/>
          </a:prstGeom>
        </p:spPr>
        <p:txBody>
          <a:bodyPr lIns="36000" tIns="36000" rIns="36000" bIns="36000" anchor="t" anchorCtr="0"/>
          <a:lstStyle>
            <a:lvl1pPr marL="0" indent="0" algn="l">
              <a:spcBef>
                <a:spcPts val="0"/>
              </a:spcBef>
              <a:buFontTx/>
              <a:buNone/>
              <a:defRPr sz="1600" baseline="0">
                <a:solidFill>
                  <a:schemeClr val="tx1"/>
                </a:solidFill>
              </a:defRPr>
            </a:lvl1pPr>
          </a:lstStyle>
          <a:p>
            <a:pPr lvl="0"/>
            <a:r>
              <a:rPr lang="en-US" sz="1600" noProof="0" dirty="0"/>
              <a:t>Click to add title</a:t>
            </a:r>
            <a:endParaRPr lang="en-US" noProof="0" dirty="0"/>
          </a:p>
        </p:txBody>
      </p:sp>
      <p:cxnSp>
        <p:nvCxnSpPr>
          <p:cNvPr id="12" name="Straight Connector 11"/>
          <p:cNvCxnSpPr/>
          <p:nvPr userDrawn="1">
            <p:custDataLst>
              <p:tags r:id="rId1"/>
            </p:custDataLst>
          </p:nvPr>
        </p:nvCxnSpPr>
        <p:spPr>
          <a:xfrm>
            <a:off x="0" y="629578"/>
            <a:ext cx="9144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16" hasCustomPrompt="1"/>
          </p:nvPr>
        </p:nvSpPr>
        <p:spPr>
          <a:xfrm>
            <a:off x="0" y="0"/>
            <a:ext cx="2448000" cy="173894"/>
          </a:xfrm>
          <a:prstGeom prst="rect">
            <a:avLst/>
          </a:prstGeom>
        </p:spPr>
        <p:txBody>
          <a:bodyPr lIns="144000" tIns="0" rIns="36000" bIns="36000"/>
          <a:lstStyle>
            <a:lvl1pPr marL="0" indent="0">
              <a:buNone/>
              <a:defRPr sz="1200"/>
            </a:lvl1pPr>
          </a:lstStyle>
          <a:p>
            <a:pPr lvl="0"/>
            <a:r>
              <a:rPr lang="en-US" dirty="0"/>
              <a:t>Reporting entity</a:t>
            </a:r>
          </a:p>
        </p:txBody>
      </p:sp>
      <p:sp>
        <p:nvSpPr>
          <p:cNvPr id="6" name="Text Placeholder 5"/>
          <p:cNvSpPr>
            <a:spLocks noGrp="1"/>
          </p:cNvSpPr>
          <p:nvPr>
            <p:ph type="body" sz="quarter" idx="17" hasCustomPrompt="1"/>
          </p:nvPr>
        </p:nvSpPr>
        <p:spPr>
          <a:xfrm>
            <a:off x="0" y="225297"/>
            <a:ext cx="2448000" cy="172800"/>
          </a:xfrm>
          <a:prstGeom prst="rect">
            <a:avLst/>
          </a:prstGeom>
        </p:spPr>
        <p:txBody>
          <a:bodyPr lIns="144000" tIns="0" rIns="36000" bIns="36000"/>
          <a:lstStyle>
            <a:lvl1pPr marL="0" indent="0">
              <a:buNone/>
              <a:defRPr sz="1200" b="1" baseline="0"/>
            </a:lvl1pPr>
          </a:lstStyle>
          <a:p>
            <a:pPr lvl="0"/>
            <a:r>
              <a:rPr lang="en-US" dirty="0"/>
              <a:t>Content, unit measurement</a:t>
            </a:r>
          </a:p>
        </p:txBody>
      </p:sp>
      <p:sp>
        <p:nvSpPr>
          <p:cNvPr id="8" name="Text Placeholder 7"/>
          <p:cNvSpPr>
            <a:spLocks noGrp="1"/>
          </p:cNvSpPr>
          <p:nvPr>
            <p:ph type="body" sz="quarter" idx="18" hasCustomPrompt="1"/>
          </p:nvPr>
        </p:nvSpPr>
        <p:spPr>
          <a:xfrm>
            <a:off x="0" y="449500"/>
            <a:ext cx="2448000" cy="172800"/>
          </a:xfrm>
          <a:prstGeom prst="rect">
            <a:avLst/>
          </a:prstGeom>
        </p:spPr>
        <p:txBody>
          <a:bodyPr lIns="144000" tIns="0" rIns="36000" bIns="0"/>
          <a:lstStyle>
            <a:lvl1pPr marL="0" indent="0">
              <a:buNone/>
              <a:defRPr sz="120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Time period, data scenario</a:t>
            </a:r>
          </a:p>
        </p:txBody>
      </p:sp>
      <p:sp>
        <p:nvSpPr>
          <p:cNvPr id="7" name="Content Placeholder 2"/>
          <p:cNvSpPr>
            <a:spLocks noGrp="1"/>
          </p:cNvSpPr>
          <p:nvPr>
            <p:ph sz="quarter" idx="19"/>
          </p:nvPr>
        </p:nvSpPr>
        <p:spPr>
          <a:xfrm>
            <a:off x="260350" y="914400"/>
            <a:ext cx="8529638" cy="5351463"/>
          </a:xfrm>
          <a:prstGeom prst="rect">
            <a:avLst/>
          </a:prstGeom>
        </p:spPr>
        <p:txBody>
          <a:bodyPr lIns="0" tIns="0" rIns="0" bIns="0" spcCol="432000"/>
          <a:lstStyle>
            <a:lvl1pPr marL="216000" indent="-216000">
              <a:lnSpc>
                <a:spcPts val="2160"/>
              </a:lnSpc>
              <a:spcBef>
                <a:spcPts val="0"/>
              </a:spcBef>
              <a:buFont typeface="Arial" panose="020B0604020202020204" pitchFamily="34" charset="0"/>
              <a:buChar char="•"/>
              <a:defRPr lang="en-US" sz="1800" smtClean="0"/>
            </a:lvl1pPr>
            <a:lvl2pPr marL="432000" indent="-180000">
              <a:lnSpc>
                <a:spcPts val="2160"/>
              </a:lnSpc>
              <a:spcBef>
                <a:spcPts val="0"/>
              </a:spcBef>
              <a:buFont typeface="Calibri" panose="020F0502020204030204" pitchFamily="34" charset="0"/>
              <a:buChar char="–"/>
              <a:defRPr lang="en-US" sz="1600" smtClean="0"/>
            </a:lvl2pPr>
            <a:lvl3pPr marL="576000" indent="-144000">
              <a:lnSpc>
                <a:spcPts val="2160"/>
              </a:lnSpc>
              <a:spcBef>
                <a:spcPts val="0"/>
              </a:spcBef>
              <a:defRPr lang="en-US" sz="1400" smtClean="0"/>
            </a:lvl3pPr>
            <a:lvl4pPr marL="792000" indent="-180000">
              <a:lnSpc>
                <a:spcPts val="2160"/>
              </a:lnSpc>
              <a:spcBef>
                <a:spcPts val="0"/>
              </a:spcBef>
              <a:defRPr lang="en-US" sz="1400" smtClean="0"/>
            </a:lvl4pPr>
            <a:lvl5pPr marL="936000" indent="-144000">
              <a:lnSpc>
                <a:spcPts val="2160"/>
              </a:lnSpc>
              <a:spcBef>
                <a:spcPts val="0"/>
              </a:spcBef>
              <a:buFont typeface="Arial" panose="020B0604020202020204" pitchFamily="34" charset="0"/>
              <a:buChar char="•"/>
              <a:defRPr lang="en-GB" sz="140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137842569"/>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anagement review – 4 rows top box">
    <p:spTree>
      <p:nvGrpSpPr>
        <p:cNvPr id="1" name=""/>
        <p:cNvGrpSpPr/>
        <p:nvPr/>
      </p:nvGrpSpPr>
      <p:grpSpPr>
        <a:xfrm>
          <a:off x="0" y="0"/>
          <a:ext cx="0" cy="0"/>
          <a:chOff x="0" y="0"/>
          <a:chExt cx="0" cy="0"/>
        </a:xfrm>
      </p:grpSpPr>
      <p:cxnSp>
        <p:nvCxnSpPr>
          <p:cNvPr id="3" name="Straight Connector 17"/>
          <p:cNvCxnSpPr/>
          <p:nvPr userDrawn="1">
            <p:custDataLst>
              <p:tags r:id="rId1"/>
            </p:custDataLst>
          </p:nvPr>
        </p:nvCxnSpPr>
        <p:spPr>
          <a:xfrm>
            <a:off x="0" y="745264"/>
            <a:ext cx="9144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0" name="Text Placeholder 2"/>
          <p:cNvSpPr>
            <a:spLocks noGrp="1"/>
          </p:cNvSpPr>
          <p:nvPr>
            <p:ph type="body" sz="quarter" idx="10" hasCustomPrompt="1"/>
          </p:nvPr>
        </p:nvSpPr>
        <p:spPr>
          <a:xfrm>
            <a:off x="99060" y="36168"/>
            <a:ext cx="2349942" cy="172800"/>
          </a:xfrm>
          <a:prstGeom prst="rect">
            <a:avLst/>
          </a:prstGeom>
          <a:ln>
            <a:noFill/>
          </a:ln>
        </p:spPr>
        <p:txBody>
          <a:bodyPr lIns="0" tIns="0" rIns="0" bIns="0">
            <a:noAutofit/>
          </a:bodyPr>
          <a:lstStyle>
            <a:lvl1pPr marL="0" indent="0" algn="l">
              <a:spcBef>
                <a:spcPts val="0"/>
              </a:spcBef>
              <a:buFontTx/>
              <a:buNone/>
              <a:defRPr sz="1100" baseline="0">
                <a:solidFill>
                  <a:schemeClr val="tx1"/>
                </a:solidFill>
              </a:defRPr>
            </a:lvl1pPr>
          </a:lstStyle>
          <a:p>
            <a:r>
              <a:rPr lang="en-US" sz="1100" dirty="0"/>
              <a:t>Reporting entity</a:t>
            </a:r>
          </a:p>
        </p:txBody>
      </p:sp>
      <p:sp>
        <p:nvSpPr>
          <p:cNvPr id="21" name="Text Placeholder 2"/>
          <p:cNvSpPr>
            <a:spLocks noGrp="1"/>
          </p:cNvSpPr>
          <p:nvPr>
            <p:ph type="body" sz="quarter" idx="17" hasCustomPrompt="1"/>
          </p:nvPr>
        </p:nvSpPr>
        <p:spPr>
          <a:xfrm>
            <a:off x="99060" y="210564"/>
            <a:ext cx="2349942" cy="173232"/>
          </a:xfrm>
          <a:prstGeom prst="rect">
            <a:avLst/>
          </a:prstGeom>
          <a:ln>
            <a:noFill/>
          </a:ln>
        </p:spPr>
        <p:txBody>
          <a:bodyPr lIns="0" tIns="0" rIns="0" bIns="0">
            <a:noAutofit/>
          </a:bodyPr>
          <a:lstStyle>
            <a:lvl1pPr marL="0" indent="0" algn="l">
              <a:spcBef>
                <a:spcPts val="0"/>
              </a:spcBef>
              <a:buFontTx/>
              <a:buNone/>
              <a:defRPr sz="1100" b="1" baseline="0">
                <a:solidFill>
                  <a:schemeClr val="tx1"/>
                </a:solidFill>
              </a:defRPr>
            </a:lvl1pPr>
          </a:lstStyle>
          <a:p>
            <a:r>
              <a:rPr lang="en-US" sz="1100" dirty="0" err="1"/>
              <a:t>P&amp;L</a:t>
            </a:r>
            <a:r>
              <a:rPr lang="en-US" sz="1100" dirty="0"/>
              <a:t> detail per business</a:t>
            </a:r>
          </a:p>
        </p:txBody>
      </p:sp>
      <p:sp>
        <p:nvSpPr>
          <p:cNvPr id="22" name="Text Placeholder 2"/>
          <p:cNvSpPr>
            <a:spLocks noGrp="1"/>
          </p:cNvSpPr>
          <p:nvPr>
            <p:ph type="body" sz="quarter" idx="18" hasCustomPrompt="1"/>
          </p:nvPr>
        </p:nvSpPr>
        <p:spPr>
          <a:xfrm>
            <a:off x="99060" y="385392"/>
            <a:ext cx="2349942" cy="172800"/>
          </a:xfrm>
          <a:prstGeom prst="rect">
            <a:avLst/>
          </a:prstGeom>
          <a:ln>
            <a:noFill/>
          </a:ln>
        </p:spPr>
        <p:txBody>
          <a:bodyPr lIns="0" tIns="0" rIns="0" bIns="0">
            <a:noAutofit/>
          </a:bodyPr>
          <a:lstStyle>
            <a:lvl1pPr marL="0" indent="0" algn="l">
              <a:spcBef>
                <a:spcPts val="0"/>
              </a:spcBef>
              <a:buFontTx/>
              <a:buNone/>
              <a:defRPr sz="1100" b="0" baseline="0">
                <a:solidFill>
                  <a:schemeClr val="tx1"/>
                </a:solidFill>
              </a:defRPr>
            </a:lvl1pPr>
          </a:lstStyle>
          <a:p>
            <a:r>
              <a:rPr lang="en-US" dirty="0"/>
              <a:t>Unit of measurement</a:t>
            </a:r>
          </a:p>
        </p:txBody>
      </p:sp>
      <p:sp>
        <p:nvSpPr>
          <p:cNvPr id="23" name="Text Placeholder 2"/>
          <p:cNvSpPr>
            <a:spLocks noGrp="1"/>
          </p:cNvSpPr>
          <p:nvPr>
            <p:ph type="body" sz="quarter" idx="19" hasCustomPrompt="1"/>
          </p:nvPr>
        </p:nvSpPr>
        <p:spPr>
          <a:xfrm>
            <a:off x="99060" y="559788"/>
            <a:ext cx="2349942" cy="172800"/>
          </a:xfrm>
          <a:prstGeom prst="rect">
            <a:avLst/>
          </a:prstGeom>
          <a:ln>
            <a:noFill/>
          </a:ln>
        </p:spPr>
        <p:txBody>
          <a:bodyPr lIns="0" tIns="0" rIns="0" bIns="0">
            <a:noAutofit/>
          </a:bodyPr>
          <a:lstStyle>
            <a:lvl1pPr marL="0" indent="0" algn="l">
              <a:spcBef>
                <a:spcPts val="0"/>
              </a:spcBef>
              <a:buFontTx/>
              <a:buNone/>
              <a:defRPr sz="1100" b="0" baseline="0">
                <a:solidFill>
                  <a:schemeClr val="tx1"/>
                </a:solidFill>
              </a:defRPr>
            </a:lvl1pPr>
          </a:lstStyle>
          <a:p>
            <a:r>
              <a:rPr lang="en-US" dirty="0"/>
              <a:t>Period, data scenario</a:t>
            </a:r>
          </a:p>
        </p:txBody>
      </p:sp>
      <p:sp>
        <p:nvSpPr>
          <p:cNvPr id="5" name="Titel 4"/>
          <p:cNvSpPr>
            <a:spLocks noGrp="1"/>
          </p:cNvSpPr>
          <p:nvPr>
            <p:ph type="title" hasCustomPrompt="1"/>
          </p:nvPr>
        </p:nvSpPr>
        <p:spPr>
          <a:xfrm>
            <a:off x="2658359" y="113166"/>
            <a:ext cx="6385628" cy="507375"/>
          </a:xfrm>
        </p:spPr>
        <p:txBody>
          <a:bodyPr/>
          <a:lstStyle>
            <a:lvl1pPr algn="l">
              <a:lnSpc>
                <a:spcPts val="1600"/>
              </a:lnSpc>
              <a:defRPr sz="1600"/>
            </a:lvl1pPr>
          </a:lstStyle>
          <a:p>
            <a:r>
              <a:rPr lang="en-US" dirty="0"/>
              <a:t>Click to add title</a:t>
            </a:r>
          </a:p>
        </p:txBody>
      </p:sp>
      <p:sp>
        <p:nvSpPr>
          <p:cNvPr id="13" name="Content Placeholder 2"/>
          <p:cNvSpPr>
            <a:spLocks noGrp="1"/>
          </p:cNvSpPr>
          <p:nvPr>
            <p:ph sz="quarter" idx="20"/>
          </p:nvPr>
        </p:nvSpPr>
        <p:spPr>
          <a:xfrm>
            <a:off x="114300" y="852488"/>
            <a:ext cx="8955088" cy="5318125"/>
          </a:xfrm>
          <a:prstGeom prst="rect">
            <a:avLst/>
          </a:prstGeom>
        </p:spPr>
        <p:txBody>
          <a:bodyPr lIns="0" tIns="0" rIns="0" bIns="0" spcCol="432000"/>
          <a:lstStyle>
            <a:lvl1pPr marL="216000" indent="-216000">
              <a:lnSpc>
                <a:spcPts val="2160"/>
              </a:lnSpc>
              <a:spcBef>
                <a:spcPts val="0"/>
              </a:spcBef>
              <a:buFont typeface="Arial" panose="020B0604020202020204" pitchFamily="34" charset="0"/>
              <a:buChar char="•"/>
              <a:defRPr lang="en-US" sz="1800" smtClean="0"/>
            </a:lvl1pPr>
            <a:lvl2pPr marL="432000" indent="-180000">
              <a:lnSpc>
                <a:spcPts val="2160"/>
              </a:lnSpc>
              <a:spcBef>
                <a:spcPts val="0"/>
              </a:spcBef>
              <a:buFont typeface="Calibri" panose="020F0502020204030204" pitchFamily="34" charset="0"/>
              <a:buChar char="–"/>
              <a:defRPr lang="en-US" sz="1600" smtClean="0"/>
            </a:lvl2pPr>
            <a:lvl3pPr marL="576000" indent="-144000">
              <a:lnSpc>
                <a:spcPts val="2160"/>
              </a:lnSpc>
              <a:spcBef>
                <a:spcPts val="0"/>
              </a:spcBef>
              <a:defRPr lang="en-US" sz="1400" smtClean="0"/>
            </a:lvl3pPr>
            <a:lvl4pPr marL="792000" indent="-180000">
              <a:lnSpc>
                <a:spcPts val="2160"/>
              </a:lnSpc>
              <a:spcBef>
                <a:spcPts val="0"/>
              </a:spcBef>
              <a:defRPr lang="en-US" sz="1400" smtClean="0"/>
            </a:lvl4pPr>
            <a:lvl5pPr marL="936000" indent="-144000">
              <a:lnSpc>
                <a:spcPts val="2160"/>
              </a:lnSpc>
              <a:spcBef>
                <a:spcPts val="0"/>
              </a:spcBef>
              <a:buFont typeface="Arial" panose="020B0604020202020204" pitchFamily="34" charset="0"/>
              <a:buChar char="•"/>
              <a:defRPr lang="en-GB" sz="140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 name="Date Placeholder 1"/>
          <p:cNvSpPr>
            <a:spLocks noGrp="1"/>
          </p:cNvSpPr>
          <p:nvPr>
            <p:ph type="dt" sz="half" idx="2"/>
          </p:nvPr>
        </p:nvSpPr>
        <p:spPr>
          <a:xfrm>
            <a:off x="544598" y="6493227"/>
            <a:ext cx="958606" cy="1440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900" smtClean="0">
                <a:solidFill>
                  <a:srgbClr val="000000"/>
                </a:solidFill>
                <a:latin typeface="Calibri"/>
              </a:defRPr>
            </a:lvl1pPr>
          </a:lstStyle>
          <a:p>
            <a:endParaRPr lang="en-US" dirty="0"/>
          </a:p>
        </p:txBody>
      </p:sp>
      <p:sp>
        <p:nvSpPr>
          <p:cNvPr id="16" name="Footer Placeholder 5"/>
          <p:cNvSpPr>
            <a:spLocks noGrp="1"/>
          </p:cNvSpPr>
          <p:nvPr>
            <p:ph type="ftr" sz="quarter" idx="3"/>
          </p:nvPr>
        </p:nvSpPr>
        <p:spPr>
          <a:xfrm>
            <a:off x="2469424" y="6493227"/>
            <a:ext cx="3215824" cy="1440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900">
                <a:solidFill>
                  <a:srgbClr val="000000"/>
                </a:solidFill>
                <a:latin typeface="Calibri"/>
              </a:defRPr>
            </a:lvl1pPr>
          </a:lstStyle>
          <a:p>
            <a:r>
              <a:rPr lang="en-US" dirty="0"/>
              <a:t> </a:t>
            </a:r>
          </a:p>
        </p:txBody>
      </p:sp>
      <p:sp>
        <p:nvSpPr>
          <p:cNvPr id="17" name="Slide Number Placeholder 7"/>
          <p:cNvSpPr>
            <a:spLocks noGrp="1"/>
          </p:cNvSpPr>
          <p:nvPr>
            <p:ph type="sldNum" sz="quarter" idx="4"/>
          </p:nvPr>
        </p:nvSpPr>
        <p:spPr>
          <a:xfrm>
            <a:off x="242888" y="6466430"/>
            <a:ext cx="266700" cy="200313"/>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1200" smtClean="0">
                <a:solidFill>
                  <a:srgbClr val="000000"/>
                </a:solidFill>
                <a:latin typeface="Calibri"/>
              </a:defRPr>
            </a:lvl1pPr>
          </a:lstStyle>
          <a:p>
            <a:fld id="{793332C0-45F3-49F7-8962-3AD7701CBA4A}" type="slidenum">
              <a:rPr lang="en-US" smtClean="0"/>
              <a:pPr/>
              <a:t>‹#›</a:t>
            </a:fld>
            <a:endParaRPr lang="en-US" dirty="0"/>
          </a:p>
        </p:txBody>
      </p:sp>
    </p:spTree>
    <p:extLst>
      <p:ext uri="{BB962C8B-B14F-4D97-AF65-F5344CB8AC3E}">
        <p14:creationId xmlns:p14="http://schemas.microsoft.com/office/powerpoint/2010/main" val="722954609"/>
      </p:ext>
    </p:extLst>
  </p:cSld>
  <p:clrMapOvr>
    <a:masterClrMapping/>
  </p:clrMapOvr>
  <p:hf hdr="0" dt="0"/>
  <p:extLst mod="1">
    <p:ext uri="{DCECCB84-F9BA-43D5-87BE-67443E8EF086}">
      <p15:sldGuideLst xmlns:p15="http://schemas.microsoft.com/office/powerpoint/2012/main">
        <p15:guide id="1" pos="63" userDrawn="1">
          <p15:clr>
            <a:srgbClr val="FBAE40"/>
          </p15:clr>
        </p15:guide>
        <p15:guide id="2" orient="horz" pos="534" userDrawn="1">
          <p15:clr>
            <a:srgbClr val="FBAE40"/>
          </p15:clr>
        </p15:guide>
        <p15:guide id="3" pos="5697" userDrawn="1">
          <p15:clr>
            <a:srgbClr val="FBAE40"/>
          </p15:clr>
        </p15:guide>
        <p15:guide id="4" orient="horz" pos="3934"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anagement review – blank">
    <p:spTree>
      <p:nvGrpSpPr>
        <p:cNvPr id="1" name=""/>
        <p:cNvGrpSpPr/>
        <p:nvPr/>
      </p:nvGrpSpPr>
      <p:grpSpPr>
        <a:xfrm>
          <a:off x="0" y="0"/>
          <a:ext cx="0" cy="0"/>
          <a:chOff x="0" y="0"/>
          <a:chExt cx="0" cy="0"/>
        </a:xfrm>
      </p:grpSpPr>
      <p:cxnSp>
        <p:nvCxnSpPr>
          <p:cNvPr id="7" name="Straight Connector 17"/>
          <p:cNvCxnSpPr/>
          <p:nvPr userDrawn="1">
            <p:custDataLst>
              <p:tags r:id="rId1"/>
            </p:custDataLst>
          </p:nvPr>
        </p:nvCxnSpPr>
        <p:spPr>
          <a:xfrm>
            <a:off x="0" y="745264"/>
            <a:ext cx="9144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7" name="Text Placeholder 2"/>
          <p:cNvSpPr>
            <a:spLocks noGrp="1"/>
          </p:cNvSpPr>
          <p:nvPr>
            <p:ph type="body" sz="quarter" idx="10" hasCustomPrompt="1"/>
          </p:nvPr>
        </p:nvSpPr>
        <p:spPr>
          <a:xfrm>
            <a:off x="99060" y="36168"/>
            <a:ext cx="2349942" cy="172800"/>
          </a:xfrm>
          <a:prstGeom prst="rect">
            <a:avLst/>
          </a:prstGeom>
          <a:ln>
            <a:noFill/>
          </a:ln>
        </p:spPr>
        <p:txBody>
          <a:bodyPr lIns="0" tIns="0" rIns="0" bIns="0">
            <a:noAutofit/>
          </a:bodyPr>
          <a:lstStyle>
            <a:lvl1pPr marL="0" indent="0" algn="l">
              <a:spcBef>
                <a:spcPts val="0"/>
              </a:spcBef>
              <a:buFontTx/>
              <a:buNone/>
              <a:defRPr sz="1100" baseline="0">
                <a:solidFill>
                  <a:schemeClr val="tx1"/>
                </a:solidFill>
              </a:defRPr>
            </a:lvl1pPr>
          </a:lstStyle>
          <a:p>
            <a:r>
              <a:rPr lang="en-US" sz="1100" dirty="0"/>
              <a:t>Reporting entity</a:t>
            </a:r>
          </a:p>
        </p:txBody>
      </p:sp>
      <p:sp>
        <p:nvSpPr>
          <p:cNvPr id="19" name="Text Placeholder 2"/>
          <p:cNvSpPr>
            <a:spLocks noGrp="1"/>
          </p:cNvSpPr>
          <p:nvPr>
            <p:ph type="body" sz="quarter" idx="17" hasCustomPrompt="1"/>
          </p:nvPr>
        </p:nvSpPr>
        <p:spPr>
          <a:xfrm>
            <a:off x="99060" y="210564"/>
            <a:ext cx="2349942" cy="173232"/>
          </a:xfrm>
          <a:prstGeom prst="rect">
            <a:avLst/>
          </a:prstGeom>
          <a:ln>
            <a:noFill/>
          </a:ln>
        </p:spPr>
        <p:txBody>
          <a:bodyPr lIns="0" tIns="0" rIns="0" bIns="0">
            <a:noAutofit/>
          </a:bodyPr>
          <a:lstStyle>
            <a:lvl1pPr marL="0" indent="0" algn="l">
              <a:spcBef>
                <a:spcPts val="0"/>
              </a:spcBef>
              <a:buFontTx/>
              <a:buNone/>
              <a:defRPr sz="1100" b="1" baseline="0">
                <a:solidFill>
                  <a:schemeClr val="tx1"/>
                </a:solidFill>
              </a:defRPr>
            </a:lvl1pPr>
          </a:lstStyle>
          <a:p>
            <a:r>
              <a:rPr lang="en-US" sz="1100" dirty="0" err="1"/>
              <a:t>P&amp;L</a:t>
            </a:r>
            <a:r>
              <a:rPr lang="en-US" sz="1100" dirty="0"/>
              <a:t> detail per business</a:t>
            </a:r>
          </a:p>
        </p:txBody>
      </p:sp>
      <p:sp>
        <p:nvSpPr>
          <p:cNvPr id="21" name="Text Placeholder 2"/>
          <p:cNvSpPr>
            <a:spLocks noGrp="1"/>
          </p:cNvSpPr>
          <p:nvPr>
            <p:ph type="body" sz="quarter" idx="18" hasCustomPrompt="1"/>
          </p:nvPr>
        </p:nvSpPr>
        <p:spPr>
          <a:xfrm>
            <a:off x="99060" y="385392"/>
            <a:ext cx="2349942" cy="172800"/>
          </a:xfrm>
          <a:prstGeom prst="rect">
            <a:avLst/>
          </a:prstGeom>
          <a:ln>
            <a:noFill/>
          </a:ln>
        </p:spPr>
        <p:txBody>
          <a:bodyPr lIns="0" tIns="0" rIns="0" bIns="0">
            <a:noAutofit/>
          </a:bodyPr>
          <a:lstStyle>
            <a:lvl1pPr marL="0" indent="0" algn="l">
              <a:spcBef>
                <a:spcPts val="0"/>
              </a:spcBef>
              <a:buFontTx/>
              <a:buNone/>
              <a:defRPr sz="1100" b="0" baseline="0">
                <a:solidFill>
                  <a:schemeClr val="tx1"/>
                </a:solidFill>
              </a:defRPr>
            </a:lvl1pPr>
          </a:lstStyle>
          <a:p>
            <a:r>
              <a:rPr lang="en-US" dirty="0"/>
              <a:t>Unit of measurement</a:t>
            </a:r>
          </a:p>
        </p:txBody>
      </p:sp>
      <p:sp>
        <p:nvSpPr>
          <p:cNvPr id="22" name="Text Placeholder 2"/>
          <p:cNvSpPr>
            <a:spLocks noGrp="1"/>
          </p:cNvSpPr>
          <p:nvPr>
            <p:ph type="body" sz="quarter" idx="19" hasCustomPrompt="1"/>
          </p:nvPr>
        </p:nvSpPr>
        <p:spPr>
          <a:xfrm>
            <a:off x="99060" y="559788"/>
            <a:ext cx="2349942" cy="172800"/>
          </a:xfrm>
          <a:prstGeom prst="rect">
            <a:avLst/>
          </a:prstGeom>
          <a:ln>
            <a:noFill/>
          </a:ln>
        </p:spPr>
        <p:txBody>
          <a:bodyPr lIns="0" tIns="0" rIns="0" bIns="0">
            <a:noAutofit/>
          </a:bodyPr>
          <a:lstStyle>
            <a:lvl1pPr marL="0" indent="0" algn="l">
              <a:spcBef>
                <a:spcPts val="0"/>
              </a:spcBef>
              <a:buFontTx/>
              <a:buNone/>
              <a:defRPr sz="1100" b="0" baseline="0">
                <a:solidFill>
                  <a:schemeClr val="tx1"/>
                </a:solidFill>
              </a:defRPr>
            </a:lvl1pPr>
          </a:lstStyle>
          <a:p>
            <a:r>
              <a:rPr lang="en-US" dirty="0"/>
              <a:t>Period, data scenario</a:t>
            </a:r>
          </a:p>
        </p:txBody>
      </p:sp>
      <p:sp>
        <p:nvSpPr>
          <p:cNvPr id="11" name="Titel 4"/>
          <p:cNvSpPr>
            <a:spLocks noGrp="1"/>
          </p:cNvSpPr>
          <p:nvPr>
            <p:ph type="title" hasCustomPrompt="1"/>
          </p:nvPr>
        </p:nvSpPr>
        <p:spPr>
          <a:xfrm>
            <a:off x="2658359" y="113166"/>
            <a:ext cx="6385628" cy="507375"/>
          </a:xfrm>
        </p:spPr>
        <p:txBody>
          <a:bodyPr/>
          <a:lstStyle>
            <a:lvl1pPr algn="l">
              <a:lnSpc>
                <a:spcPts val="1600"/>
              </a:lnSpc>
              <a:defRPr sz="1600"/>
            </a:lvl1pPr>
          </a:lstStyle>
          <a:p>
            <a:r>
              <a:rPr lang="en-US" dirty="0"/>
              <a:t>Click to add title</a:t>
            </a:r>
          </a:p>
        </p:txBody>
      </p:sp>
      <p:sp>
        <p:nvSpPr>
          <p:cNvPr id="12" name="Date Placeholder 1"/>
          <p:cNvSpPr>
            <a:spLocks noGrp="1"/>
          </p:cNvSpPr>
          <p:nvPr>
            <p:ph type="dt" sz="half" idx="2"/>
          </p:nvPr>
        </p:nvSpPr>
        <p:spPr>
          <a:xfrm>
            <a:off x="544598" y="6493227"/>
            <a:ext cx="958606" cy="1440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900" smtClean="0">
                <a:solidFill>
                  <a:srgbClr val="000000"/>
                </a:solidFill>
                <a:latin typeface="Calibri"/>
              </a:defRPr>
            </a:lvl1pPr>
          </a:lstStyle>
          <a:p>
            <a:endParaRPr lang="en-US" dirty="0"/>
          </a:p>
        </p:txBody>
      </p:sp>
      <p:sp>
        <p:nvSpPr>
          <p:cNvPr id="13" name="Footer Placeholder 5"/>
          <p:cNvSpPr>
            <a:spLocks noGrp="1"/>
          </p:cNvSpPr>
          <p:nvPr>
            <p:ph type="ftr" sz="quarter" idx="3"/>
          </p:nvPr>
        </p:nvSpPr>
        <p:spPr>
          <a:xfrm>
            <a:off x="2469424" y="6493227"/>
            <a:ext cx="3215824" cy="1440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900">
                <a:solidFill>
                  <a:srgbClr val="000000"/>
                </a:solidFill>
                <a:latin typeface="Calibri"/>
              </a:defRPr>
            </a:lvl1pPr>
          </a:lstStyle>
          <a:p>
            <a:r>
              <a:rPr lang="en-US" dirty="0"/>
              <a:t> </a:t>
            </a:r>
          </a:p>
        </p:txBody>
      </p:sp>
      <p:sp>
        <p:nvSpPr>
          <p:cNvPr id="15" name="Slide Number Placeholder 7"/>
          <p:cNvSpPr>
            <a:spLocks noGrp="1"/>
          </p:cNvSpPr>
          <p:nvPr>
            <p:ph type="sldNum" sz="quarter" idx="4"/>
          </p:nvPr>
        </p:nvSpPr>
        <p:spPr>
          <a:xfrm>
            <a:off x="242888" y="6466430"/>
            <a:ext cx="266700" cy="200313"/>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1200" smtClean="0">
                <a:solidFill>
                  <a:srgbClr val="000000"/>
                </a:solidFill>
                <a:latin typeface="Calibri"/>
              </a:defRPr>
            </a:lvl1pPr>
          </a:lstStyle>
          <a:p>
            <a:fld id="{793332C0-45F3-49F7-8962-3AD7701CBA4A}" type="slidenum">
              <a:rPr lang="en-US" smtClean="0"/>
              <a:pPr/>
              <a:t>‹#›</a:t>
            </a:fld>
            <a:endParaRPr lang="en-US" dirty="0"/>
          </a:p>
        </p:txBody>
      </p:sp>
    </p:spTree>
    <p:extLst>
      <p:ext uri="{BB962C8B-B14F-4D97-AF65-F5344CB8AC3E}">
        <p14:creationId xmlns:p14="http://schemas.microsoft.com/office/powerpoint/2010/main" val="399908284"/>
      </p:ext>
    </p:extLst>
  </p:cSld>
  <p:clrMapOvr>
    <a:masterClrMapping/>
  </p:clrMapOvr>
  <p:hf hdr="0" dt="0"/>
  <p:extLst mod="1">
    <p:ext uri="{DCECCB84-F9BA-43D5-87BE-67443E8EF086}">
      <p15:sldGuideLst xmlns:p15="http://schemas.microsoft.com/office/powerpoint/2012/main">
        <p15:guide id="1" pos="63" userDrawn="1">
          <p15:clr>
            <a:srgbClr val="FBAE40"/>
          </p15:clr>
        </p15:guide>
        <p15:guide id="2" pos="5696" userDrawn="1">
          <p15:clr>
            <a:srgbClr val="FBAE40"/>
          </p15:clr>
        </p15:guide>
        <p15:guide id="3" orient="horz" pos="3934" userDrawn="1">
          <p15:clr>
            <a:srgbClr val="FBAE40"/>
          </p15:clr>
        </p15:guide>
        <p15:guide id="4" orient="horz" pos="534" userDrawn="1">
          <p15:clr>
            <a:srgbClr val="FBAE40"/>
          </p15:clr>
        </p15:guide>
        <p15:guide id="5" orient="horz" pos="51"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anagement review – no top box">
    <p:spTree>
      <p:nvGrpSpPr>
        <p:cNvPr id="1" name=""/>
        <p:cNvGrpSpPr/>
        <p:nvPr/>
      </p:nvGrpSpPr>
      <p:grpSpPr>
        <a:xfrm>
          <a:off x="0" y="0"/>
          <a:ext cx="0" cy="0"/>
          <a:chOff x="0" y="0"/>
          <a:chExt cx="0" cy="0"/>
        </a:xfrm>
      </p:grpSpPr>
      <p:cxnSp>
        <p:nvCxnSpPr>
          <p:cNvPr id="7" name="Straight Connector 17"/>
          <p:cNvCxnSpPr/>
          <p:nvPr userDrawn="1">
            <p:custDataLst>
              <p:tags r:id="rId1"/>
            </p:custDataLst>
          </p:nvPr>
        </p:nvCxnSpPr>
        <p:spPr>
          <a:xfrm>
            <a:off x="0" y="745264"/>
            <a:ext cx="9144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Titel 4"/>
          <p:cNvSpPr>
            <a:spLocks noGrp="1"/>
          </p:cNvSpPr>
          <p:nvPr>
            <p:ph type="title" hasCustomPrompt="1"/>
          </p:nvPr>
        </p:nvSpPr>
        <p:spPr>
          <a:xfrm>
            <a:off x="2658359" y="113166"/>
            <a:ext cx="6385628" cy="507375"/>
          </a:xfrm>
        </p:spPr>
        <p:txBody>
          <a:bodyPr/>
          <a:lstStyle>
            <a:lvl1pPr algn="l">
              <a:lnSpc>
                <a:spcPts val="1600"/>
              </a:lnSpc>
              <a:defRPr sz="1600"/>
            </a:lvl1pPr>
          </a:lstStyle>
          <a:p>
            <a:r>
              <a:rPr lang="en-US" dirty="0"/>
              <a:t>Click to add title</a:t>
            </a:r>
          </a:p>
        </p:txBody>
      </p:sp>
      <p:sp>
        <p:nvSpPr>
          <p:cNvPr id="10" name="Date Placeholder 1"/>
          <p:cNvSpPr>
            <a:spLocks noGrp="1"/>
          </p:cNvSpPr>
          <p:nvPr>
            <p:ph type="dt" sz="half" idx="2"/>
          </p:nvPr>
        </p:nvSpPr>
        <p:spPr>
          <a:xfrm>
            <a:off x="544598" y="6493227"/>
            <a:ext cx="958606" cy="1440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900" smtClean="0">
                <a:solidFill>
                  <a:srgbClr val="000000"/>
                </a:solidFill>
                <a:latin typeface="Calibri"/>
              </a:defRPr>
            </a:lvl1pPr>
          </a:lstStyle>
          <a:p>
            <a:endParaRPr lang="en-US" dirty="0"/>
          </a:p>
        </p:txBody>
      </p:sp>
      <p:sp>
        <p:nvSpPr>
          <p:cNvPr id="11" name="Footer Placeholder 5"/>
          <p:cNvSpPr>
            <a:spLocks noGrp="1"/>
          </p:cNvSpPr>
          <p:nvPr>
            <p:ph type="ftr" sz="quarter" idx="3"/>
          </p:nvPr>
        </p:nvSpPr>
        <p:spPr>
          <a:xfrm>
            <a:off x="2469424" y="6493227"/>
            <a:ext cx="3215824" cy="1440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900">
                <a:solidFill>
                  <a:srgbClr val="000000"/>
                </a:solidFill>
                <a:latin typeface="Calibri"/>
              </a:defRPr>
            </a:lvl1pPr>
          </a:lstStyle>
          <a:p>
            <a:r>
              <a:rPr lang="en-US" dirty="0"/>
              <a:t> </a:t>
            </a:r>
          </a:p>
        </p:txBody>
      </p:sp>
      <p:sp>
        <p:nvSpPr>
          <p:cNvPr id="12" name="Slide Number Placeholder 7"/>
          <p:cNvSpPr>
            <a:spLocks noGrp="1"/>
          </p:cNvSpPr>
          <p:nvPr>
            <p:ph type="sldNum" sz="quarter" idx="4"/>
          </p:nvPr>
        </p:nvSpPr>
        <p:spPr>
          <a:xfrm>
            <a:off x="242888" y="6466430"/>
            <a:ext cx="266700" cy="200313"/>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1200" smtClean="0">
                <a:solidFill>
                  <a:srgbClr val="000000"/>
                </a:solidFill>
                <a:latin typeface="Calibri"/>
              </a:defRPr>
            </a:lvl1pPr>
          </a:lstStyle>
          <a:p>
            <a:fld id="{793332C0-45F3-49F7-8962-3AD7701CBA4A}" type="slidenum">
              <a:rPr lang="en-US" smtClean="0"/>
              <a:pPr/>
              <a:t>‹#›</a:t>
            </a:fld>
            <a:endParaRPr lang="en-US" dirty="0"/>
          </a:p>
        </p:txBody>
      </p:sp>
    </p:spTree>
    <p:extLst>
      <p:ext uri="{BB962C8B-B14F-4D97-AF65-F5344CB8AC3E}">
        <p14:creationId xmlns:p14="http://schemas.microsoft.com/office/powerpoint/2010/main" val="1728498279"/>
      </p:ext>
    </p:extLst>
  </p:cSld>
  <p:clrMapOvr>
    <a:masterClrMapping/>
  </p:clrMapOvr>
  <p:hf hdr="0" dt="0"/>
  <p:extLst mod="1">
    <p:ext uri="{DCECCB84-F9BA-43D5-87BE-67443E8EF086}">
      <p15:sldGuideLst xmlns:p15="http://schemas.microsoft.com/office/powerpoint/2012/main">
        <p15:guide id="1" pos="63">
          <p15:clr>
            <a:srgbClr val="FBAE40"/>
          </p15:clr>
        </p15:guide>
        <p15:guide id="2" pos="5696">
          <p15:clr>
            <a:srgbClr val="FBAE40"/>
          </p15:clr>
        </p15:guide>
        <p15:guide id="3" orient="horz" pos="3934">
          <p15:clr>
            <a:srgbClr val="FBAE40"/>
          </p15:clr>
        </p15:guide>
        <p15:guide id="4" orient="horz" pos="534">
          <p15:clr>
            <a:srgbClr val="FBAE40"/>
          </p15:clr>
        </p15:guide>
        <p15:guide id="5" orient="horz" pos="5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anagement review – text box right">
    <p:spTree>
      <p:nvGrpSpPr>
        <p:cNvPr id="1" name=""/>
        <p:cNvGrpSpPr/>
        <p:nvPr/>
      </p:nvGrpSpPr>
      <p:grpSpPr>
        <a:xfrm>
          <a:off x="0" y="0"/>
          <a:ext cx="0" cy="0"/>
          <a:chOff x="0" y="0"/>
          <a:chExt cx="0" cy="0"/>
        </a:xfrm>
      </p:grpSpPr>
      <p:cxnSp>
        <p:nvCxnSpPr>
          <p:cNvPr id="7" name="Straight Connector 17"/>
          <p:cNvCxnSpPr/>
          <p:nvPr userDrawn="1">
            <p:custDataLst>
              <p:tags r:id="rId1"/>
            </p:custDataLst>
          </p:nvPr>
        </p:nvCxnSpPr>
        <p:spPr>
          <a:xfrm>
            <a:off x="0" y="745264"/>
            <a:ext cx="9144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7" name="Text Placeholder 2"/>
          <p:cNvSpPr>
            <a:spLocks noGrp="1"/>
          </p:cNvSpPr>
          <p:nvPr>
            <p:ph type="body" sz="quarter" idx="10" hasCustomPrompt="1"/>
          </p:nvPr>
        </p:nvSpPr>
        <p:spPr>
          <a:xfrm>
            <a:off x="99060" y="36168"/>
            <a:ext cx="2349942" cy="172800"/>
          </a:xfrm>
          <a:prstGeom prst="rect">
            <a:avLst/>
          </a:prstGeom>
          <a:ln>
            <a:noFill/>
          </a:ln>
        </p:spPr>
        <p:txBody>
          <a:bodyPr lIns="0" tIns="0" rIns="0" bIns="0">
            <a:noAutofit/>
          </a:bodyPr>
          <a:lstStyle>
            <a:lvl1pPr marL="0" indent="0" algn="l">
              <a:spcBef>
                <a:spcPts val="0"/>
              </a:spcBef>
              <a:buFontTx/>
              <a:buNone/>
              <a:defRPr sz="1100" baseline="0">
                <a:solidFill>
                  <a:schemeClr val="tx1"/>
                </a:solidFill>
              </a:defRPr>
            </a:lvl1pPr>
          </a:lstStyle>
          <a:p>
            <a:r>
              <a:rPr lang="en-US" sz="1100" dirty="0"/>
              <a:t>Reporting entity</a:t>
            </a:r>
          </a:p>
        </p:txBody>
      </p:sp>
      <p:sp>
        <p:nvSpPr>
          <p:cNvPr id="19" name="Text Placeholder 2"/>
          <p:cNvSpPr>
            <a:spLocks noGrp="1"/>
          </p:cNvSpPr>
          <p:nvPr>
            <p:ph type="body" sz="quarter" idx="17" hasCustomPrompt="1"/>
          </p:nvPr>
        </p:nvSpPr>
        <p:spPr>
          <a:xfrm>
            <a:off x="99060" y="210564"/>
            <a:ext cx="2349942" cy="173232"/>
          </a:xfrm>
          <a:prstGeom prst="rect">
            <a:avLst/>
          </a:prstGeom>
          <a:ln>
            <a:noFill/>
          </a:ln>
        </p:spPr>
        <p:txBody>
          <a:bodyPr lIns="0" tIns="0" rIns="0" bIns="0">
            <a:noAutofit/>
          </a:bodyPr>
          <a:lstStyle>
            <a:lvl1pPr marL="0" indent="0" algn="l">
              <a:spcBef>
                <a:spcPts val="0"/>
              </a:spcBef>
              <a:buFontTx/>
              <a:buNone/>
              <a:defRPr sz="1100" b="1" baseline="0">
                <a:solidFill>
                  <a:schemeClr val="tx1"/>
                </a:solidFill>
              </a:defRPr>
            </a:lvl1pPr>
          </a:lstStyle>
          <a:p>
            <a:r>
              <a:rPr lang="en-US" sz="1100" dirty="0" err="1"/>
              <a:t>P&amp;L</a:t>
            </a:r>
            <a:r>
              <a:rPr lang="en-US" sz="1100" dirty="0"/>
              <a:t> detail per business</a:t>
            </a:r>
          </a:p>
        </p:txBody>
      </p:sp>
      <p:sp>
        <p:nvSpPr>
          <p:cNvPr id="21" name="Text Placeholder 2"/>
          <p:cNvSpPr>
            <a:spLocks noGrp="1"/>
          </p:cNvSpPr>
          <p:nvPr>
            <p:ph type="body" sz="quarter" idx="18" hasCustomPrompt="1"/>
          </p:nvPr>
        </p:nvSpPr>
        <p:spPr>
          <a:xfrm>
            <a:off x="99060" y="385392"/>
            <a:ext cx="2349942" cy="172800"/>
          </a:xfrm>
          <a:prstGeom prst="rect">
            <a:avLst/>
          </a:prstGeom>
          <a:ln>
            <a:noFill/>
          </a:ln>
        </p:spPr>
        <p:txBody>
          <a:bodyPr lIns="0" tIns="0" rIns="0" bIns="0">
            <a:noAutofit/>
          </a:bodyPr>
          <a:lstStyle>
            <a:lvl1pPr marL="0" indent="0" algn="l">
              <a:spcBef>
                <a:spcPts val="0"/>
              </a:spcBef>
              <a:buFontTx/>
              <a:buNone/>
              <a:defRPr sz="1100" b="0" baseline="0">
                <a:solidFill>
                  <a:schemeClr val="tx1"/>
                </a:solidFill>
              </a:defRPr>
            </a:lvl1pPr>
          </a:lstStyle>
          <a:p>
            <a:r>
              <a:rPr lang="en-US" dirty="0"/>
              <a:t>Unit of measurement</a:t>
            </a:r>
          </a:p>
        </p:txBody>
      </p:sp>
      <p:sp>
        <p:nvSpPr>
          <p:cNvPr id="22" name="Text Placeholder 2"/>
          <p:cNvSpPr>
            <a:spLocks noGrp="1"/>
          </p:cNvSpPr>
          <p:nvPr>
            <p:ph type="body" sz="quarter" idx="19" hasCustomPrompt="1"/>
          </p:nvPr>
        </p:nvSpPr>
        <p:spPr>
          <a:xfrm>
            <a:off x="99060" y="559788"/>
            <a:ext cx="2349942" cy="172800"/>
          </a:xfrm>
          <a:prstGeom prst="rect">
            <a:avLst/>
          </a:prstGeom>
          <a:ln>
            <a:noFill/>
          </a:ln>
        </p:spPr>
        <p:txBody>
          <a:bodyPr lIns="0" tIns="0" rIns="0" bIns="0">
            <a:noAutofit/>
          </a:bodyPr>
          <a:lstStyle>
            <a:lvl1pPr marL="0" indent="0" algn="l">
              <a:spcBef>
                <a:spcPts val="0"/>
              </a:spcBef>
              <a:buFontTx/>
              <a:buNone/>
              <a:defRPr sz="1100" b="0" baseline="0">
                <a:solidFill>
                  <a:schemeClr val="tx1"/>
                </a:solidFill>
              </a:defRPr>
            </a:lvl1pPr>
          </a:lstStyle>
          <a:p>
            <a:r>
              <a:rPr lang="en-US" dirty="0"/>
              <a:t>Period, data scenario</a:t>
            </a:r>
          </a:p>
        </p:txBody>
      </p:sp>
      <p:sp>
        <p:nvSpPr>
          <p:cNvPr id="11" name="Textplatzhalter 4"/>
          <p:cNvSpPr>
            <a:spLocks noGrp="1"/>
          </p:cNvSpPr>
          <p:nvPr>
            <p:ph type="body" sz="quarter" idx="13"/>
          </p:nvPr>
        </p:nvSpPr>
        <p:spPr>
          <a:xfrm>
            <a:off x="5910262" y="1548000"/>
            <a:ext cx="2694185" cy="4617304"/>
          </a:xfrm>
          <a:prstGeom prst="rect">
            <a:avLst/>
          </a:prstGeom>
        </p:spPr>
        <p:txBody>
          <a:bodyPr lIns="0" tIns="0" rIns="0" bIns="0" spcCol="432000"/>
          <a:lstStyle>
            <a:lvl1pPr marL="0" indent="0">
              <a:lnSpc>
                <a:spcPts val="1260"/>
              </a:lnSpc>
              <a:spcBef>
                <a:spcPts val="0"/>
              </a:spcBef>
              <a:buFont typeface="Arial" pitchFamily="34" charset="0"/>
              <a:buNone/>
              <a:defRPr sz="1050"/>
            </a:lvl1pPr>
            <a:lvl2pPr marL="252000" indent="-126000">
              <a:lnSpc>
                <a:spcPts val="1260"/>
              </a:lnSpc>
              <a:spcBef>
                <a:spcPts val="0"/>
              </a:spcBef>
              <a:buFont typeface="Calibri" panose="020F0502020204030204" pitchFamily="34" charset="0"/>
              <a:buChar char="–"/>
              <a:defRPr sz="950"/>
            </a:lvl2pPr>
            <a:lvl3pPr marL="360000" indent="-90000">
              <a:lnSpc>
                <a:spcPts val="1260"/>
              </a:lnSpc>
              <a:spcBef>
                <a:spcPts val="0"/>
              </a:spcBef>
              <a:buFont typeface="Arial" panose="020B0604020202020204" pitchFamily="34" charset="0"/>
              <a:buChar char="•"/>
              <a:defRPr sz="850"/>
            </a:lvl3pPr>
            <a:lvl4pPr marL="486000" indent="-126000">
              <a:lnSpc>
                <a:spcPts val="1260"/>
              </a:lnSpc>
              <a:spcBef>
                <a:spcPts val="0"/>
              </a:spcBef>
              <a:buFont typeface="Calibri" panose="020F0502020204030204" pitchFamily="34" charset="0"/>
              <a:buChar char="–"/>
              <a:defRPr sz="850"/>
            </a:lvl4pPr>
            <a:lvl5pPr marL="576000" indent="-90000">
              <a:lnSpc>
                <a:spcPts val="1260"/>
              </a:lnSpc>
              <a:spcBef>
                <a:spcPts val="0"/>
              </a:spcBef>
              <a:buFont typeface="Arial" panose="020B0604020202020204" pitchFamily="34" charset="0"/>
              <a:buChar char="•"/>
              <a:defRPr sz="850"/>
            </a:lvl5pPr>
            <a:lvl6pPr marL="1296000" indent="-228600">
              <a:spcBef>
                <a:spcPts val="0"/>
              </a:spcBef>
              <a:buFont typeface="Calibri" panose="020F0502020204030204" pitchFamily="34" charset="0"/>
              <a:buChar char="─"/>
              <a:defRPr sz="1800"/>
            </a:lvl6pPr>
            <a:lvl7pPr marL="1512000" indent="-216000">
              <a:spcBef>
                <a:spcPts val="0"/>
              </a:spcBef>
              <a:buFont typeface="Calibri" panose="020F0502020204030204" pitchFamily="34" charset="0"/>
              <a:buChar char="─"/>
              <a:defRPr sz="1800"/>
            </a:lvl7pPr>
            <a:lvl8pPr marL="1728000" indent="-216000">
              <a:spcBef>
                <a:spcPts val="0"/>
              </a:spcBef>
              <a:buFont typeface="Calibri" panose="020F0502020204030204" pitchFamily="34" charset="0"/>
              <a:buChar char="─"/>
              <a:defRPr sz="1800"/>
            </a:lvl8pPr>
            <a:lvl9pPr marL="1944000" indent="-216000">
              <a:spcBef>
                <a:spcPts val="0"/>
              </a:spcBef>
              <a:buFont typeface="Calibri" panose="020F0502020204030204" pitchFamily="34" charset="0"/>
              <a:buChar char="─"/>
              <a:defRPr sz="1800"/>
            </a:lvl9pPr>
          </a:lstStyle>
          <a:p>
            <a:pPr marL="0" lvl="0" indent="0">
              <a:lnSpc>
                <a:spcPts val="1260"/>
              </a:lnSpc>
              <a:spcBef>
                <a:spcPts val="0"/>
              </a:spcBef>
              <a:buFont typeface="Arial" pitchFamily="34" charset="0"/>
              <a:buNone/>
            </a:pPr>
            <a:r>
              <a:rPr lang="en-US" sz="1050" dirty="0"/>
              <a:t>Click to edit Master text styles</a:t>
            </a:r>
          </a:p>
        </p:txBody>
      </p:sp>
      <p:sp>
        <p:nvSpPr>
          <p:cNvPr id="13" name="Titel 4"/>
          <p:cNvSpPr>
            <a:spLocks noGrp="1"/>
          </p:cNvSpPr>
          <p:nvPr>
            <p:ph type="title" hasCustomPrompt="1"/>
          </p:nvPr>
        </p:nvSpPr>
        <p:spPr>
          <a:xfrm>
            <a:off x="2658359" y="113166"/>
            <a:ext cx="6385628" cy="507375"/>
          </a:xfrm>
        </p:spPr>
        <p:txBody>
          <a:bodyPr/>
          <a:lstStyle>
            <a:lvl1pPr algn="l">
              <a:lnSpc>
                <a:spcPts val="1600"/>
              </a:lnSpc>
              <a:defRPr sz="1600"/>
            </a:lvl1pPr>
          </a:lstStyle>
          <a:p>
            <a:r>
              <a:rPr lang="en-US" dirty="0"/>
              <a:t>Click to add title</a:t>
            </a:r>
          </a:p>
        </p:txBody>
      </p:sp>
      <p:sp>
        <p:nvSpPr>
          <p:cNvPr id="12" name="Date Placeholder 1"/>
          <p:cNvSpPr>
            <a:spLocks noGrp="1"/>
          </p:cNvSpPr>
          <p:nvPr>
            <p:ph type="dt" sz="half" idx="2"/>
          </p:nvPr>
        </p:nvSpPr>
        <p:spPr>
          <a:xfrm>
            <a:off x="544598" y="6493227"/>
            <a:ext cx="958606" cy="1440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900" smtClean="0">
                <a:solidFill>
                  <a:srgbClr val="000000"/>
                </a:solidFill>
                <a:latin typeface="Calibri"/>
              </a:defRPr>
            </a:lvl1pPr>
          </a:lstStyle>
          <a:p>
            <a:endParaRPr lang="en-US" dirty="0"/>
          </a:p>
        </p:txBody>
      </p:sp>
      <p:sp>
        <p:nvSpPr>
          <p:cNvPr id="15" name="Footer Placeholder 5"/>
          <p:cNvSpPr>
            <a:spLocks noGrp="1"/>
          </p:cNvSpPr>
          <p:nvPr>
            <p:ph type="ftr" sz="quarter" idx="3"/>
          </p:nvPr>
        </p:nvSpPr>
        <p:spPr>
          <a:xfrm>
            <a:off x="2469424" y="6493227"/>
            <a:ext cx="3215824" cy="1440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900">
                <a:solidFill>
                  <a:srgbClr val="000000"/>
                </a:solidFill>
                <a:latin typeface="Calibri"/>
              </a:defRPr>
            </a:lvl1pPr>
          </a:lstStyle>
          <a:p>
            <a:r>
              <a:rPr lang="en-US" dirty="0"/>
              <a:t> </a:t>
            </a:r>
          </a:p>
        </p:txBody>
      </p:sp>
      <p:sp>
        <p:nvSpPr>
          <p:cNvPr id="16" name="Slide Number Placeholder 7"/>
          <p:cNvSpPr>
            <a:spLocks noGrp="1"/>
          </p:cNvSpPr>
          <p:nvPr>
            <p:ph type="sldNum" sz="quarter" idx="4"/>
          </p:nvPr>
        </p:nvSpPr>
        <p:spPr>
          <a:xfrm>
            <a:off x="242888" y="6466430"/>
            <a:ext cx="266700" cy="200313"/>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1200" smtClean="0">
                <a:solidFill>
                  <a:srgbClr val="000000"/>
                </a:solidFill>
                <a:latin typeface="Calibri"/>
              </a:defRPr>
            </a:lvl1pPr>
          </a:lstStyle>
          <a:p>
            <a:fld id="{793332C0-45F3-49F7-8962-3AD7701CBA4A}" type="slidenum">
              <a:rPr lang="en-US" smtClean="0"/>
              <a:pPr/>
              <a:t>‹#›</a:t>
            </a:fld>
            <a:endParaRPr lang="en-US" dirty="0"/>
          </a:p>
        </p:txBody>
      </p:sp>
    </p:spTree>
    <p:extLst>
      <p:ext uri="{BB962C8B-B14F-4D97-AF65-F5344CB8AC3E}">
        <p14:creationId xmlns:p14="http://schemas.microsoft.com/office/powerpoint/2010/main" val="3374298515"/>
      </p:ext>
    </p:extLst>
  </p:cSld>
  <p:clrMapOvr>
    <a:masterClrMapping/>
  </p:clrMapOvr>
  <p:hf hdr="0" dt="0"/>
  <p:extLst mod="1">
    <p:ext uri="{DCECCB84-F9BA-43D5-87BE-67443E8EF086}">
      <p15:sldGuideLst xmlns:p15="http://schemas.microsoft.com/office/powerpoint/2012/main">
        <p15:guide id="1" pos="63">
          <p15:clr>
            <a:srgbClr val="FBAE40"/>
          </p15:clr>
        </p15:guide>
        <p15:guide id="2" pos="5696">
          <p15:clr>
            <a:srgbClr val="FBAE40"/>
          </p15:clr>
        </p15:guide>
        <p15:guide id="3" orient="horz" pos="3934">
          <p15:clr>
            <a:srgbClr val="FBAE40"/>
          </p15:clr>
        </p15:guide>
        <p15:guide id="4" orient="horz" pos="534">
          <p15:clr>
            <a:srgbClr val="FBAE40"/>
          </p15:clr>
        </p15:guide>
        <p15:guide id="5" orient="horz" pos="5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image 1">
    <p:spTree>
      <p:nvGrpSpPr>
        <p:cNvPr id="1" name=""/>
        <p:cNvGrpSpPr/>
        <p:nvPr/>
      </p:nvGrpSpPr>
      <p:grpSpPr>
        <a:xfrm>
          <a:off x="0" y="0"/>
          <a:ext cx="0" cy="0"/>
          <a:chOff x="0" y="0"/>
          <a:chExt cx="0" cy="0"/>
        </a:xfrm>
      </p:grpSpPr>
      <p:sp>
        <p:nvSpPr>
          <p:cNvPr id="2" name="Rectangle 1"/>
          <p:cNvSpPr/>
          <p:nvPr userDrawn="1"/>
        </p:nvSpPr>
        <p:spPr>
          <a:xfrm>
            <a:off x="107504" y="6237312"/>
            <a:ext cx="8784976"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de-DE">
              <a:solidFill>
                <a:srgbClr val="FFFFFF"/>
              </a:solidFill>
            </a:endParaRPr>
          </a:p>
        </p:txBody>
      </p:sp>
      <p:sp>
        <p:nvSpPr>
          <p:cNvPr id="9" name="Rectangle 8"/>
          <p:cNvSpPr/>
          <p:nvPr userDrawn="1">
            <p:custDataLst>
              <p:tags r:id="rId1"/>
            </p:custDataLst>
          </p:nvPr>
        </p:nvSpPr>
        <p:spPr bwMode="auto">
          <a:xfrm>
            <a:off x="233680" y="233680"/>
            <a:ext cx="8684843" cy="5636316"/>
          </a:xfrm>
          <a:custGeom>
            <a:avLst/>
            <a:gdLst>
              <a:gd name="connsiteX0" fmla="*/ 0 w 8684821"/>
              <a:gd name="connsiteY0" fmla="*/ 0 h 5636316"/>
              <a:gd name="connsiteX1" fmla="*/ 8684821 w 8684821"/>
              <a:gd name="connsiteY1" fmla="*/ 0 h 5636316"/>
              <a:gd name="connsiteX2" fmla="*/ 8684821 w 8684821"/>
              <a:gd name="connsiteY2" fmla="*/ 5636316 h 5636316"/>
              <a:gd name="connsiteX3" fmla="*/ 0 w 8684821"/>
              <a:gd name="connsiteY3" fmla="*/ 5636316 h 5636316"/>
              <a:gd name="connsiteX4" fmla="*/ 0 w 8684821"/>
              <a:gd name="connsiteY4" fmla="*/ 0 h 5636316"/>
              <a:gd name="connsiteX0" fmla="*/ 8684821 w 8684821"/>
              <a:gd name="connsiteY0" fmla="*/ 0 h 5636316"/>
              <a:gd name="connsiteX1" fmla="*/ 8684821 w 8684821"/>
              <a:gd name="connsiteY1" fmla="*/ 5636316 h 5636316"/>
              <a:gd name="connsiteX2" fmla="*/ 0 w 8684821"/>
              <a:gd name="connsiteY2" fmla="*/ 5636316 h 5636316"/>
              <a:gd name="connsiteX3" fmla="*/ 0 w 8684821"/>
              <a:gd name="connsiteY3" fmla="*/ 0 h 5636316"/>
              <a:gd name="connsiteX0" fmla="*/ 8684821 w 8684821"/>
              <a:gd name="connsiteY0" fmla="*/ 5636316 h 5636316"/>
              <a:gd name="connsiteX1" fmla="*/ 0 w 8684821"/>
              <a:gd name="connsiteY1" fmla="*/ 5636316 h 5636316"/>
              <a:gd name="connsiteX2" fmla="*/ 0 w 8684821"/>
              <a:gd name="connsiteY2" fmla="*/ 0 h 5636316"/>
              <a:gd name="connsiteX0" fmla="*/ 0 w 0"/>
              <a:gd name="connsiteY0" fmla="*/ 5636316 h 5636316"/>
              <a:gd name="connsiteX1" fmla="*/ 0 w 0"/>
              <a:gd name="connsiteY1" fmla="*/ 0 h 5636316"/>
              <a:gd name="connsiteX0" fmla="*/ 0 w 8684821"/>
              <a:gd name="connsiteY0" fmla="*/ 5636316 h 5636316"/>
              <a:gd name="connsiteX1" fmla="*/ 0 w 8684821"/>
              <a:gd name="connsiteY1" fmla="*/ 0 h 5636316"/>
              <a:gd name="connsiteX2" fmla="*/ 8684821 w 8684821"/>
              <a:gd name="connsiteY2" fmla="*/ 0 h 5636316"/>
              <a:gd name="connsiteX0" fmla="*/ 0 w 8684821"/>
              <a:gd name="connsiteY0" fmla="*/ 5636316 h 5636316"/>
              <a:gd name="connsiteX1" fmla="*/ 0 w 8684821"/>
              <a:gd name="connsiteY1" fmla="*/ 0 h 5636316"/>
              <a:gd name="connsiteX2" fmla="*/ 8684821 w 8684821"/>
              <a:gd name="connsiteY2" fmla="*/ 0 h 5636316"/>
              <a:gd name="connsiteX3" fmla="*/ 8684821 w 8684821"/>
              <a:gd name="connsiteY3" fmla="*/ 4412595 h 5636316"/>
              <a:gd name="connsiteX0" fmla="*/ 0 w 8684843"/>
              <a:gd name="connsiteY0" fmla="*/ 5636316 h 5636316"/>
              <a:gd name="connsiteX1" fmla="*/ 0 w 8684843"/>
              <a:gd name="connsiteY1" fmla="*/ 0 h 5636316"/>
              <a:gd name="connsiteX2" fmla="*/ 8684821 w 8684843"/>
              <a:gd name="connsiteY2" fmla="*/ 0 h 5636316"/>
              <a:gd name="connsiteX3" fmla="*/ 8684821 w 8684843"/>
              <a:gd name="connsiteY3" fmla="*/ 4412595 h 5636316"/>
              <a:gd name="connsiteX4" fmla="*/ 7086785 w 8684843"/>
              <a:gd name="connsiteY4" fmla="*/ 5636316 h 5636316"/>
              <a:gd name="connsiteX0" fmla="*/ 0 w 8684843"/>
              <a:gd name="connsiteY0" fmla="*/ 5636316 h 5636316"/>
              <a:gd name="connsiteX1" fmla="*/ 0 w 8684843"/>
              <a:gd name="connsiteY1" fmla="*/ 0 h 5636316"/>
              <a:gd name="connsiteX2" fmla="*/ 8684821 w 8684843"/>
              <a:gd name="connsiteY2" fmla="*/ 0 h 5636316"/>
              <a:gd name="connsiteX3" fmla="*/ 8684821 w 8684843"/>
              <a:gd name="connsiteY3" fmla="*/ 4412595 h 5636316"/>
              <a:gd name="connsiteX4" fmla="*/ 7086785 w 8684843"/>
              <a:gd name="connsiteY4" fmla="*/ 5636316 h 5636316"/>
              <a:gd name="connsiteX5" fmla="*/ 0 w 8684843"/>
              <a:gd name="connsiteY5" fmla="*/ 5636316 h 5636316"/>
              <a:gd name="connsiteX0" fmla="*/ 0 w 8684843"/>
              <a:gd name="connsiteY0" fmla="*/ 5636316 h 5636316"/>
              <a:gd name="connsiteX1" fmla="*/ 0 w 8684843"/>
              <a:gd name="connsiteY1" fmla="*/ 0 h 5636316"/>
              <a:gd name="connsiteX2" fmla="*/ 8684821 w 8684843"/>
              <a:gd name="connsiteY2" fmla="*/ 0 h 5636316"/>
              <a:gd name="connsiteX3" fmla="*/ 8684821 w 8684843"/>
              <a:gd name="connsiteY3" fmla="*/ 4412595 h 5636316"/>
              <a:gd name="connsiteX4" fmla="*/ 7086785 w 8684843"/>
              <a:gd name="connsiteY4" fmla="*/ 5636316 h 5636316"/>
              <a:gd name="connsiteX5" fmla="*/ 0 w 8684843"/>
              <a:gd name="connsiteY5" fmla="*/ 5636316 h 5636316"/>
              <a:gd name="connsiteX6" fmla="*/ 0 w 8684843"/>
              <a:gd name="connsiteY6" fmla="*/ 0 h 5636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4843" h="5636316">
                <a:moveTo>
                  <a:pt x="0" y="5636316"/>
                </a:moveTo>
                <a:lnTo>
                  <a:pt x="0" y="0"/>
                </a:lnTo>
                <a:lnTo>
                  <a:pt x="8684821" y="0"/>
                </a:lnTo>
                <a:lnTo>
                  <a:pt x="8684821" y="4412595"/>
                </a:lnTo>
                <a:cubicBezTo>
                  <a:pt x="8684821" y="4412595"/>
                  <a:pt x="8710016" y="5571530"/>
                  <a:pt x="7086785" y="5636316"/>
                </a:cubicBezTo>
                <a:lnTo>
                  <a:pt x="0" y="5636316"/>
                </a:lnTo>
                <a:lnTo>
                  <a:pt x="0" y="0"/>
                </a:lnTo>
                <a:close/>
              </a:path>
            </a:pathLst>
          </a:custGeom>
          <a:blipFill dpi="0" rotWithShape="1">
            <a:blip r:embed="rId4"/>
            <a:srcRect/>
            <a:stretch>
              <a:fillRect/>
            </a:stretch>
          </a:bli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en-US" sz="2000">
              <a:solidFill>
                <a:srgbClr val="000000"/>
              </a:solidFill>
              <a:latin typeface="Arial" charset="0"/>
            </a:endParaRPr>
          </a:p>
        </p:txBody>
      </p:sp>
      <p:sp>
        <p:nvSpPr>
          <p:cNvPr id="17" name="Text Placeholder 3"/>
          <p:cNvSpPr>
            <a:spLocks noGrp="1"/>
          </p:cNvSpPr>
          <p:nvPr>
            <p:ph type="body" sz="quarter" idx="10" hasCustomPrompt="1"/>
          </p:nvPr>
        </p:nvSpPr>
        <p:spPr>
          <a:xfrm>
            <a:off x="828674" y="2052000"/>
            <a:ext cx="7488000" cy="1620000"/>
          </a:xfrm>
          <a:prstGeom prst="rect">
            <a:avLst/>
          </a:prstGeom>
        </p:spPr>
        <p:txBody>
          <a:bodyPr lIns="0" tIns="0" rIns="0" bIns="0"/>
          <a:lstStyle>
            <a:lvl1pPr marL="0" indent="0" algn="l">
              <a:spcBef>
                <a:spcPts val="0"/>
              </a:spcBef>
              <a:buFontTx/>
              <a:buNone/>
              <a:defRPr sz="4800">
                <a:solidFill>
                  <a:schemeClr val="bg1"/>
                </a:solidFill>
              </a:defRPr>
            </a:lvl1pPr>
            <a:lvl2pPr>
              <a:defRPr sz="4800"/>
            </a:lvl2pPr>
            <a:lvl3pPr>
              <a:defRPr sz="4800"/>
            </a:lvl3pPr>
            <a:lvl4pPr>
              <a:defRPr sz="4800"/>
            </a:lvl4pPr>
            <a:lvl5pPr>
              <a:defRPr sz="4800"/>
            </a:lvl5pPr>
          </a:lstStyle>
          <a:p>
            <a:pPr lvl="0"/>
            <a:r>
              <a:rPr lang="en-US" noProof="0" dirty="0"/>
              <a:t>Click to add title</a:t>
            </a:r>
          </a:p>
        </p:txBody>
      </p:sp>
      <p:pic>
        <p:nvPicPr>
          <p:cNvPr id="8" name="Picture 7"/>
          <p:cNvPicPr>
            <a:picLocks/>
          </p:cNvPicPr>
          <p:nvPr userDrawn="1">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7110095" y="6329934"/>
            <a:ext cx="1601978" cy="294640"/>
          </a:xfrm>
          <a:prstGeom prst="rect">
            <a:avLst/>
          </a:prstGeom>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4" name="Text Placeholder 3"/>
          <p:cNvSpPr>
            <a:spLocks noGrp="1"/>
          </p:cNvSpPr>
          <p:nvPr>
            <p:ph type="body" sz="quarter" idx="11" hasCustomPrompt="1"/>
          </p:nvPr>
        </p:nvSpPr>
        <p:spPr>
          <a:xfrm>
            <a:off x="828000" y="4608000"/>
            <a:ext cx="4320000" cy="252000"/>
          </a:xfrm>
          <a:prstGeom prst="rect">
            <a:avLst/>
          </a:prstGeom>
        </p:spPr>
        <p:txBody>
          <a:bodyPr lIns="0" tIns="0" rIns="0" bIns="0"/>
          <a:lstStyle>
            <a:lvl1pPr marL="0" indent="0">
              <a:spcBef>
                <a:spcPts val="0"/>
              </a:spcBef>
              <a:buFontTx/>
              <a:buNone/>
              <a:defRPr sz="1800" b="1">
                <a:solidFill>
                  <a:schemeClr val="bg1"/>
                </a:solidFill>
              </a:defRPr>
            </a:lvl1pPr>
          </a:lstStyle>
          <a:p>
            <a:pPr lvl="0"/>
            <a:r>
              <a:rPr lang="en-US" noProof="0" dirty="0"/>
              <a:t>_Author</a:t>
            </a:r>
          </a:p>
        </p:txBody>
      </p:sp>
      <p:sp>
        <p:nvSpPr>
          <p:cNvPr id="16" name="Text Placeholder 3"/>
          <p:cNvSpPr>
            <a:spLocks noGrp="1"/>
          </p:cNvSpPr>
          <p:nvPr>
            <p:ph type="body" sz="quarter" idx="12" hasCustomPrompt="1"/>
          </p:nvPr>
        </p:nvSpPr>
        <p:spPr>
          <a:xfrm>
            <a:off x="828000" y="4878000"/>
            <a:ext cx="4320000" cy="252000"/>
          </a:xfrm>
          <a:prstGeom prst="rect">
            <a:avLst/>
          </a:prstGeom>
        </p:spPr>
        <p:txBody>
          <a:bodyPr lIns="0" tIns="0" rIns="0" bIns="0"/>
          <a:lstStyle>
            <a:lvl1pPr marL="0" indent="0">
              <a:spcBef>
                <a:spcPts val="0"/>
              </a:spcBef>
              <a:buFontTx/>
              <a:buNone/>
              <a:defRPr sz="1600" b="0">
                <a:solidFill>
                  <a:schemeClr val="bg1"/>
                </a:solidFill>
              </a:defRPr>
            </a:lvl1pPr>
          </a:lstStyle>
          <a:p>
            <a:pPr lvl="0"/>
            <a:r>
              <a:rPr lang="en-US" noProof="0" dirty="0"/>
              <a:t>_Sector</a:t>
            </a:r>
          </a:p>
        </p:txBody>
      </p:sp>
      <p:sp>
        <p:nvSpPr>
          <p:cNvPr id="18" name="Text Placeholder 3"/>
          <p:cNvSpPr>
            <a:spLocks noGrp="1"/>
          </p:cNvSpPr>
          <p:nvPr>
            <p:ph type="body" sz="quarter" idx="13" hasCustomPrompt="1"/>
          </p:nvPr>
        </p:nvSpPr>
        <p:spPr>
          <a:xfrm>
            <a:off x="828000" y="5148000"/>
            <a:ext cx="4320000" cy="252000"/>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Tx/>
              <a:buNone/>
              <a:tabLst/>
              <a:defRPr sz="1600" b="0">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Tx/>
              <a:buNone/>
              <a:tabLst/>
              <a:defRPr/>
            </a:pPr>
            <a:r>
              <a:rPr lang="en-US" noProof="0" dirty="0"/>
              <a:t>_</a:t>
            </a:r>
            <a:r>
              <a:rPr lang="en-US" sz="1600" noProof="0" dirty="0">
                <a:solidFill>
                  <a:srgbClr val="FFFFFF"/>
                </a:solidFill>
                <a:latin typeface="+mn-lt"/>
              </a:rPr>
              <a:t>November 01, 2013</a:t>
            </a:r>
          </a:p>
          <a:p>
            <a:pPr lvl="0"/>
            <a:endParaRPr lang="en-US" noProof="0" dirty="0"/>
          </a:p>
        </p:txBody>
      </p:sp>
      <p:pic>
        <p:nvPicPr>
          <p:cNvPr id="11" name="Picture 10" descr="Volcano_Logo.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85800" y="609600"/>
            <a:ext cx="1769447" cy="293908"/>
          </a:xfrm>
          <a:prstGeom prst="rect">
            <a:avLst/>
          </a:prstGeom>
        </p:spPr>
      </p:pic>
      <p:pic>
        <p:nvPicPr>
          <p:cNvPr id="14" name="Picture 13"/>
          <p:cNvPicPr>
            <a:picLocks noChangeAspect="1"/>
          </p:cNvPicPr>
          <p:nvPr userDrawn="1"/>
        </p:nvPicPr>
        <p:blipFill>
          <a:blip r:embed="rId7"/>
          <a:stretch>
            <a:fillRect/>
          </a:stretch>
        </p:blipFill>
        <p:spPr>
          <a:xfrm>
            <a:off x="838200" y="6399593"/>
            <a:ext cx="1728192" cy="269767"/>
          </a:xfrm>
          <a:prstGeom prst="rect">
            <a:avLst/>
          </a:prstGeom>
        </p:spPr>
      </p:pic>
    </p:spTree>
    <p:extLst>
      <p:ext uri="{BB962C8B-B14F-4D97-AF65-F5344CB8AC3E}">
        <p14:creationId xmlns:p14="http://schemas.microsoft.com/office/powerpoint/2010/main" val="16184183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anagement review – text box left">
    <p:spTree>
      <p:nvGrpSpPr>
        <p:cNvPr id="1" name=""/>
        <p:cNvGrpSpPr/>
        <p:nvPr/>
      </p:nvGrpSpPr>
      <p:grpSpPr>
        <a:xfrm>
          <a:off x="0" y="0"/>
          <a:ext cx="0" cy="0"/>
          <a:chOff x="0" y="0"/>
          <a:chExt cx="0" cy="0"/>
        </a:xfrm>
      </p:grpSpPr>
      <p:cxnSp>
        <p:nvCxnSpPr>
          <p:cNvPr id="7" name="Straight Connector 17"/>
          <p:cNvCxnSpPr/>
          <p:nvPr userDrawn="1">
            <p:custDataLst>
              <p:tags r:id="rId1"/>
            </p:custDataLst>
          </p:nvPr>
        </p:nvCxnSpPr>
        <p:spPr>
          <a:xfrm>
            <a:off x="0" y="745264"/>
            <a:ext cx="9144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7" name="Text Placeholder 2"/>
          <p:cNvSpPr>
            <a:spLocks noGrp="1"/>
          </p:cNvSpPr>
          <p:nvPr>
            <p:ph type="body" sz="quarter" idx="10" hasCustomPrompt="1"/>
          </p:nvPr>
        </p:nvSpPr>
        <p:spPr>
          <a:xfrm>
            <a:off x="99060" y="36168"/>
            <a:ext cx="2349942" cy="172800"/>
          </a:xfrm>
          <a:prstGeom prst="rect">
            <a:avLst/>
          </a:prstGeom>
          <a:ln>
            <a:noFill/>
          </a:ln>
        </p:spPr>
        <p:txBody>
          <a:bodyPr lIns="0" tIns="0" rIns="0" bIns="0">
            <a:noAutofit/>
          </a:bodyPr>
          <a:lstStyle>
            <a:lvl1pPr marL="0" indent="0" algn="l">
              <a:spcBef>
                <a:spcPts val="0"/>
              </a:spcBef>
              <a:buFontTx/>
              <a:buNone/>
              <a:defRPr sz="1100" baseline="0">
                <a:solidFill>
                  <a:schemeClr val="tx1"/>
                </a:solidFill>
              </a:defRPr>
            </a:lvl1pPr>
          </a:lstStyle>
          <a:p>
            <a:r>
              <a:rPr lang="en-US" sz="1100" dirty="0"/>
              <a:t>Reporting entity</a:t>
            </a:r>
          </a:p>
        </p:txBody>
      </p:sp>
      <p:sp>
        <p:nvSpPr>
          <p:cNvPr id="19" name="Text Placeholder 2"/>
          <p:cNvSpPr>
            <a:spLocks noGrp="1"/>
          </p:cNvSpPr>
          <p:nvPr>
            <p:ph type="body" sz="quarter" idx="17" hasCustomPrompt="1"/>
          </p:nvPr>
        </p:nvSpPr>
        <p:spPr>
          <a:xfrm>
            <a:off x="99060" y="210564"/>
            <a:ext cx="2349942" cy="173232"/>
          </a:xfrm>
          <a:prstGeom prst="rect">
            <a:avLst/>
          </a:prstGeom>
          <a:ln>
            <a:noFill/>
          </a:ln>
        </p:spPr>
        <p:txBody>
          <a:bodyPr lIns="0" tIns="0" rIns="0" bIns="0">
            <a:noAutofit/>
          </a:bodyPr>
          <a:lstStyle>
            <a:lvl1pPr marL="0" indent="0" algn="l">
              <a:spcBef>
                <a:spcPts val="0"/>
              </a:spcBef>
              <a:buFontTx/>
              <a:buNone/>
              <a:defRPr sz="1100" b="1" baseline="0">
                <a:solidFill>
                  <a:schemeClr val="tx1"/>
                </a:solidFill>
              </a:defRPr>
            </a:lvl1pPr>
          </a:lstStyle>
          <a:p>
            <a:r>
              <a:rPr lang="en-US" sz="1100" dirty="0" err="1"/>
              <a:t>P&amp;L</a:t>
            </a:r>
            <a:r>
              <a:rPr lang="en-US" sz="1100" dirty="0"/>
              <a:t> detail per business</a:t>
            </a:r>
          </a:p>
        </p:txBody>
      </p:sp>
      <p:sp>
        <p:nvSpPr>
          <p:cNvPr id="21" name="Text Placeholder 2"/>
          <p:cNvSpPr>
            <a:spLocks noGrp="1"/>
          </p:cNvSpPr>
          <p:nvPr>
            <p:ph type="body" sz="quarter" idx="18" hasCustomPrompt="1"/>
          </p:nvPr>
        </p:nvSpPr>
        <p:spPr>
          <a:xfrm>
            <a:off x="99060" y="385392"/>
            <a:ext cx="2349942" cy="172800"/>
          </a:xfrm>
          <a:prstGeom prst="rect">
            <a:avLst/>
          </a:prstGeom>
          <a:ln>
            <a:noFill/>
          </a:ln>
        </p:spPr>
        <p:txBody>
          <a:bodyPr lIns="0" tIns="0" rIns="0" bIns="0">
            <a:noAutofit/>
          </a:bodyPr>
          <a:lstStyle>
            <a:lvl1pPr marL="0" indent="0" algn="l">
              <a:spcBef>
                <a:spcPts val="0"/>
              </a:spcBef>
              <a:buFontTx/>
              <a:buNone/>
              <a:defRPr sz="1100" b="0" baseline="0">
                <a:solidFill>
                  <a:schemeClr val="tx1"/>
                </a:solidFill>
              </a:defRPr>
            </a:lvl1pPr>
          </a:lstStyle>
          <a:p>
            <a:r>
              <a:rPr lang="en-US" dirty="0"/>
              <a:t>Unit of measurement</a:t>
            </a:r>
          </a:p>
        </p:txBody>
      </p:sp>
      <p:sp>
        <p:nvSpPr>
          <p:cNvPr id="22" name="Text Placeholder 2"/>
          <p:cNvSpPr>
            <a:spLocks noGrp="1"/>
          </p:cNvSpPr>
          <p:nvPr>
            <p:ph type="body" sz="quarter" idx="19" hasCustomPrompt="1"/>
          </p:nvPr>
        </p:nvSpPr>
        <p:spPr>
          <a:xfrm>
            <a:off x="99060" y="559788"/>
            <a:ext cx="2349942" cy="172800"/>
          </a:xfrm>
          <a:prstGeom prst="rect">
            <a:avLst/>
          </a:prstGeom>
          <a:ln>
            <a:noFill/>
          </a:ln>
        </p:spPr>
        <p:txBody>
          <a:bodyPr lIns="0" tIns="0" rIns="0" bIns="0">
            <a:noAutofit/>
          </a:bodyPr>
          <a:lstStyle>
            <a:lvl1pPr marL="0" indent="0" algn="l">
              <a:spcBef>
                <a:spcPts val="0"/>
              </a:spcBef>
              <a:buFontTx/>
              <a:buNone/>
              <a:defRPr sz="1100" b="0" baseline="0">
                <a:solidFill>
                  <a:schemeClr val="tx1"/>
                </a:solidFill>
              </a:defRPr>
            </a:lvl1pPr>
          </a:lstStyle>
          <a:p>
            <a:r>
              <a:rPr lang="en-US" dirty="0"/>
              <a:t>Period, data scenario</a:t>
            </a:r>
          </a:p>
        </p:txBody>
      </p:sp>
      <p:sp>
        <p:nvSpPr>
          <p:cNvPr id="11" name="Textplatzhalter 2"/>
          <p:cNvSpPr>
            <a:spLocks noGrp="1"/>
          </p:cNvSpPr>
          <p:nvPr>
            <p:ph type="body" sz="quarter" idx="13"/>
          </p:nvPr>
        </p:nvSpPr>
        <p:spPr>
          <a:xfrm>
            <a:off x="100776" y="5009571"/>
            <a:ext cx="3817122" cy="1161304"/>
          </a:xfrm>
          <a:prstGeom prst="rect">
            <a:avLst/>
          </a:prstGeom>
        </p:spPr>
        <p:txBody>
          <a:bodyPr lIns="0" tIns="0" rIns="0" bIns="0"/>
          <a:lstStyle>
            <a:lvl1pPr marL="0" indent="0">
              <a:lnSpc>
                <a:spcPts val="1260"/>
              </a:lnSpc>
              <a:spcBef>
                <a:spcPts val="0"/>
              </a:spcBef>
              <a:buNone/>
              <a:defRPr sz="1050" baseline="0"/>
            </a:lvl1pPr>
            <a:lvl2pPr marL="252000" indent="-126000">
              <a:lnSpc>
                <a:spcPts val="1260"/>
              </a:lnSpc>
              <a:spcBef>
                <a:spcPts val="0"/>
              </a:spcBef>
              <a:buFont typeface="Calibri" panose="020F0502020204030204" pitchFamily="34" charset="0"/>
              <a:buChar char="–"/>
              <a:defRPr sz="950"/>
            </a:lvl2pPr>
            <a:lvl3pPr marL="360000" indent="-90000">
              <a:lnSpc>
                <a:spcPts val="1260"/>
              </a:lnSpc>
              <a:spcBef>
                <a:spcPts val="0"/>
              </a:spcBef>
              <a:buFont typeface="Arial" panose="020B0604020202020204" pitchFamily="34" charset="0"/>
              <a:buChar char="•"/>
              <a:defRPr sz="850"/>
            </a:lvl3pPr>
            <a:lvl4pPr marL="486000" indent="-126000" algn="l" defTabSz="914400" rtl="0" eaLnBrk="1" latinLnBrk="0" hangingPunct="1">
              <a:lnSpc>
                <a:spcPts val="1260"/>
              </a:lnSpc>
              <a:spcBef>
                <a:spcPts val="0"/>
              </a:spcBef>
              <a:buFont typeface="Calibri" panose="020F0502020204030204" pitchFamily="34" charset="0"/>
              <a:buChar char="–"/>
              <a:defRPr lang="de-DE" sz="850" kern="1200" dirty="0" smtClean="0">
                <a:solidFill>
                  <a:schemeClr val="tx1"/>
                </a:solidFill>
                <a:latin typeface="+mn-lt"/>
                <a:ea typeface="+mn-ea"/>
                <a:cs typeface="+mn-cs"/>
              </a:defRPr>
            </a:lvl4pPr>
            <a:lvl5pPr marL="576000" indent="-90000">
              <a:lnSpc>
                <a:spcPts val="1260"/>
              </a:lnSpc>
              <a:spcBef>
                <a:spcPts val="0"/>
              </a:spcBef>
              <a:buFont typeface="Arial" panose="020B0604020202020204" pitchFamily="34" charset="0"/>
              <a:buChar char="•"/>
              <a:defRPr sz="850"/>
            </a:lvl5pPr>
            <a:lvl6pPr marL="360000" indent="-180000">
              <a:spcBef>
                <a:spcPts val="0"/>
              </a:spcBef>
              <a:buFont typeface="Calibri" panose="020F0502020204030204" pitchFamily="34" charset="0"/>
              <a:buChar char="─"/>
              <a:defRPr sz="1600"/>
            </a:lvl6pPr>
            <a:lvl7pPr marL="360000" indent="-180000">
              <a:spcBef>
                <a:spcPts val="0"/>
              </a:spcBef>
              <a:buFont typeface="Calibri" panose="020F0502020204030204" pitchFamily="34" charset="0"/>
              <a:buChar char="─"/>
              <a:defRPr sz="1600"/>
            </a:lvl7pPr>
            <a:lvl8pPr marL="360000" indent="-180000">
              <a:spcBef>
                <a:spcPts val="0"/>
              </a:spcBef>
              <a:buFont typeface="Calibri" panose="020F0502020204030204" pitchFamily="34" charset="0"/>
              <a:buChar char="─"/>
              <a:defRPr sz="1600"/>
            </a:lvl8pPr>
            <a:lvl9pPr marL="360000" indent="-180000">
              <a:spcBef>
                <a:spcPts val="0"/>
              </a:spcBef>
              <a:buFont typeface="Calibri" panose="020F0502020204030204" pitchFamily="34" charset="0"/>
              <a:buChar char="─"/>
              <a:defRPr sz="1600"/>
            </a:lvl9pPr>
          </a:lstStyle>
          <a:p>
            <a:pPr marL="0" lvl="0" indent="0">
              <a:lnSpc>
                <a:spcPts val="1260"/>
              </a:lnSpc>
              <a:spcBef>
                <a:spcPts val="0"/>
              </a:spcBef>
              <a:buNone/>
            </a:pPr>
            <a:r>
              <a:rPr lang="en-US" sz="1050" dirty="0">
                <a:solidFill>
                  <a:srgbClr val="000000"/>
                </a:solidFill>
              </a:rPr>
              <a:t>Click to edit Master text styles</a:t>
            </a:r>
          </a:p>
        </p:txBody>
      </p:sp>
      <p:sp>
        <p:nvSpPr>
          <p:cNvPr id="12" name="Titel 4"/>
          <p:cNvSpPr>
            <a:spLocks noGrp="1"/>
          </p:cNvSpPr>
          <p:nvPr>
            <p:ph type="title" hasCustomPrompt="1"/>
          </p:nvPr>
        </p:nvSpPr>
        <p:spPr>
          <a:xfrm>
            <a:off x="2658359" y="113166"/>
            <a:ext cx="6385628" cy="507375"/>
          </a:xfrm>
        </p:spPr>
        <p:txBody>
          <a:bodyPr/>
          <a:lstStyle>
            <a:lvl1pPr algn="l">
              <a:lnSpc>
                <a:spcPts val="1600"/>
              </a:lnSpc>
              <a:defRPr sz="1600"/>
            </a:lvl1pPr>
          </a:lstStyle>
          <a:p>
            <a:r>
              <a:rPr lang="en-US" dirty="0"/>
              <a:t>Click to add title</a:t>
            </a:r>
          </a:p>
        </p:txBody>
      </p:sp>
      <p:sp>
        <p:nvSpPr>
          <p:cNvPr id="13" name="Date Placeholder 1"/>
          <p:cNvSpPr>
            <a:spLocks noGrp="1"/>
          </p:cNvSpPr>
          <p:nvPr>
            <p:ph type="dt" sz="half" idx="2"/>
          </p:nvPr>
        </p:nvSpPr>
        <p:spPr>
          <a:xfrm>
            <a:off x="544598" y="6493227"/>
            <a:ext cx="958606" cy="1440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900" smtClean="0">
                <a:solidFill>
                  <a:srgbClr val="000000"/>
                </a:solidFill>
                <a:latin typeface="Calibri"/>
              </a:defRPr>
            </a:lvl1pPr>
          </a:lstStyle>
          <a:p>
            <a:endParaRPr lang="en-US" dirty="0"/>
          </a:p>
        </p:txBody>
      </p:sp>
      <p:sp>
        <p:nvSpPr>
          <p:cNvPr id="14" name="Footer Placeholder 5"/>
          <p:cNvSpPr>
            <a:spLocks noGrp="1"/>
          </p:cNvSpPr>
          <p:nvPr>
            <p:ph type="ftr" sz="quarter" idx="3"/>
          </p:nvPr>
        </p:nvSpPr>
        <p:spPr>
          <a:xfrm>
            <a:off x="2469424" y="6493227"/>
            <a:ext cx="3215824" cy="1440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900">
                <a:solidFill>
                  <a:srgbClr val="000000"/>
                </a:solidFill>
                <a:latin typeface="Calibri"/>
              </a:defRPr>
            </a:lvl1pPr>
          </a:lstStyle>
          <a:p>
            <a:r>
              <a:rPr lang="en-US" dirty="0"/>
              <a:t> </a:t>
            </a:r>
          </a:p>
        </p:txBody>
      </p:sp>
      <p:sp>
        <p:nvSpPr>
          <p:cNvPr id="15" name="Slide Number Placeholder 7"/>
          <p:cNvSpPr>
            <a:spLocks noGrp="1"/>
          </p:cNvSpPr>
          <p:nvPr>
            <p:ph type="sldNum" sz="quarter" idx="4"/>
          </p:nvPr>
        </p:nvSpPr>
        <p:spPr>
          <a:xfrm>
            <a:off x="242888" y="6466430"/>
            <a:ext cx="266700" cy="200313"/>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lvl1pPr>
              <a:defRPr lang="en-GB" sz="1200" smtClean="0">
                <a:solidFill>
                  <a:srgbClr val="000000"/>
                </a:solidFill>
                <a:latin typeface="Calibri"/>
              </a:defRPr>
            </a:lvl1pPr>
          </a:lstStyle>
          <a:p>
            <a:fld id="{793332C0-45F3-49F7-8962-3AD7701CBA4A}" type="slidenum">
              <a:rPr lang="en-US" smtClean="0"/>
              <a:pPr/>
              <a:t>‹#›</a:t>
            </a:fld>
            <a:endParaRPr lang="en-US" dirty="0"/>
          </a:p>
        </p:txBody>
      </p:sp>
    </p:spTree>
    <p:extLst>
      <p:ext uri="{BB962C8B-B14F-4D97-AF65-F5344CB8AC3E}">
        <p14:creationId xmlns:p14="http://schemas.microsoft.com/office/powerpoint/2010/main" val="231094830"/>
      </p:ext>
    </p:extLst>
  </p:cSld>
  <p:clrMapOvr>
    <a:masterClrMapping/>
  </p:clrMapOvr>
  <p:hf hdr="0" dt="0"/>
  <p:extLst mod="1">
    <p:ext uri="{DCECCB84-F9BA-43D5-87BE-67443E8EF086}">
      <p15:sldGuideLst xmlns:p15="http://schemas.microsoft.com/office/powerpoint/2012/main">
        <p15:guide id="1" pos="63">
          <p15:clr>
            <a:srgbClr val="FBAE40"/>
          </p15:clr>
        </p15:guide>
        <p15:guide id="2" pos="5696">
          <p15:clr>
            <a:srgbClr val="FBAE40"/>
          </p15:clr>
        </p15:guide>
        <p15:guide id="3" orient="horz" pos="3934">
          <p15:clr>
            <a:srgbClr val="FBAE40"/>
          </p15:clr>
        </p15:guide>
        <p15:guide id="4" orient="horz" pos="534">
          <p15:clr>
            <a:srgbClr val="FBAE40"/>
          </p15:clr>
        </p15:guide>
        <p15:guide id="5" orient="horz" pos="5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nd slide blue">
    <p:spTree>
      <p:nvGrpSpPr>
        <p:cNvPr id="1" name=""/>
        <p:cNvGrpSpPr/>
        <p:nvPr/>
      </p:nvGrpSpPr>
      <p:grpSpPr>
        <a:xfrm>
          <a:off x="0" y="0"/>
          <a:ext cx="0" cy="0"/>
          <a:chOff x="0" y="0"/>
          <a:chExt cx="0" cy="0"/>
        </a:xfrm>
      </p:grpSpPr>
      <p:sp>
        <p:nvSpPr>
          <p:cNvPr id="10" name="Freeform 9"/>
          <p:cNvSpPr/>
          <p:nvPr userDrawn="1">
            <p:custDataLst>
              <p:tags r:id="rId1"/>
            </p:custDataLst>
          </p:nvPr>
        </p:nvSpPr>
        <p:spPr bwMode="gray">
          <a:xfrm>
            <a:off x="0" y="0"/>
            <a:ext cx="9144001" cy="6858001"/>
          </a:xfrm>
          <a:custGeom>
            <a:avLst/>
            <a:gdLst/>
            <a:ahLst/>
            <a:cxnLst/>
            <a:rect l="0" t="0" r="0" b="0"/>
            <a:pathLst>
              <a:path w="9144001" h="6858001">
                <a:moveTo>
                  <a:pt x="0" y="0"/>
                </a:moveTo>
                <a:lnTo>
                  <a:pt x="9144000" y="0"/>
                </a:lnTo>
                <a:lnTo>
                  <a:pt x="9144000" y="6858000"/>
                </a:lnTo>
                <a:lnTo>
                  <a:pt x="9144000" y="6858000"/>
                </a:lnTo>
                <a:lnTo>
                  <a:pt x="0" y="6858000"/>
                </a:lnTo>
                <a:close/>
              </a:path>
            </a:pathLst>
          </a:custGeom>
          <a:gradFill flip="none" rotWithShape="1">
            <a:gsLst>
              <a:gs pos="0">
                <a:srgbClr val="003478"/>
              </a:gs>
              <a:gs pos="100000">
                <a:srgbClr val="0089C4"/>
              </a:gs>
            </a:gsLst>
            <a:lin ang="2100000" scaled="1"/>
            <a:tileRect/>
          </a:gra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Arial" charset="0"/>
            </a:endParaRPr>
          </a:p>
        </p:txBody>
      </p:sp>
      <p:pic>
        <p:nvPicPr>
          <p:cNvPr id="5" name="Picture 4"/>
          <p:cNvPicPr>
            <a:picLocks/>
          </p:cNvPicPr>
          <p:nvPr userDrawn="1">
            <p:custDataLst>
              <p:tags r:id="rId2"/>
            </p:custDataLst>
          </p:nvPr>
        </p:nvPicPr>
        <p:blipFill>
          <a:blip r:embed="rId4">
            <a:extLst>
              <a:ext uri="{28A0092B-C50C-407E-A947-70E740481C1C}">
                <a14:useLocalDpi xmlns:a14="http://schemas.microsoft.com/office/drawing/2010/main" val="0"/>
              </a:ext>
            </a:extLst>
          </a:blip>
          <a:stretch>
            <a:fillRect/>
          </a:stretch>
        </p:blipFill>
        <p:spPr>
          <a:xfrm>
            <a:off x="3805789" y="2457000"/>
            <a:ext cx="1526400" cy="1944000"/>
          </a:xfrm>
          <a:prstGeom prst="rect">
            <a:avLst/>
          </a:prstGeom>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4" name="Footer Placeholder 2"/>
          <p:cNvSpPr>
            <a:spLocks noGrp="1"/>
          </p:cNvSpPr>
          <p:nvPr>
            <p:ph type="ftr" sz="quarter" idx="3"/>
          </p:nvPr>
        </p:nvSpPr>
        <p:spPr>
          <a:xfrm>
            <a:off x="7934060" y="6615592"/>
            <a:ext cx="1048624" cy="228600"/>
          </a:xfrm>
          <a:prstGeom prst="rect">
            <a:avLst/>
          </a:prstGeom>
        </p:spPr>
        <p:txBody>
          <a:bodyPr/>
          <a:lstStyle>
            <a:lvl1pPr>
              <a:defRPr>
                <a:solidFill>
                  <a:schemeClr val="bg1"/>
                </a:solidFill>
              </a:defRPr>
            </a:lvl1pPr>
          </a:lstStyle>
          <a:p>
            <a:pPr>
              <a:defRPr/>
            </a:pPr>
            <a:r>
              <a:rPr lang="en-US" sz="1000" dirty="0"/>
              <a:t>600-0000.288</a:t>
            </a:r>
          </a:p>
        </p:txBody>
      </p:sp>
    </p:spTree>
    <p:extLst>
      <p:ext uri="{BB962C8B-B14F-4D97-AF65-F5344CB8AC3E}">
        <p14:creationId xmlns:p14="http://schemas.microsoft.com/office/powerpoint/2010/main" val="2288226055"/>
      </p:ext>
    </p:extLst>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nd slide white">
    <p:spTree>
      <p:nvGrpSpPr>
        <p:cNvPr id="1" name=""/>
        <p:cNvGrpSpPr/>
        <p:nvPr/>
      </p:nvGrpSpPr>
      <p:grpSpPr>
        <a:xfrm>
          <a:off x="0" y="0"/>
          <a:ext cx="0" cy="0"/>
          <a:chOff x="0" y="0"/>
          <a:chExt cx="0" cy="0"/>
        </a:xfrm>
      </p:grpSpPr>
      <p:pic>
        <p:nvPicPr>
          <p:cNvPr id="6" name="Picture 6"/>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807401" y="2457000"/>
            <a:ext cx="1526400" cy="1944000"/>
          </a:xfrm>
          <a:prstGeom prst="rect">
            <a:avLst/>
          </a:prstGeom>
          <a:ln>
            <a:noFill/>
          </a:ln>
        </p:spPr>
      </p:pic>
      <p:sp>
        <p:nvSpPr>
          <p:cNvPr id="7" name="Rectangle 6"/>
          <p:cNvSpPr/>
          <p:nvPr userDrawn="1"/>
        </p:nvSpPr>
        <p:spPr bwMode="white">
          <a:xfrm>
            <a:off x="107504" y="6237312"/>
            <a:ext cx="8928992"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2"/>
          <p:cNvSpPr>
            <a:spLocks noGrp="1"/>
          </p:cNvSpPr>
          <p:nvPr>
            <p:ph type="ftr" sz="quarter" idx="3"/>
          </p:nvPr>
        </p:nvSpPr>
        <p:spPr>
          <a:xfrm>
            <a:off x="7934060" y="6615592"/>
            <a:ext cx="1048624" cy="228600"/>
          </a:xfrm>
          <a:prstGeom prst="rect">
            <a:avLst/>
          </a:prstGeom>
        </p:spPr>
        <p:txBody>
          <a:bodyPr/>
          <a:lstStyle/>
          <a:p>
            <a:pPr>
              <a:defRPr/>
            </a:pPr>
            <a:r>
              <a:rPr lang="en-US" sz="1000" dirty="0">
                <a:solidFill>
                  <a:schemeClr val="tx1"/>
                </a:solidFill>
                <a:latin typeface="+mn-lt"/>
              </a:rPr>
              <a:t>600-0000.288</a:t>
            </a:r>
          </a:p>
        </p:txBody>
      </p:sp>
    </p:spTree>
    <p:extLst>
      <p:ext uri="{BB962C8B-B14F-4D97-AF65-F5344CB8AC3E}">
        <p14:creationId xmlns:p14="http://schemas.microsoft.com/office/powerpoint/2010/main" val="2100529086"/>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image 5">
    <p:spTree>
      <p:nvGrpSpPr>
        <p:cNvPr id="1" name=""/>
        <p:cNvGrpSpPr/>
        <p:nvPr/>
      </p:nvGrpSpPr>
      <p:grpSpPr>
        <a:xfrm>
          <a:off x="0" y="0"/>
          <a:ext cx="0" cy="0"/>
          <a:chOff x="0" y="0"/>
          <a:chExt cx="0" cy="0"/>
        </a:xfrm>
      </p:grpSpPr>
      <p:sp>
        <p:nvSpPr>
          <p:cNvPr id="10" name="Rectangle 9"/>
          <p:cNvSpPr/>
          <p:nvPr userDrawn="1"/>
        </p:nvSpPr>
        <p:spPr>
          <a:xfrm>
            <a:off x="107504" y="6237312"/>
            <a:ext cx="8784976"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de-DE">
              <a:solidFill>
                <a:srgbClr val="FFFFFF"/>
              </a:solidFill>
            </a:endParaRPr>
          </a:p>
        </p:txBody>
      </p:sp>
      <p:sp>
        <p:nvSpPr>
          <p:cNvPr id="9" name="Rectangle 8"/>
          <p:cNvSpPr/>
          <p:nvPr userDrawn="1">
            <p:custDataLst>
              <p:tags r:id="rId1"/>
            </p:custDataLst>
          </p:nvPr>
        </p:nvSpPr>
        <p:spPr bwMode="auto">
          <a:xfrm>
            <a:off x="233680" y="233680"/>
            <a:ext cx="8684843" cy="5636316"/>
          </a:xfrm>
          <a:custGeom>
            <a:avLst/>
            <a:gdLst>
              <a:gd name="connsiteX0" fmla="*/ 0 w 8684821"/>
              <a:gd name="connsiteY0" fmla="*/ 0 h 5636316"/>
              <a:gd name="connsiteX1" fmla="*/ 8684821 w 8684821"/>
              <a:gd name="connsiteY1" fmla="*/ 0 h 5636316"/>
              <a:gd name="connsiteX2" fmla="*/ 8684821 w 8684821"/>
              <a:gd name="connsiteY2" fmla="*/ 5636316 h 5636316"/>
              <a:gd name="connsiteX3" fmla="*/ 0 w 8684821"/>
              <a:gd name="connsiteY3" fmla="*/ 5636316 h 5636316"/>
              <a:gd name="connsiteX4" fmla="*/ 0 w 8684821"/>
              <a:gd name="connsiteY4" fmla="*/ 0 h 5636316"/>
              <a:gd name="connsiteX0" fmla="*/ 8684821 w 8684821"/>
              <a:gd name="connsiteY0" fmla="*/ 0 h 5636316"/>
              <a:gd name="connsiteX1" fmla="*/ 8684821 w 8684821"/>
              <a:gd name="connsiteY1" fmla="*/ 5636316 h 5636316"/>
              <a:gd name="connsiteX2" fmla="*/ 0 w 8684821"/>
              <a:gd name="connsiteY2" fmla="*/ 5636316 h 5636316"/>
              <a:gd name="connsiteX3" fmla="*/ 0 w 8684821"/>
              <a:gd name="connsiteY3" fmla="*/ 0 h 5636316"/>
              <a:gd name="connsiteX0" fmla="*/ 8684821 w 8684821"/>
              <a:gd name="connsiteY0" fmla="*/ 5636316 h 5636316"/>
              <a:gd name="connsiteX1" fmla="*/ 0 w 8684821"/>
              <a:gd name="connsiteY1" fmla="*/ 5636316 h 5636316"/>
              <a:gd name="connsiteX2" fmla="*/ 0 w 8684821"/>
              <a:gd name="connsiteY2" fmla="*/ 0 h 5636316"/>
              <a:gd name="connsiteX0" fmla="*/ 0 w 0"/>
              <a:gd name="connsiteY0" fmla="*/ 5636316 h 5636316"/>
              <a:gd name="connsiteX1" fmla="*/ 0 w 0"/>
              <a:gd name="connsiteY1" fmla="*/ 0 h 5636316"/>
              <a:gd name="connsiteX0" fmla="*/ 0 w 8684821"/>
              <a:gd name="connsiteY0" fmla="*/ 5636316 h 5636316"/>
              <a:gd name="connsiteX1" fmla="*/ 0 w 8684821"/>
              <a:gd name="connsiteY1" fmla="*/ 0 h 5636316"/>
              <a:gd name="connsiteX2" fmla="*/ 8684821 w 8684821"/>
              <a:gd name="connsiteY2" fmla="*/ 0 h 5636316"/>
              <a:gd name="connsiteX0" fmla="*/ 0 w 8684821"/>
              <a:gd name="connsiteY0" fmla="*/ 5636316 h 5636316"/>
              <a:gd name="connsiteX1" fmla="*/ 0 w 8684821"/>
              <a:gd name="connsiteY1" fmla="*/ 0 h 5636316"/>
              <a:gd name="connsiteX2" fmla="*/ 8684821 w 8684821"/>
              <a:gd name="connsiteY2" fmla="*/ 0 h 5636316"/>
              <a:gd name="connsiteX3" fmla="*/ 8684821 w 8684821"/>
              <a:gd name="connsiteY3" fmla="*/ 4412595 h 5636316"/>
              <a:gd name="connsiteX0" fmla="*/ 0 w 8684843"/>
              <a:gd name="connsiteY0" fmla="*/ 5636316 h 5636316"/>
              <a:gd name="connsiteX1" fmla="*/ 0 w 8684843"/>
              <a:gd name="connsiteY1" fmla="*/ 0 h 5636316"/>
              <a:gd name="connsiteX2" fmla="*/ 8684821 w 8684843"/>
              <a:gd name="connsiteY2" fmla="*/ 0 h 5636316"/>
              <a:gd name="connsiteX3" fmla="*/ 8684821 w 8684843"/>
              <a:gd name="connsiteY3" fmla="*/ 4412595 h 5636316"/>
              <a:gd name="connsiteX4" fmla="*/ 7086785 w 8684843"/>
              <a:gd name="connsiteY4" fmla="*/ 5636316 h 5636316"/>
              <a:gd name="connsiteX0" fmla="*/ 0 w 8684843"/>
              <a:gd name="connsiteY0" fmla="*/ 5636316 h 5636316"/>
              <a:gd name="connsiteX1" fmla="*/ 0 w 8684843"/>
              <a:gd name="connsiteY1" fmla="*/ 0 h 5636316"/>
              <a:gd name="connsiteX2" fmla="*/ 8684821 w 8684843"/>
              <a:gd name="connsiteY2" fmla="*/ 0 h 5636316"/>
              <a:gd name="connsiteX3" fmla="*/ 8684821 w 8684843"/>
              <a:gd name="connsiteY3" fmla="*/ 4412595 h 5636316"/>
              <a:gd name="connsiteX4" fmla="*/ 7086785 w 8684843"/>
              <a:gd name="connsiteY4" fmla="*/ 5636316 h 5636316"/>
              <a:gd name="connsiteX5" fmla="*/ 0 w 8684843"/>
              <a:gd name="connsiteY5" fmla="*/ 5636316 h 5636316"/>
              <a:gd name="connsiteX0" fmla="*/ 0 w 8684843"/>
              <a:gd name="connsiteY0" fmla="*/ 5636316 h 5636316"/>
              <a:gd name="connsiteX1" fmla="*/ 0 w 8684843"/>
              <a:gd name="connsiteY1" fmla="*/ 0 h 5636316"/>
              <a:gd name="connsiteX2" fmla="*/ 8684821 w 8684843"/>
              <a:gd name="connsiteY2" fmla="*/ 0 h 5636316"/>
              <a:gd name="connsiteX3" fmla="*/ 8684821 w 8684843"/>
              <a:gd name="connsiteY3" fmla="*/ 4412595 h 5636316"/>
              <a:gd name="connsiteX4" fmla="*/ 7086785 w 8684843"/>
              <a:gd name="connsiteY4" fmla="*/ 5636316 h 5636316"/>
              <a:gd name="connsiteX5" fmla="*/ 0 w 8684843"/>
              <a:gd name="connsiteY5" fmla="*/ 5636316 h 5636316"/>
              <a:gd name="connsiteX6" fmla="*/ 0 w 8684843"/>
              <a:gd name="connsiteY6" fmla="*/ 0 h 5636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4843" h="5636316">
                <a:moveTo>
                  <a:pt x="0" y="5636316"/>
                </a:moveTo>
                <a:lnTo>
                  <a:pt x="0" y="0"/>
                </a:lnTo>
                <a:lnTo>
                  <a:pt x="8684821" y="0"/>
                </a:lnTo>
                <a:lnTo>
                  <a:pt x="8684821" y="4412595"/>
                </a:lnTo>
                <a:cubicBezTo>
                  <a:pt x="8684821" y="4412595"/>
                  <a:pt x="8710016" y="5571530"/>
                  <a:pt x="7086785" y="5636316"/>
                </a:cubicBezTo>
                <a:lnTo>
                  <a:pt x="0" y="5636316"/>
                </a:lnTo>
                <a:lnTo>
                  <a:pt x="0" y="0"/>
                </a:lnTo>
                <a:close/>
              </a:path>
            </a:pathLst>
          </a:custGeom>
          <a:blipFill dpi="0" rotWithShape="1">
            <a:blip r:embed="rId4"/>
            <a:srcRect/>
            <a:stretch>
              <a:fillRect/>
            </a:stretch>
          </a:bli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lang="en-US" sz="2000">
              <a:solidFill>
                <a:srgbClr val="000000"/>
              </a:solidFill>
              <a:latin typeface="Arial" charset="0"/>
            </a:endParaRPr>
          </a:p>
        </p:txBody>
      </p:sp>
      <p:sp>
        <p:nvSpPr>
          <p:cNvPr id="17" name="Text Placeholder 3"/>
          <p:cNvSpPr>
            <a:spLocks noGrp="1"/>
          </p:cNvSpPr>
          <p:nvPr>
            <p:ph type="body" sz="quarter" idx="10" hasCustomPrompt="1"/>
          </p:nvPr>
        </p:nvSpPr>
        <p:spPr>
          <a:xfrm>
            <a:off x="828674" y="2052000"/>
            <a:ext cx="7488000" cy="1620000"/>
          </a:xfrm>
          <a:prstGeom prst="rect">
            <a:avLst/>
          </a:prstGeom>
        </p:spPr>
        <p:txBody>
          <a:bodyPr lIns="0" tIns="0" rIns="0" bIns="0"/>
          <a:lstStyle>
            <a:lvl1pPr marL="0" indent="0" algn="l">
              <a:spcBef>
                <a:spcPts val="0"/>
              </a:spcBef>
              <a:buFontTx/>
              <a:buNone/>
              <a:defRPr sz="4800">
                <a:solidFill>
                  <a:schemeClr val="bg1"/>
                </a:solidFill>
              </a:defRPr>
            </a:lvl1pPr>
            <a:lvl2pPr>
              <a:defRPr sz="4800"/>
            </a:lvl2pPr>
            <a:lvl3pPr>
              <a:defRPr sz="4800"/>
            </a:lvl3pPr>
            <a:lvl4pPr>
              <a:defRPr sz="4800"/>
            </a:lvl4pPr>
            <a:lvl5pPr>
              <a:defRPr sz="4800"/>
            </a:lvl5pPr>
          </a:lstStyle>
          <a:p>
            <a:pPr lvl="0"/>
            <a:r>
              <a:rPr lang="en-US" noProof="0" dirty="0"/>
              <a:t>Click to add title</a:t>
            </a:r>
          </a:p>
        </p:txBody>
      </p:sp>
      <p:pic>
        <p:nvPicPr>
          <p:cNvPr id="8" name="Picture 7"/>
          <p:cNvPicPr>
            <a:picLocks/>
          </p:cNvPicPr>
          <p:nvPr userDrawn="1">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7110095" y="6329934"/>
            <a:ext cx="1601978" cy="294640"/>
          </a:xfrm>
          <a:prstGeom prst="rect">
            <a:avLst/>
          </a:prstGeom>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2" name="Rectangle 1"/>
          <p:cNvSpPr/>
          <p:nvPr userDrawn="1"/>
        </p:nvSpPr>
        <p:spPr>
          <a:xfrm>
            <a:off x="107504" y="6237312"/>
            <a:ext cx="5760640"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de-DE">
              <a:solidFill>
                <a:srgbClr val="FFFFFF"/>
              </a:solidFill>
            </a:endParaRPr>
          </a:p>
        </p:txBody>
      </p:sp>
      <p:sp>
        <p:nvSpPr>
          <p:cNvPr id="4" name="Text Placeholder 3"/>
          <p:cNvSpPr>
            <a:spLocks noGrp="1"/>
          </p:cNvSpPr>
          <p:nvPr>
            <p:ph type="body" sz="quarter" idx="11" hasCustomPrompt="1"/>
          </p:nvPr>
        </p:nvSpPr>
        <p:spPr>
          <a:xfrm>
            <a:off x="828000" y="4608000"/>
            <a:ext cx="4320000" cy="252000"/>
          </a:xfrm>
          <a:prstGeom prst="rect">
            <a:avLst/>
          </a:prstGeom>
        </p:spPr>
        <p:txBody>
          <a:bodyPr lIns="0" tIns="0" rIns="0" bIns="0"/>
          <a:lstStyle>
            <a:lvl1pPr marL="0" indent="0">
              <a:spcBef>
                <a:spcPts val="0"/>
              </a:spcBef>
              <a:buFontTx/>
              <a:buNone/>
              <a:defRPr sz="1800" b="1">
                <a:solidFill>
                  <a:schemeClr val="bg1"/>
                </a:solidFill>
              </a:defRPr>
            </a:lvl1pPr>
          </a:lstStyle>
          <a:p>
            <a:pPr lvl="0"/>
            <a:r>
              <a:rPr lang="en-US" noProof="0" dirty="0"/>
              <a:t>_Author</a:t>
            </a:r>
          </a:p>
        </p:txBody>
      </p:sp>
      <p:sp>
        <p:nvSpPr>
          <p:cNvPr id="16" name="Text Placeholder 3"/>
          <p:cNvSpPr>
            <a:spLocks noGrp="1"/>
          </p:cNvSpPr>
          <p:nvPr>
            <p:ph type="body" sz="quarter" idx="12" hasCustomPrompt="1"/>
          </p:nvPr>
        </p:nvSpPr>
        <p:spPr>
          <a:xfrm>
            <a:off x="828000" y="4878000"/>
            <a:ext cx="4320000" cy="252000"/>
          </a:xfrm>
          <a:prstGeom prst="rect">
            <a:avLst/>
          </a:prstGeom>
        </p:spPr>
        <p:txBody>
          <a:bodyPr lIns="0" tIns="0" rIns="0" bIns="0"/>
          <a:lstStyle>
            <a:lvl1pPr marL="0" indent="0">
              <a:spcBef>
                <a:spcPts val="0"/>
              </a:spcBef>
              <a:buFontTx/>
              <a:buNone/>
              <a:defRPr sz="1600" b="0">
                <a:solidFill>
                  <a:schemeClr val="bg1"/>
                </a:solidFill>
              </a:defRPr>
            </a:lvl1pPr>
          </a:lstStyle>
          <a:p>
            <a:pPr lvl="0"/>
            <a:r>
              <a:rPr lang="en-US" noProof="0" dirty="0"/>
              <a:t>_Sector</a:t>
            </a:r>
          </a:p>
        </p:txBody>
      </p:sp>
      <p:sp>
        <p:nvSpPr>
          <p:cNvPr id="18" name="Text Placeholder 3"/>
          <p:cNvSpPr>
            <a:spLocks noGrp="1"/>
          </p:cNvSpPr>
          <p:nvPr>
            <p:ph type="body" sz="quarter" idx="13" hasCustomPrompt="1"/>
          </p:nvPr>
        </p:nvSpPr>
        <p:spPr>
          <a:xfrm>
            <a:off x="828000" y="5148000"/>
            <a:ext cx="4320000" cy="252000"/>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Tx/>
              <a:buNone/>
              <a:tabLst/>
              <a:defRPr sz="1600" b="0">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Tx/>
              <a:buNone/>
              <a:tabLst/>
              <a:defRPr/>
            </a:pPr>
            <a:r>
              <a:rPr lang="en-US" noProof="0" dirty="0"/>
              <a:t>_</a:t>
            </a:r>
            <a:r>
              <a:rPr lang="en-US" sz="1600" noProof="0" dirty="0">
                <a:solidFill>
                  <a:srgbClr val="FFFFFF"/>
                </a:solidFill>
                <a:latin typeface="+mn-lt"/>
              </a:rPr>
              <a:t>November 01, 2013</a:t>
            </a:r>
          </a:p>
          <a:p>
            <a:pPr lvl="0"/>
            <a:endParaRPr lang="en-US" noProof="0" dirty="0"/>
          </a:p>
        </p:txBody>
      </p:sp>
      <p:pic>
        <p:nvPicPr>
          <p:cNvPr id="14" name="Picture 13"/>
          <p:cNvPicPr>
            <a:picLocks noChangeAspect="1"/>
          </p:cNvPicPr>
          <p:nvPr userDrawn="1"/>
        </p:nvPicPr>
        <p:blipFill>
          <a:blip r:embed="rId6"/>
          <a:stretch>
            <a:fillRect/>
          </a:stretch>
        </p:blipFill>
        <p:spPr>
          <a:xfrm>
            <a:off x="838200" y="6399593"/>
            <a:ext cx="1728192" cy="269767"/>
          </a:xfrm>
          <a:prstGeom prst="rect">
            <a:avLst/>
          </a:prstGeom>
        </p:spPr>
      </p:pic>
      <p:pic>
        <p:nvPicPr>
          <p:cNvPr id="19" name="Picture 1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85800" y="610736"/>
            <a:ext cx="1769447" cy="291636"/>
          </a:xfrm>
          <a:prstGeom prst="rect">
            <a:avLst/>
          </a:prstGeom>
        </p:spPr>
      </p:pic>
    </p:spTree>
    <p:extLst>
      <p:ext uri="{BB962C8B-B14F-4D97-AF65-F5344CB8AC3E}">
        <p14:creationId xmlns:p14="http://schemas.microsoft.com/office/powerpoint/2010/main" val="733593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ndard text">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539552" y="450000"/>
            <a:ext cx="8064896" cy="1008000"/>
          </a:xfrm>
          <a:prstGeom prst="rect">
            <a:avLst/>
          </a:prstGeom>
        </p:spPr>
        <p:txBody>
          <a:bodyPr lIns="0" tIns="0" rIns="0" bIns="0">
            <a:noAutofit/>
          </a:bodyPr>
          <a:lstStyle>
            <a:lvl1pPr marL="0" indent="0" algn="l">
              <a:spcBef>
                <a:spcPts val="0"/>
              </a:spcBef>
              <a:buFontTx/>
              <a:buNone/>
              <a:defRPr sz="3200" baseline="0">
                <a:solidFill>
                  <a:schemeClr val="tx1"/>
                </a:solidFill>
              </a:defRPr>
            </a:lvl1pPr>
          </a:lstStyle>
          <a:p>
            <a:pPr lvl="0"/>
            <a:r>
              <a:rPr lang="en-US" noProof="0" dirty="0"/>
              <a:t>Click to add title</a:t>
            </a:r>
          </a:p>
        </p:txBody>
      </p:sp>
      <p:pic>
        <p:nvPicPr>
          <p:cNvPr id="11" name="Picture 10"/>
          <p:cNvPicPr>
            <a:picLocks/>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7632065" y="6425946"/>
            <a:ext cx="1080008" cy="198628"/>
          </a:xfrm>
          <a:prstGeom prst="rect">
            <a:avLst/>
          </a:prstGeom>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5" name="Textplatzhalter 4"/>
          <p:cNvSpPr>
            <a:spLocks noGrp="1"/>
          </p:cNvSpPr>
          <p:nvPr>
            <p:ph type="body" sz="quarter" idx="13"/>
          </p:nvPr>
        </p:nvSpPr>
        <p:spPr>
          <a:xfrm>
            <a:off x="539552" y="1548000"/>
            <a:ext cx="8064896" cy="4617304"/>
          </a:xfrm>
          <a:prstGeom prst="rect">
            <a:avLst/>
          </a:prstGeom>
        </p:spPr>
        <p:txBody>
          <a:bodyPr lIns="0" tIns="0" rIns="0" bIns="0" spcCol="432000"/>
          <a:lstStyle>
            <a:lvl1pPr marL="216000" indent="-216000">
              <a:lnSpc>
                <a:spcPts val="2160"/>
              </a:lnSpc>
              <a:spcBef>
                <a:spcPts val="0"/>
              </a:spcBef>
              <a:defRPr sz="1800"/>
            </a:lvl1pPr>
            <a:lvl2pPr marL="432000" indent="-180000">
              <a:lnSpc>
                <a:spcPts val="2160"/>
              </a:lnSpc>
              <a:spcBef>
                <a:spcPts val="0"/>
              </a:spcBef>
              <a:buFont typeface="Calibri" panose="020F0502020204030204" pitchFamily="34" charset="0"/>
              <a:buChar char="–"/>
              <a:defRPr sz="1600"/>
            </a:lvl2pPr>
            <a:lvl3pPr marL="576000" indent="-144000">
              <a:lnSpc>
                <a:spcPts val="2160"/>
              </a:lnSpc>
              <a:spcBef>
                <a:spcPts val="0"/>
              </a:spcBef>
              <a:buFont typeface="Arial" panose="020B0604020202020204" pitchFamily="34" charset="0"/>
              <a:buChar char="•"/>
              <a:defRPr sz="1400"/>
            </a:lvl3pPr>
            <a:lvl4pPr marL="792000" indent="-180000">
              <a:lnSpc>
                <a:spcPts val="2160"/>
              </a:lnSpc>
              <a:spcBef>
                <a:spcPts val="0"/>
              </a:spcBef>
              <a:buFont typeface="Calibri" panose="020F0502020204030204" pitchFamily="34" charset="0"/>
              <a:buChar char="–"/>
              <a:defRPr sz="1400"/>
            </a:lvl4pPr>
            <a:lvl5pPr marL="936000" indent="-144000">
              <a:lnSpc>
                <a:spcPts val="2160"/>
              </a:lnSpc>
              <a:spcBef>
                <a:spcPts val="0"/>
              </a:spcBef>
              <a:buFont typeface="Arial" panose="020B0604020202020204" pitchFamily="34" charset="0"/>
              <a:buChar char="•"/>
              <a:defRPr sz="1400"/>
            </a:lvl5pPr>
            <a:lvl6pPr marL="1296000" indent="-228600">
              <a:spcBef>
                <a:spcPts val="0"/>
              </a:spcBef>
              <a:buFont typeface="Calibri" panose="020F0502020204030204" pitchFamily="34" charset="0"/>
              <a:buChar char="─"/>
              <a:defRPr sz="1800"/>
            </a:lvl6pPr>
            <a:lvl7pPr marL="1512000" indent="-216000">
              <a:spcBef>
                <a:spcPts val="0"/>
              </a:spcBef>
              <a:buFont typeface="Calibri" panose="020F0502020204030204" pitchFamily="34" charset="0"/>
              <a:buChar char="─"/>
              <a:defRPr sz="1800"/>
            </a:lvl7pPr>
            <a:lvl8pPr marL="1728000" indent="-216000">
              <a:spcBef>
                <a:spcPts val="0"/>
              </a:spcBef>
              <a:buFont typeface="Calibri" panose="020F0502020204030204" pitchFamily="34" charset="0"/>
              <a:buChar char="─"/>
              <a:defRPr sz="1800"/>
            </a:lvl8pPr>
            <a:lvl9pPr marL="1944000" indent="-216000">
              <a:spcBef>
                <a:spcPts val="0"/>
              </a:spcBef>
              <a:buFont typeface="Calibri" panose="020F0502020204030204" pitchFamily="34" charset="0"/>
              <a:buChar char="─"/>
              <a:defRPr sz="1800"/>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Footer Placeholder 2"/>
          <p:cNvSpPr>
            <a:spLocks noGrp="1"/>
          </p:cNvSpPr>
          <p:nvPr>
            <p:ph type="ftr" sz="quarter" idx="3"/>
          </p:nvPr>
        </p:nvSpPr>
        <p:spPr>
          <a:xfrm>
            <a:off x="7934060" y="6615592"/>
            <a:ext cx="1048624" cy="228600"/>
          </a:xfrm>
          <a:prstGeom prst="rect">
            <a:avLst/>
          </a:prstGeom>
        </p:spPr>
        <p:txBody>
          <a:bodyPr/>
          <a:lstStyle/>
          <a:p>
            <a:pPr>
              <a:defRPr/>
            </a:pPr>
            <a:r>
              <a:rPr lang="en-US" sz="1000" dirty="0">
                <a:solidFill>
                  <a:schemeClr val="tx1"/>
                </a:solidFill>
                <a:latin typeface="+mn-lt"/>
              </a:rPr>
              <a:t>600-0000.288</a:t>
            </a:r>
          </a:p>
        </p:txBody>
      </p:sp>
    </p:spTree>
    <p:extLst>
      <p:ext uri="{BB962C8B-B14F-4D97-AF65-F5344CB8AC3E}">
        <p14:creationId xmlns:p14="http://schemas.microsoft.com/office/powerpoint/2010/main" val="3129166250"/>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ertical image - 1">
    <p:spTree>
      <p:nvGrpSpPr>
        <p:cNvPr id="1" name=""/>
        <p:cNvGrpSpPr/>
        <p:nvPr/>
      </p:nvGrpSpPr>
      <p:grpSpPr>
        <a:xfrm>
          <a:off x="0" y="0"/>
          <a:ext cx="0" cy="0"/>
          <a:chOff x="0" y="0"/>
          <a:chExt cx="0" cy="0"/>
        </a:xfrm>
      </p:grpSpPr>
      <p:pic>
        <p:nvPicPr>
          <p:cNvPr id="11" name="Picture 10"/>
          <p:cNvPicPr>
            <a:picLocks/>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7632065" y="6425946"/>
            <a:ext cx="1080008" cy="198628"/>
          </a:xfrm>
          <a:prstGeom prst="rect">
            <a:avLst/>
          </a:prstGeom>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13" name="Textplatzhalter 12"/>
          <p:cNvSpPr>
            <a:spLocks noGrp="1"/>
          </p:cNvSpPr>
          <p:nvPr>
            <p:ph type="body" sz="quarter" idx="11" hasCustomPrompt="1"/>
          </p:nvPr>
        </p:nvSpPr>
        <p:spPr>
          <a:xfrm>
            <a:off x="3996000" y="450000"/>
            <a:ext cx="4608448" cy="1034784"/>
          </a:xfrm>
          <a:prstGeom prst="rect">
            <a:avLst/>
          </a:prstGeom>
        </p:spPr>
        <p:txBody>
          <a:bodyPr lIns="0" tIns="0" rIns="0" bIns="0">
            <a:noAutofit/>
          </a:bodyPr>
          <a:lstStyle>
            <a:lvl1pPr marL="0" indent="0">
              <a:spcBef>
                <a:spcPts val="0"/>
              </a:spcBef>
              <a:buFontTx/>
              <a:buNone/>
              <a:defRPr sz="3200"/>
            </a:lvl1pPr>
          </a:lstStyle>
          <a:p>
            <a:pPr lvl="0"/>
            <a:r>
              <a:rPr lang="en-US" noProof="0" dirty="0"/>
              <a:t>Click to add title</a:t>
            </a:r>
          </a:p>
        </p:txBody>
      </p:sp>
      <p:sp>
        <p:nvSpPr>
          <p:cNvPr id="9" name="Textplatzhalter 4"/>
          <p:cNvSpPr>
            <a:spLocks noGrp="1"/>
          </p:cNvSpPr>
          <p:nvPr>
            <p:ph type="body" sz="quarter" idx="13"/>
          </p:nvPr>
        </p:nvSpPr>
        <p:spPr>
          <a:xfrm>
            <a:off x="3995936" y="1548000"/>
            <a:ext cx="4608512" cy="4617304"/>
          </a:xfrm>
          <a:prstGeom prst="rect">
            <a:avLst/>
          </a:prstGeom>
        </p:spPr>
        <p:txBody>
          <a:bodyPr lIns="0" tIns="0" rIns="0" bIns="0" spcCol="432000"/>
          <a:lstStyle>
            <a:lvl1pPr marL="216000" indent="-216000">
              <a:lnSpc>
                <a:spcPts val="2160"/>
              </a:lnSpc>
              <a:spcBef>
                <a:spcPts val="0"/>
              </a:spcBef>
              <a:defRPr sz="1800"/>
            </a:lvl1pPr>
            <a:lvl2pPr marL="432000" indent="-216000">
              <a:lnSpc>
                <a:spcPts val="2160"/>
              </a:lnSpc>
              <a:spcBef>
                <a:spcPts val="0"/>
              </a:spcBef>
              <a:buFont typeface="Calibri" panose="020F0502020204030204" pitchFamily="34" charset="0"/>
              <a:buChar char="–"/>
              <a:defRPr sz="1600"/>
            </a:lvl2pPr>
            <a:lvl3pPr marL="648000" indent="-216000">
              <a:lnSpc>
                <a:spcPts val="2160"/>
              </a:lnSpc>
              <a:spcBef>
                <a:spcPts val="0"/>
              </a:spcBef>
              <a:buFont typeface="Arial" panose="020B0604020202020204" pitchFamily="34" charset="0"/>
              <a:buChar char="•"/>
              <a:defRPr sz="1400"/>
            </a:lvl3pPr>
            <a:lvl4pPr marL="864000" indent="-216000">
              <a:lnSpc>
                <a:spcPts val="2160"/>
              </a:lnSpc>
              <a:spcBef>
                <a:spcPts val="0"/>
              </a:spcBef>
              <a:buFont typeface="Calibri" panose="020F0502020204030204" pitchFamily="34" charset="0"/>
              <a:buChar char="–"/>
              <a:defRPr sz="1400"/>
            </a:lvl4pPr>
            <a:lvl5pPr marL="1080000" indent="-216000">
              <a:lnSpc>
                <a:spcPts val="2160"/>
              </a:lnSpc>
              <a:spcBef>
                <a:spcPts val="0"/>
              </a:spcBef>
              <a:buFont typeface="Arial" panose="020B0604020202020204" pitchFamily="34" charset="0"/>
              <a:buChar char="•"/>
              <a:defRPr sz="1400"/>
            </a:lvl5pPr>
            <a:lvl6pPr marL="1296000" indent="-228600">
              <a:spcBef>
                <a:spcPts val="0"/>
              </a:spcBef>
              <a:buFont typeface="Calibri" panose="020F0502020204030204" pitchFamily="34" charset="0"/>
              <a:buChar char="─"/>
              <a:defRPr sz="1800"/>
            </a:lvl6pPr>
            <a:lvl7pPr marL="1512000" indent="-216000">
              <a:spcBef>
                <a:spcPts val="0"/>
              </a:spcBef>
              <a:buFont typeface="Calibri" panose="020F0502020204030204" pitchFamily="34" charset="0"/>
              <a:buChar char="─"/>
              <a:defRPr sz="1800"/>
            </a:lvl7pPr>
            <a:lvl8pPr marL="1728000" indent="-216000">
              <a:spcBef>
                <a:spcPts val="0"/>
              </a:spcBef>
              <a:buFont typeface="Calibri" panose="020F0502020204030204" pitchFamily="34" charset="0"/>
              <a:buChar char="─"/>
              <a:defRPr sz="1800"/>
            </a:lvl8pPr>
            <a:lvl9pPr marL="1944000" indent="-216000">
              <a:spcBef>
                <a:spcPts val="0"/>
              </a:spcBef>
              <a:buFont typeface="Calibri" panose="020F0502020204030204" pitchFamily="34" charset="0"/>
              <a:buChar char="─"/>
              <a:defRPr sz="1800"/>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Picture Placeholder 2"/>
          <p:cNvSpPr>
            <a:spLocks noGrp="1"/>
          </p:cNvSpPr>
          <p:nvPr>
            <p:ph type="pic" sz="quarter" idx="14"/>
          </p:nvPr>
        </p:nvSpPr>
        <p:spPr>
          <a:xfrm>
            <a:off x="0" y="0"/>
            <a:ext cx="3492500" cy="6858000"/>
          </a:xfrm>
          <a:prstGeom prst="rect">
            <a:avLst/>
          </a:prstGeom>
        </p:spPr>
        <p:txBody>
          <a:bodyPr/>
          <a:lstStyle>
            <a:lvl1pPr marL="0" indent="0">
              <a:buNone/>
              <a:defRPr sz="1400">
                <a:solidFill>
                  <a:schemeClr val="tx1"/>
                </a:solidFill>
              </a:defRPr>
            </a:lvl1pPr>
          </a:lstStyle>
          <a:p>
            <a:r>
              <a:rPr lang="en-US" dirty="0"/>
              <a:t>Click icon to add picture</a:t>
            </a:r>
          </a:p>
        </p:txBody>
      </p:sp>
      <p:sp>
        <p:nvSpPr>
          <p:cNvPr id="14" name="Footer Placeholder 2"/>
          <p:cNvSpPr>
            <a:spLocks noGrp="1"/>
          </p:cNvSpPr>
          <p:nvPr>
            <p:ph type="ftr" sz="quarter" idx="3"/>
          </p:nvPr>
        </p:nvSpPr>
        <p:spPr>
          <a:xfrm>
            <a:off x="7934060" y="6615592"/>
            <a:ext cx="1048624" cy="228600"/>
          </a:xfrm>
          <a:prstGeom prst="rect">
            <a:avLst/>
          </a:prstGeom>
        </p:spPr>
        <p:txBody>
          <a:bodyPr/>
          <a:lstStyle/>
          <a:p>
            <a:pPr>
              <a:defRPr/>
            </a:pPr>
            <a:r>
              <a:rPr lang="en-US" sz="1000" dirty="0">
                <a:solidFill>
                  <a:schemeClr val="tx1"/>
                </a:solidFill>
                <a:latin typeface="+mn-lt"/>
              </a:rPr>
              <a:t>600-0000.288</a:t>
            </a:r>
          </a:p>
        </p:txBody>
      </p:sp>
    </p:spTree>
    <p:extLst>
      <p:ext uri="{BB962C8B-B14F-4D97-AF65-F5344CB8AC3E}">
        <p14:creationId xmlns:p14="http://schemas.microsoft.com/office/powerpoint/2010/main" val="1272850782"/>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ertical image - 2">
    <p:spTree>
      <p:nvGrpSpPr>
        <p:cNvPr id="1" name=""/>
        <p:cNvGrpSpPr/>
        <p:nvPr/>
      </p:nvGrpSpPr>
      <p:grpSpPr>
        <a:xfrm>
          <a:off x="0" y="0"/>
          <a:ext cx="0" cy="0"/>
          <a:chOff x="0" y="0"/>
          <a:chExt cx="0" cy="0"/>
        </a:xfrm>
      </p:grpSpPr>
      <p:pic>
        <p:nvPicPr>
          <p:cNvPr id="11" name="Picture 10"/>
          <p:cNvPicPr>
            <a:picLocks/>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7632065" y="6425946"/>
            <a:ext cx="1080008" cy="198628"/>
          </a:xfrm>
          <a:prstGeom prst="rect">
            <a:avLst/>
          </a:prstGeom>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13" name="Textplatzhalter 12"/>
          <p:cNvSpPr>
            <a:spLocks noGrp="1"/>
          </p:cNvSpPr>
          <p:nvPr>
            <p:ph type="body" sz="quarter" idx="11" hasCustomPrompt="1"/>
          </p:nvPr>
        </p:nvSpPr>
        <p:spPr>
          <a:xfrm>
            <a:off x="540000" y="450000"/>
            <a:ext cx="4608448" cy="1034784"/>
          </a:xfrm>
          <a:prstGeom prst="rect">
            <a:avLst/>
          </a:prstGeom>
        </p:spPr>
        <p:txBody>
          <a:bodyPr lIns="0" tIns="0" rIns="0" bIns="0">
            <a:noAutofit/>
          </a:bodyPr>
          <a:lstStyle>
            <a:lvl1pPr marL="0" indent="0">
              <a:spcBef>
                <a:spcPts val="0"/>
              </a:spcBef>
              <a:buFontTx/>
              <a:buNone/>
              <a:defRPr sz="3200"/>
            </a:lvl1pPr>
          </a:lstStyle>
          <a:p>
            <a:pPr lvl="0"/>
            <a:r>
              <a:rPr lang="en-US" noProof="0" dirty="0"/>
              <a:t>Click to add title</a:t>
            </a:r>
          </a:p>
        </p:txBody>
      </p:sp>
      <p:sp>
        <p:nvSpPr>
          <p:cNvPr id="9" name="Textplatzhalter 4"/>
          <p:cNvSpPr>
            <a:spLocks noGrp="1"/>
          </p:cNvSpPr>
          <p:nvPr>
            <p:ph type="body" sz="quarter" idx="13"/>
          </p:nvPr>
        </p:nvSpPr>
        <p:spPr>
          <a:xfrm>
            <a:off x="540000" y="1548000"/>
            <a:ext cx="4608512" cy="4617304"/>
          </a:xfrm>
          <a:prstGeom prst="rect">
            <a:avLst/>
          </a:prstGeom>
        </p:spPr>
        <p:txBody>
          <a:bodyPr lIns="0" tIns="0" rIns="0" bIns="0" spcCol="432000"/>
          <a:lstStyle>
            <a:lvl1pPr marL="216000" indent="-216000">
              <a:lnSpc>
                <a:spcPts val="2160"/>
              </a:lnSpc>
              <a:spcBef>
                <a:spcPts val="0"/>
              </a:spcBef>
              <a:defRPr sz="1800"/>
            </a:lvl1pPr>
            <a:lvl2pPr marL="432000" indent="-180000">
              <a:lnSpc>
                <a:spcPts val="2160"/>
              </a:lnSpc>
              <a:spcBef>
                <a:spcPts val="0"/>
              </a:spcBef>
              <a:buFont typeface="Calibri" panose="020F0502020204030204" pitchFamily="34" charset="0"/>
              <a:buChar char="–"/>
              <a:defRPr sz="1600"/>
            </a:lvl2pPr>
            <a:lvl3pPr marL="576000" indent="-144000">
              <a:lnSpc>
                <a:spcPts val="2160"/>
              </a:lnSpc>
              <a:spcBef>
                <a:spcPts val="0"/>
              </a:spcBef>
              <a:buFont typeface="Arial" panose="020B0604020202020204" pitchFamily="34" charset="0"/>
              <a:buChar char="•"/>
              <a:defRPr sz="1400"/>
            </a:lvl3pPr>
            <a:lvl4pPr marL="792000" indent="-180000">
              <a:lnSpc>
                <a:spcPts val="2160"/>
              </a:lnSpc>
              <a:spcBef>
                <a:spcPts val="0"/>
              </a:spcBef>
              <a:buFont typeface="Calibri" panose="020F0502020204030204" pitchFamily="34" charset="0"/>
              <a:buChar char="–"/>
              <a:defRPr sz="1400"/>
            </a:lvl4pPr>
            <a:lvl5pPr marL="936000" indent="-144000">
              <a:lnSpc>
                <a:spcPts val="2160"/>
              </a:lnSpc>
              <a:spcBef>
                <a:spcPts val="0"/>
              </a:spcBef>
              <a:buFont typeface="Arial" panose="020B0604020202020204" pitchFamily="34" charset="0"/>
              <a:buChar char="•"/>
              <a:defRPr sz="1400"/>
            </a:lvl5pPr>
            <a:lvl6pPr marL="1296000" indent="-228600">
              <a:spcBef>
                <a:spcPts val="0"/>
              </a:spcBef>
              <a:buFont typeface="Calibri" panose="020F0502020204030204" pitchFamily="34" charset="0"/>
              <a:buChar char="─"/>
              <a:defRPr sz="1800"/>
            </a:lvl6pPr>
            <a:lvl7pPr marL="1512000" indent="-216000">
              <a:spcBef>
                <a:spcPts val="0"/>
              </a:spcBef>
              <a:buFont typeface="Calibri" panose="020F0502020204030204" pitchFamily="34" charset="0"/>
              <a:buChar char="─"/>
              <a:defRPr sz="1800"/>
            </a:lvl7pPr>
            <a:lvl8pPr marL="1728000" indent="-216000">
              <a:spcBef>
                <a:spcPts val="0"/>
              </a:spcBef>
              <a:buFont typeface="Calibri" panose="020F0502020204030204" pitchFamily="34" charset="0"/>
              <a:buChar char="─"/>
              <a:defRPr sz="1800"/>
            </a:lvl8pPr>
            <a:lvl9pPr marL="1944000" indent="-216000">
              <a:spcBef>
                <a:spcPts val="0"/>
              </a:spcBef>
              <a:buFont typeface="Calibri" panose="020F0502020204030204" pitchFamily="34" charset="0"/>
              <a:buChar char="─"/>
              <a:defRPr sz="1800"/>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Picture Placeholder 2"/>
          <p:cNvSpPr>
            <a:spLocks noGrp="1"/>
          </p:cNvSpPr>
          <p:nvPr>
            <p:ph type="pic" sz="quarter" idx="14"/>
          </p:nvPr>
        </p:nvSpPr>
        <p:spPr>
          <a:xfrm>
            <a:off x="5651500" y="0"/>
            <a:ext cx="3492500" cy="6858000"/>
          </a:xfrm>
          <a:prstGeom prst="rect">
            <a:avLst/>
          </a:prstGeom>
        </p:spPr>
        <p:txBody>
          <a:bodyPr/>
          <a:lstStyle>
            <a:lvl1pPr marL="0" indent="0">
              <a:buNone/>
              <a:defRPr sz="1400">
                <a:solidFill>
                  <a:schemeClr val="tx1"/>
                </a:solidFill>
              </a:defRPr>
            </a:lvl1pPr>
          </a:lstStyle>
          <a:p>
            <a:r>
              <a:rPr lang="en-US" dirty="0"/>
              <a:t>Click icon to add picture</a:t>
            </a:r>
          </a:p>
        </p:txBody>
      </p:sp>
      <p:sp>
        <p:nvSpPr>
          <p:cNvPr id="14" name="Footer Placeholder 2"/>
          <p:cNvSpPr>
            <a:spLocks noGrp="1"/>
          </p:cNvSpPr>
          <p:nvPr>
            <p:ph type="ftr" sz="quarter" idx="3"/>
          </p:nvPr>
        </p:nvSpPr>
        <p:spPr>
          <a:xfrm>
            <a:off x="7934060" y="6615592"/>
            <a:ext cx="1048624" cy="228600"/>
          </a:xfrm>
          <a:prstGeom prst="rect">
            <a:avLst/>
          </a:prstGeom>
        </p:spPr>
        <p:txBody>
          <a:bodyPr/>
          <a:lstStyle/>
          <a:p>
            <a:pPr>
              <a:defRPr/>
            </a:pPr>
            <a:r>
              <a:rPr lang="en-US" sz="1000" dirty="0">
                <a:solidFill>
                  <a:schemeClr val="tx1"/>
                </a:solidFill>
                <a:latin typeface="+mn-lt"/>
              </a:rPr>
              <a:t>600-0000.288</a:t>
            </a:r>
          </a:p>
        </p:txBody>
      </p:sp>
    </p:spTree>
    <p:extLst>
      <p:ext uri="{BB962C8B-B14F-4D97-AF65-F5344CB8AC3E}">
        <p14:creationId xmlns:p14="http://schemas.microsoft.com/office/powerpoint/2010/main" val="475006753"/>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orizontal image - 1">
    <p:spTree>
      <p:nvGrpSpPr>
        <p:cNvPr id="1" name=""/>
        <p:cNvGrpSpPr/>
        <p:nvPr/>
      </p:nvGrpSpPr>
      <p:grpSpPr>
        <a:xfrm>
          <a:off x="0" y="0"/>
          <a:ext cx="0" cy="0"/>
          <a:chOff x="0" y="0"/>
          <a:chExt cx="0" cy="0"/>
        </a:xfrm>
      </p:grpSpPr>
      <p:pic>
        <p:nvPicPr>
          <p:cNvPr id="11" name="Picture 10"/>
          <p:cNvPicPr>
            <a:picLocks/>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7632065" y="6425946"/>
            <a:ext cx="1080008" cy="198628"/>
          </a:xfrm>
          <a:prstGeom prst="rect">
            <a:avLst/>
          </a:prstGeom>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13" name="Textplatzhalter 12"/>
          <p:cNvSpPr>
            <a:spLocks noGrp="1"/>
          </p:cNvSpPr>
          <p:nvPr>
            <p:ph type="body" sz="quarter" idx="11" hasCustomPrompt="1"/>
          </p:nvPr>
        </p:nvSpPr>
        <p:spPr>
          <a:xfrm>
            <a:off x="540000" y="450000"/>
            <a:ext cx="8056760" cy="1034784"/>
          </a:xfrm>
          <a:prstGeom prst="rect">
            <a:avLst/>
          </a:prstGeom>
        </p:spPr>
        <p:txBody>
          <a:bodyPr lIns="0" tIns="0" rIns="0" bIns="0">
            <a:noAutofit/>
          </a:bodyPr>
          <a:lstStyle>
            <a:lvl1pPr marL="0" indent="0">
              <a:spcBef>
                <a:spcPts val="0"/>
              </a:spcBef>
              <a:buFontTx/>
              <a:buNone/>
              <a:defRPr sz="3200"/>
            </a:lvl1pPr>
          </a:lstStyle>
          <a:p>
            <a:pPr lvl="0"/>
            <a:r>
              <a:rPr lang="en-US" noProof="0" dirty="0"/>
              <a:t>Click to add title</a:t>
            </a:r>
          </a:p>
        </p:txBody>
      </p:sp>
      <p:sp>
        <p:nvSpPr>
          <p:cNvPr id="9" name="Textplatzhalter 4"/>
          <p:cNvSpPr>
            <a:spLocks noGrp="1"/>
          </p:cNvSpPr>
          <p:nvPr>
            <p:ph type="body" sz="quarter" idx="13"/>
          </p:nvPr>
        </p:nvSpPr>
        <p:spPr>
          <a:xfrm>
            <a:off x="5910262" y="1548000"/>
            <a:ext cx="2694185" cy="4617304"/>
          </a:xfrm>
          <a:prstGeom prst="rect">
            <a:avLst/>
          </a:prstGeom>
        </p:spPr>
        <p:txBody>
          <a:bodyPr lIns="0" tIns="0" rIns="0" bIns="0" spcCol="432000"/>
          <a:lstStyle>
            <a:lvl1pPr marL="216000" indent="-216000">
              <a:lnSpc>
                <a:spcPts val="1920"/>
              </a:lnSpc>
              <a:spcBef>
                <a:spcPts val="0"/>
              </a:spcBef>
              <a:defRPr sz="1600"/>
            </a:lvl1pPr>
            <a:lvl2pPr marL="432000" indent="-216000">
              <a:lnSpc>
                <a:spcPts val="1920"/>
              </a:lnSpc>
              <a:spcBef>
                <a:spcPts val="0"/>
              </a:spcBef>
              <a:buFont typeface="Calibri" panose="020F0502020204030204" pitchFamily="34" charset="0"/>
              <a:buChar char="–"/>
              <a:defRPr sz="1400"/>
            </a:lvl2pPr>
            <a:lvl3pPr marL="648000" indent="-216000">
              <a:lnSpc>
                <a:spcPts val="1920"/>
              </a:lnSpc>
              <a:spcBef>
                <a:spcPts val="0"/>
              </a:spcBef>
              <a:buFont typeface="Arial" panose="020B0604020202020204" pitchFamily="34" charset="0"/>
              <a:buChar char="•"/>
              <a:defRPr sz="1200"/>
            </a:lvl3pPr>
            <a:lvl4pPr marL="864000" indent="-216000">
              <a:lnSpc>
                <a:spcPts val="1920"/>
              </a:lnSpc>
              <a:spcBef>
                <a:spcPts val="0"/>
              </a:spcBef>
              <a:buFont typeface="Calibri" panose="020F0502020204030204" pitchFamily="34" charset="0"/>
              <a:buChar char="–"/>
              <a:defRPr sz="1200"/>
            </a:lvl4pPr>
            <a:lvl5pPr marL="1080000" indent="-216000">
              <a:lnSpc>
                <a:spcPts val="1920"/>
              </a:lnSpc>
              <a:spcBef>
                <a:spcPts val="0"/>
              </a:spcBef>
              <a:buFont typeface="Arial" panose="020B0604020202020204" pitchFamily="34" charset="0"/>
              <a:buChar char="•"/>
              <a:defRPr sz="1200"/>
            </a:lvl5pPr>
            <a:lvl6pPr marL="1296000" indent="-228600">
              <a:spcBef>
                <a:spcPts val="0"/>
              </a:spcBef>
              <a:buFont typeface="Calibri" panose="020F0502020204030204" pitchFamily="34" charset="0"/>
              <a:buChar char="─"/>
              <a:defRPr sz="1800"/>
            </a:lvl6pPr>
            <a:lvl7pPr marL="1512000" indent="-216000">
              <a:spcBef>
                <a:spcPts val="0"/>
              </a:spcBef>
              <a:buFont typeface="Calibri" panose="020F0502020204030204" pitchFamily="34" charset="0"/>
              <a:buChar char="─"/>
              <a:defRPr sz="1800"/>
            </a:lvl7pPr>
            <a:lvl8pPr marL="1728000" indent="-216000">
              <a:spcBef>
                <a:spcPts val="0"/>
              </a:spcBef>
              <a:buFont typeface="Calibri" panose="020F0502020204030204" pitchFamily="34" charset="0"/>
              <a:buChar char="─"/>
              <a:defRPr sz="1800"/>
            </a:lvl8pPr>
            <a:lvl9pPr marL="1944000" indent="-216000">
              <a:spcBef>
                <a:spcPts val="0"/>
              </a:spcBef>
              <a:buFont typeface="Calibri" panose="020F0502020204030204" pitchFamily="34" charset="0"/>
              <a:buChar char="─"/>
              <a:defRPr sz="1800"/>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Picture Placeholder 2"/>
          <p:cNvSpPr>
            <a:spLocks noGrp="1"/>
          </p:cNvSpPr>
          <p:nvPr>
            <p:ph type="pic" sz="quarter" idx="14"/>
          </p:nvPr>
        </p:nvSpPr>
        <p:spPr>
          <a:xfrm>
            <a:off x="-1" y="1548000"/>
            <a:ext cx="5673725" cy="4614863"/>
          </a:xfrm>
          <a:prstGeom prst="rect">
            <a:avLst/>
          </a:prstGeom>
        </p:spPr>
        <p:txBody>
          <a:bodyPr/>
          <a:lstStyle>
            <a:lvl1pPr marL="0" indent="0">
              <a:buNone/>
              <a:defRPr sz="1400">
                <a:solidFill>
                  <a:schemeClr val="tx1"/>
                </a:solidFill>
              </a:defRPr>
            </a:lvl1pPr>
          </a:lstStyle>
          <a:p>
            <a:r>
              <a:rPr lang="en-US" dirty="0"/>
              <a:t>Click icon to add picture</a:t>
            </a:r>
          </a:p>
        </p:txBody>
      </p:sp>
      <p:sp>
        <p:nvSpPr>
          <p:cNvPr id="10" name="Footer Placeholder 2"/>
          <p:cNvSpPr txBox="1">
            <a:spLocks/>
          </p:cNvSpPr>
          <p:nvPr userDrawn="1"/>
        </p:nvSpPr>
        <p:spPr>
          <a:xfrm>
            <a:off x="7934060" y="6615592"/>
            <a:ext cx="1048624" cy="2286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00"/>
              <a:t>600-0000.288</a:t>
            </a:r>
            <a:endParaRPr lang="en-US" sz="1000" dirty="0"/>
          </a:p>
        </p:txBody>
      </p:sp>
    </p:spTree>
    <p:extLst>
      <p:ext uri="{BB962C8B-B14F-4D97-AF65-F5344CB8AC3E}">
        <p14:creationId xmlns:p14="http://schemas.microsoft.com/office/powerpoint/2010/main" val="1617841916"/>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orizontal image - 2">
    <p:spTree>
      <p:nvGrpSpPr>
        <p:cNvPr id="1" name=""/>
        <p:cNvGrpSpPr/>
        <p:nvPr/>
      </p:nvGrpSpPr>
      <p:grpSpPr>
        <a:xfrm>
          <a:off x="0" y="0"/>
          <a:ext cx="0" cy="0"/>
          <a:chOff x="0" y="0"/>
          <a:chExt cx="0" cy="0"/>
        </a:xfrm>
      </p:grpSpPr>
      <p:pic>
        <p:nvPicPr>
          <p:cNvPr id="11" name="Picture 10"/>
          <p:cNvPicPr>
            <a:picLocks/>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7632065" y="6425946"/>
            <a:ext cx="1080008" cy="198628"/>
          </a:xfrm>
          <a:prstGeom prst="rect">
            <a:avLst/>
          </a:prstGeom>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13" name="Textplatzhalter 12"/>
          <p:cNvSpPr>
            <a:spLocks noGrp="1"/>
          </p:cNvSpPr>
          <p:nvPr>
            <p:ph type="body" sz="quarter" idx="11" hasCustomPrompt="1"/>
          </p:nvPr>
        </p:nvSpPr>
        <p:spPr>
          <a:xfrm>
            <a:off x="540000" y="450000"/>
            <a:ext cx="8062849" cy="1034784"/>
          </a:xfrm>
          <a:prstGeom prst="rect">
            <a:avLst/>
          </a:prstGeom>
        </p:spPr>
        <p:txBody>
          <a:bodyPr lIns="0" tIns="0" rIns="0" bIns="0">
            <a:noAutofit/>
          </a:bodyPr>
          <a:lstStyle>
            <a:lvl1pPr marL="0" indent="0">
              <a:spcBef>
                <a:spcPts val="0"/>
              </a:spcBef>
              <a:buFontTx/>
              <a:buNone/>
              <a:defRPr sz="3200"/>
            </a:lvl1pPr>
          </a:lstStyle>
          <a:p>
            <a:pPr lvl="0"/>
            <a:r>
              <a:rPr lang="en-US" noProof="0" dirty="0"/>
              <a:t>Click to add title</a:t>
            </a:r>
          </a:p>
        </p:txBody>
      </p:sp>
      <p:sp>
        <p:nvSpPr>
          <p:cNvPr id="9" name="Textplatzhalter 4"/>
          <p:cNvSpPr>
            <a:spLocks noGrp="1"/>
          </p:cNvSpPr>
          <p:nvPr>
            <p:ph type="body" sz="quarter" idx="13"/>
          </p:nvPr>
        </p:nvSpPr>
        <p:spPr>
          <a:xfrm>
            <a:off x="540000" y="1548000"/>
            <a:ext cx="2732088" cy="4617304"/>
          </a:xfrm>
          <a:prstGeom prst="rect">
            <a:avLst/>
          </a:prstGeom>
        </p:spPr>
        <p:txBody>
          <a:bodyPr lIns="0" tIns="0" rIns="0" bIns="0" spcCol="432000"/>
          <a:lstStyle>
            <a:lvl1pPr marL="216000" indent="-216000">
              <a:lnSpc>
                <a:spcPts val="1920"/>
              </a:lnSpc>
              <a:spcBef>
                <a:spcPts val="0"/>
              </a:spcBef>
              <a:defRPr sz="1600"/>
            </a:lvl1pPr>
            <a:lvl2pPr marL="432000" indent="-180000">
              <a:lnSpc>
                <a:spcPts val="1920"/>
              </a:lnSpc>
              <a:spcBef>
                <a:spcPts val="0"/>
              </a:spcBef>
              <a:buFont typeface="Calibri" panose="020F0502020204030204" pitchFamily="34" charset="0"/>
              <a:buChar char="–"/>
              <a:defRPr sz="1400"/>
            </a:lvl2pPr>
            <a:lvl3pPr marL="576000" indent="-144000">
              <a:lnSpc>
                <a:spcPts val="1920"/>
              </a:lnSpc>
              <a:spcBef>
                <a:spcPts val="0"/>
              </a:spcBef>
              <a:buFont typeface="Arial" panose="020B0604020202020204" pitchFamily="34" charset="0"/>
              <a:buChar char="•"/>
              <a:defRPr sz="1200"/>
            </a:lvl3pPr>
            <a:lvl4pPr marL="792000" indent="-180000">
              <a:lnSpc>
                <a:spcPts val="1920"/>
              </a:lnSpc>
              <a:spcBef>
                <a:spcPts val="0"/>
              </a:spcBef>
              <a:buFont typeface="Calibri" panose="020F0502020204030204" pitchFamily="34" charset="0"/>
              <a:buChar char="–"/>
              <a:defRPr sz="1200"/>
            </a:lvl4pPr>
            <a:lvl5pPr marL="936000" indent="-144000">
              <a:lnSpc>
                <a:spcPts val="1920"/>
              </a:lnSpc>
              <a:spcBef>
                <a:spcPts val="0"/>
              </a:spcBef>
              <a:buFont typeface="Arial" panose="020B0604020202020204" pitchFamily="34" charset="0"/>
              <a:buChar char="•"/>
              <a:defRPr sz="1200"/>
            </a:lvl5pPr>
            <a:lvl6pPr marL="1296000" indent="-228600">
              <a:spcBef>
                <a:spcPts val="0"/>
              </a:spcBef>
              <a:buFont typeface="Calibri" panose="020F0502020204030204" pitchFamily="34" charset="0"/>
              <a:buChar char="─"/>
              <a:defRPr sz="1800"/>
            </a:lvl6pPr>
            <a:lvl7pPr marL="1512000" indent="-216000">
              <a:spcBef>
                <a:spcPts val="0"/>
              </a:spcBef>
              <a:buFont typeface="Calibri" panose="020F0502020204030204" pitchFamily="34" charset="0"/>
              <a:buChar char="─"/>
              <a:defRPr sz="1800"/>
            </a:lvl7pPr>
            <a:lvl8pPr marL="1728000" indent="-216000">
              <a:spcBef>
                <a:spcPts val="0"/>
              </a:spcBef>
              <a:buFont typeface="Calibri" panose="020F0502020204030204" pitchFamily="34" charset="0"/>
              <a:buChar char="─"/>
              <a:defRPr sz="1800"/>
            </a:lvl8pPr>
            <a:lvl9pPr marL="1944000" indent="-216000">
              <a:spcBef>
                <a:spcPts val="0"/>
              </a:spcBef>
              <a:buFont typeface="Calibri" panose="020F0502020204030204" pitchFamily="34" charset="0"/>
              <a:buChar char="─"/>
              <a:defRPr sz="1800"/>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Picture Placeholder 2"/>
          <p:cNvSpPr>
            <a:spLocks noGrp="1"/>
          </p:cNvSpPr>
          <p:nvPr>
            <p:ph type="pic" sz="quarter" idx="14"/>
          </p:nvPr>
        </p:nvSpPr>
        <p:spPr>
          <a:xfrm>
            <a:off x="3511550" y="1548000"/>
            <a:ext cx="5632450" cy="4614863"/>
          </a:xfrm>
          <a:prstGeom prst="rect">
            <a:avLst/>
          </a:prstGeom>
        </p:spPr>
        <p:txBody>
          <a:bodyPr/>
          <a:lstStyle>
            <a:lvl1pPr marL="0" indent="0">
              <a:buNone/>
              <a:defRPr sz="1400">
                <a:solidFill>
                  <a:schemeClr val="tx1"/>
                </a:solidFill>
              </a:defRPr>
            </a:lvl1pPr>
          </a:lstStyle>
          <a:p>
            <a:r>
              <a:rPr lang="en-US" dirty="0"/>
              <a:t>Click icon to add picture</a:t>
            </a:r>
          </a:p>
        </p:txBody>
      </p:sp>
      <p:sp>
        <p:nvSpPr>
          <p:cNvPr id="10" name="Footer Placeholder 2"/>
          <p:cNvSpPr>
            <a:spLocks noGrp="1"/>
          </p:cNvSpPr>
          <p:nvPr>
            <p:ph type="ftr" sz="quarter" idx="3"/>
          </p:nvPr>
        </p:nvSpPr>
        <p:spPr>
          <a:xfrm>
            <a:off x="7934060" y="6615592"/>
            <a:ext cx="1048624" cy="228600"/>
          </a:xfrm>
          <a:prstGeom prst="rect">
            <a:avLst/>
          </a:prstGeom>
        </p:spPr>
        <p:txBody>
          <a:bodyPr/>
          <a:lstStyle/>
          <a:p>
            <a:pPr>
              <a:defRPr/>
            </a:pPr>
            <a:r>
              <a:rPr lang="en-US" sz="1000" dirty="0">
                <a:solidFill>
                  <a:schemeClr val="tx1"/>
                </a:solidFill>
                <a:latin typeface="+mn-lt"/>
              </a:rPr>
              <a:t>600-0000.288</a:t>
            </a:r>
          </a:p>
        </p:txBody>
      </p:sp>
    </p:spTree>
    <p:extLst>
      <p:ext uri="{BB962C8B-B14F-4D97-AF65-F5344CB8AC3E}">
        <p14:creationId xmlns:p14="http://schemas.microsoft.com/office/powerpoint/2010/main" val="1378056760"/>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ags" Target="../tags/tag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p:cNvPicPr>
          <p:nvPr>
            <p:custDataLst>
              <p:tags r:id="rId34"/>
            </p:custDataLst>
          </p:nvPr>
        </p:nvPicPr>
        <p:blipFill>
          <a:blip r:embed="rId35" cstate="print">
            <a:extLst>
              <a:ext uri="{28A0092B-C50C-407E-A947-70E740481C1C}">
                <a14:useLocalDpi xmlns:a14="http://schemas.microsoft.com/office/drawing/2010/main" val="0"/>
              </a:ext>
            </a:extLst>
          </a:blip>
          <a:stretch>
            <a:fillRect/>
          </a:stretch>
        </p:blipFill>
        <p:spPr>
          <a:xfrm>
            <a:off x="7632065" y="6425946"/>
            <a:ext cx="1080008" cy="198628"/>
          </a:xfrm>
          <a:prstGeom prst="rect">
            <a:avLst/>
          </a:prstGeom>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3" name="Title Placeholder 2"/>
          <p:cNvSpPr>
            <a:spLocks noGrp="1"/>
          </p:cNvSpPr>
          <p:nvPr>
            <p:ph type="title"/>
          </p:nvPr>
        </p:nvSpPr>
        <p:spPr>
          <a:xfrm>
            <a:off x="539750" y="454025"/>
            <a:ext cx="8058399" cy="1008000"/>
          </a:xfrm>
          <a:prstGeom prst="rect">
            <a:avLst/>
          </a:prstGeom>
        </p:spPr>
        <p:txBody>
          <a:bodyPr vert="horz" lIns="0" tIns="0" rIns="0" bIns="0" spcCol="432000" rtlCol="0">
            <a:noAutofit/>
          </a:bodyPr>
          <a:lstStyle/>
          <a:p>
            <a:pPr marL="0" lvl="0" indent="0" algn="l">
              <a:spcBef>
                <a:spcPts val="0"/>
              </a:spcBef>
              <a:buFontTx/>
            </a:pPr>
            <a:r>
              <a:rPr lang="en-US" dirty="0"/>
              <a:t>Click to edit Master title style</a:t>
            </a:r>
          </a:p>
        </p:txBody>
      </p:sp>
      <p:sp>
        <p:nvSpPr>
          <p:cNvPr id="4" name="Text Placeholder 3"/>
          <p:cNvSpPr>
            <a:spLocks noGrp="1"/>
          </p:cNvSpPr>
          <p:nvPr>
            <p:ph type="body" idx="1"/>
          </p:nvPr>
        </p:nvSpPr>
        <p:spPr>
          <a:xfrm>
            <a:off x="540000" y="1548000"/>
            <a:ext cx="8058150" cy="4614863"/>
          </a:xfrm>
          <a:prstGeom prst="rect">
            <a:avLst/>
          </a:prstGeom>
        </p:spPr>
        <p:txBody>
          <a:bodyPr vert="horz" lIns="0" tIns="0" rIns="0" bIns="0" spcCol="432000" rtlCol="0">
            <a:noAutofit/>
          </a:bodyPr>
          <a:lstStyle/>
          <a:p>
            <a:pPr marL="216000" lvl="0" indent="-216000">
              <a:lnSpc>
                <a:spcPts val="2160"/>
              </a:lnSpc>
              <a:spcBef>
                <a:spcPts val="0"/>
              </a:spcBef>
            </a:pPr>
            <a:r>
              <a:rPr lang="en-US" dirty="0"/>
              <a:t>Click to edit Master text styles</a:t>
            </a:r>
          </a:p>
          <a:p>
            <a:pPr marL="432000" lvl="1" indent="-180000">
              <a:lnSpc>
                <a:spcPts val="2160"/>
              </a:lnSpc>
              <a:spcBef>
                <a:spcPts val="0"/>
              </a:spcBef>
              <a:buFont typeface="Calibri" panose="020F0502020204030204" pitchFamily="34" charset="0"/>
            </a:pPr>
            <a:r>
              <a:rPr lang="en-US" dirty="0"/>
              <a:t>Second level</a:t>
            </a:r>
          </a:p>
          <a:p>
            <a:pPr marL="576000" lvl="2" indent="-144000">
              <a:lnSpc>
                <a:spcPts val="2160"/>
              </a:lnSpc>
              <a:spcBef>
                <a:spcPts val="0"/>
              </a:spcBef>
            </a:pPr>
            <a:r>
              <a:rPr lang="en-US" dirty="0"/>
              <a:t>Third level</a:t>
            </a:r>
          </a:p>
          <a:p>
            <a:pPr marL="792000" lvl="3" indent="-180000">
              <a:lnSpc>
                <a:spcPts val="2160"/>
              </a:lnSpc>
              <a:spcBef>
                <a:spcPts val="0"/>
              </a:spcBef>
              <a:buFont typeface="Calibri" panose="020F0502020204030204" pitchFamily="34" charset="0"/>
            </a:pPr>
            <a:r>
              <a:rPr lang="en-US" dirty="0"/>
              <a:t>Fourth level</a:t>
            </a:r>
          </a:p>
        </p:txBody>
      </p:sp>
      <p:sp>
        <p:nvSpPr>
          <p:cNvPr id="9" name="TextBox 6_" descr="CONFIDENTIAL_TAG_0xFFEE"/>
          <p:cNvSpPr txBox="1"/>
          <p:nvPr userDrawn="1"/>
        </p:nvSpPr>
        <p:spPr>
          <a:xfrm>
            <a:off x="1530025" y="6493227"/>
            <a:ext cx="887868" cy="1440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defPPr>
              <a:defRPr lang="de-DE"/>
            </a:defPPr>
            <a:lvl1pPr>
              <a:defRPr sz="900">
                <a:solidFill>
                  <a:srgbClr val="000000"/>
                </a:solidFill>
                <a:latin typeface="Calibri"/>
              </a:defRPr>
            </a:lvl1pPr>
          </a:lstStyle>
          <a:p>
            <a:pPr lvl="0" algn="ctr"/>
            <a:endParaRPr lang="en-GB" dirty="0"/>
          </a:p>
        </p:txBody>
      </p:sp>
      <p:sp>
        <p:nvSpPr>
          <p:cNvPr id="10" name="Footer Placeholder 2"/>
          <p:cNvSpPr txBox="1">
            <a:spLocks/>
          </p:cNvSpPr>
          <p:nvPr userDrawn="1"/>
        </p:nvSpPr>
        <p:spPr>
          <a:xfrm>
            <a:off x="3333403" y="6656317"/>
            <a:ext cx="2377438" cy="2286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defPPr>
              <a:defRPr lang="de-DE"/>
            </a:defPPr>
            <a:lvl1pPr marL="0" algn="l" defTabSz="914400" rtl="0" eaLnBrk="1" latinLnBrk="0" hangingPunct="1">
              <a:defRPr lang="en-GB" sz="900" kern="1200">
                <a:solidFill>
                  <a:srgbClr val="000000"/>
                </a:solidFill>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00" dirty="0">
                <a:solidFill>
                  <a:schemeClr val="tx1"/>
                </a:solidFill>
                <a:latin typeface="+mn-lt"/>
              </a:rPr>
              <a:t>Internal Use Only - Do not copy or distribute</a:t>
            </a:r>
          </a:p>
        </p:txBody>
      </p:sp>
      <p:sp>
        <p:nvSpPr>
          <p:cNvPr id="11" name="Footer Placeholder 2"/>
          <p:cNvSpPr>
            <a:spLocks noGrp="1"/>
          </p:cNvSpPr>
          <p:nvPr>
            <p:ph type="ftr" sz="quarter" idx="3"/>
          </p:nvPr>
        </p:nvSpPr>
        <p:spPr>
          <a:xfrm>
            <a:off x="7934060" y="6615592"/>
            <a:ext cx="1048624" cy="228600"/>
          </a:xfrm>
          <a:prstGeom prst="rect">
            <a:avLst/>
          </a:prstGeom>
        </p:spPr>
        <p:txBody>
          <a:bodyPr/>
          <a:lstStyle/>
          <a:p>
            <a:pPr>
              <a:defRPr/>
            </a:pPr>
            <a:r>
              <a:rPr lang="en-US" sz="1000" dirty="0">
                <a:solidFill>
                  <a:schemeClr val="tx1"/>
                </a:solidFill>
                <a:latin typeface="+mn-lt"/>
              </a:rPr>
              <a:t>600-0000.288</a:t>
            </a:r>
          </a:p>
        </p:txBody>
      </p:sp>
    </p:spTree>
    <p:extLst>
      <p:ext uri="{BB962C8B-B14F-4D97-AF65-F5344CB8AC3E}">
        <p14:creationId xmlns:p14="http://schemas.microsoft.com/office/powerpoint/2010/main" val="95396676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743" r:id="rId3"/>
    <p:sldLayoutId id="2147483744" r:id="rId4"/>
    <p:sldLayoutId id="2147483727" r:id="rId5"/>
    <p:sldLayoutId id="2147483728" r:id="rId6"/>
    <p:sldLayoutId id="2147483729" r:id="rId7"/>
    <p:sldLayoutId id="2147483734" r:id="rId8"/>
    <p:sldLayoutId id="2147483735" r:id="rId9"/>
    <p:sldLayoutId id="2147483736" r:id="rId10"/>
    <p:sldLayoutId id="2147483732" r:id="rId11"/>
    <p:sldLayoutId id="2147483704" r:id="rId12"/>
    <p:sldLayoutId id="2147483713" r:id="rId13"/>
    <p:sldLayoutId id="2147483742" r:id="rId14"/>
    <p:sldLayoutId id="2147483715" r:id="rId15"/>
    <p:sldLayoutId id="2147483714" r:id="rId16"/>
    <p:sldLayoutId id="2147483689" r:id="rId17"/>
    <p:sldLayoutId id="2147483703" r:id="rId18"/>
    <p:sldLayoutId id="2147483673" r:id="rId19"/>
    <p:sldLayoutId id="2147483718" r:id="rId20"/>
    <p:sldLayoutId id="2147483719" r:id="rId21"/>
    <p:sldLayoutId id="2147483720" r:id="rId22"/>
    <p:sldLayoutId id="2147483721" r:id="rId23"/>
    <p:sldLayoutId id="2147483722" r:id="rId24"/>
    <p:sldLayoutId id="2147483733" r:id="rId25"/>
    <p:sldLayoutId id="2147483737" r:id="rId26"/>
    <p:sldLayoutId id="2147483738" r:id="rId27"/>
    <p:sldLayoutId id="2147483739" r:id="rId28"/>
    <p:sldLayoutId id="2147483740" r:id="rId29"/>
    <p:sldLayoutId id="2147483741" r:id="rId30"/>
    <p:sldLayoutId id="2147483653" r:id="rId31"/>
    <p:sldLayoutId id="2147483726" r:id="rId32"/>
  </p:sldLayoutIdLst>
  <p:hf hdr="0" dt="0"/>
  <p:txStyles>
    <p:titleStyle>
      <a:lvl1pPr algn="ctr" defTabSz="914400" rtl="0" eaLnBrk="1" latinLnBrk="0" hangingPunct="1">
        <a:spcBef>
          <a:spcPct val="0"/>
        </a:spcBef>
        <a:buNone/>
        <a:defRPr lang="en-GB" sz="3200" kern="1200" baseline="0" smtClean="0">
          <a:solidFill>
            <a:schemeClr val="tx1"/>
          </a:solidFill>
          <a:latin typeface="+mn-lt"/>
          <a:ea typeface="+mn-ea"/>
          <a:cs typeface="+mn-cs"/>
        </a:defRPr>
      </a:lvl1pPr>
    </p:titleStyle>
    <p:bodyStyle>
      <a:lvl1pPr marL="342900" indent="-342900" algn="l" defTabSz="914400" rtl="0" eaLnBrk="1" latinLnBrk="0" hangingPunct="1">
        <a:spcBef>
          <a:spcPct val="20000"/>
        </a:spcBef>
        <a:buFont typeface="Arial" pitchFamily="34" charset="0"/>
        <a:buChar char="•"/>
        <a:defRPr lang="en-US" sz="1800" kern="1200" smtClean="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lang="en-US" sz="1600" kern="1200" smtClean="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lang="en-US" sz="1400" kern="1200" smtClean="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lang="en-US" sz="1400" kern="1200" smtClean="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lang="en-GB" sz="1400" kern="1200" smtClean="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3600" dirty="0"/>
              <a:t>Best practices for reading a clinical paper</a:t>
            </a:r>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ackgroundRemoval t="4898" b="100000" l="5047" r="95894">
                        <a14:foregroundMark x1="50385" y1="60408" x2="54234" y2="60816"/>
                        <a14:foregroundMark x1="53978" y1="62653" x2="51326" y2="77143"/>
                        <a14:foregroundMark x1="50470" y1="69796" x2="49872" y2="60408"/>
                        <a14:foregroundMark x1="64328" y1="48776" x2="62104" y2="54286"/>
                        <a14:foregroundMark x1="62104" y1="54286" x2="62104" y2="54286"/>
                        <a14:foregroundMark x1="67408" y1="48367" x2="64927" y2="59388"/>
                        <a14:foregroundMark x1="64500" y1="60816" x2="65184" y2="73469"/>
                      </a14:backgroundRemoval>
                    </a14:imgEffect>
                  </a14:imgLayer>
                </a14:imgProps>
              </a:ext>
            </a:extLst>
          </a:blip>
          <a:stretch>
            <a:fillRect/>
          </a:stretch>
        </p:blipFill>
        <p:spPr>
          <a:xfrm>
            <a:off x="2988000" y="3268690"/>
            <a:ext cx="6214342" cy="2604814"/>
          </a:xfrm>
          <a:prstGeom prst="rect">
            <a:avLst/>
          </a:prstGeom>
        </p:spPr>
      </p:pic>
      <p:sp>
        <p:nvSpPr>
          <p:cNvPr id="7" name="Rectangle 6"/>
          <p:cNvSpPr/>
          <p:nvPr/>
        </p:nvSpPr>
        <p:spPr>
          <a:xfrm>
            <a:off x="243817" y="5622555"/>
            <a:ext cx="1521570" cy="246221"/>
          </a:xfrm>
          <a:prstGeom prst="rect">
            <a:avLst/>
          </a:prstGeom>
        </p:spPr>
        <p:txBody>
          <a:bodyPr wrap="none">
            <a:spAutoFit/>
          </a:bodyPr>
          <a:lstStyle/>
          <a:p>
            <a:r>
              <a:rPr lang="en-US" sz="1000" dirty="0">
                <a:solidFill>
                  <a:schemeClr val="bg1"/>
                </a:solidFill>
                <a:latin typeface="+mj-lt"/>
              </a:rPr>
              <a:t>Image courtesy of 123RF</a:t>
            </a:r>
          </a:p>
        </p:txBody>
      </p:sp>
      <p:sp>
        <p:nvSpPr>
          <p:cNvPr id="8" name="Footer Placeholder 2"/>
          <p:cNvSpPr txBox="1">
            <a:spLocks/>
          </p:cNvSpPr>
          <p:nvPr/>
        </p:nvSpPr>
        <p:spPr>
          <a:xfrm>
            <a:off x="3333403" y="6656317"/>
            <a:ext cx="2377438" cy="2286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defPPr>
              <a:defRPr lang="de-DE"/>
            </a:defPPr>
            <a:lvl1pPr marL="0" algn="l" defTabSz="914400" rtl="0" eaLnBrk="1" latinLnBrk="0" hangingPunct="1">
              <a:defRPr lang="en-GB" sz="900" kern="1200">
                <a:solidFill>
                  <a:srgbClr val="000000"/>
                </a:solidFill>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00" dirty="0">
                <a:solidFill>
                  <a:schemeClr val="tx1"/>
                </a:solidFill>
                <a:latin typeface="+mn-lt"/>
              </a:rPr>
              <a:t>Internal Use Only - Do not copy or distribute</a:t>
            </a:r>
          </a:p>
        </p:txBody>
      </p:sp>
      <p:sp>
        <p:nvSpPr>
          <p:cNvPr id="9" name="Footer Placeholder 2"/>
          <p:cNvSpPr txBox="1">
            <a:spLocks/>
          </p:cNvSpPr>
          <p:nvPr/>
        </p:nvSpPr>
        <p:spPr>
          <a:xfrm>
            <a:off x="7934060" y="6615592"/>
            <a:ext cx="1048624" cy="2286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00"/>
              <a:t>600-0000.288</a:t>
            </a:r>
            <a:endParaRPr lang="en-US" sz="1000" dirty="0"/>
          </a:p>
        </p:txBody>
      </p:sp>
    </p:spTree>
    <p:extLst>
      <p:ext uri="{BB962C8B-B14F-4D97-AF65-F5344CB8AC3E}">
        <p14:creationId xmlns:p14="http://schemas.microsoft.com/office/powerpoint/2010/main" val="2096157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Results continued</a:t>
            </a:r>
          </a:p>
        </p:txBody>
      </p:sp>
      <p:sp>
        <p:nvSpPr>
          <p:cNvPr id="4" name="Footer Placeholder 3"/>
          <p:cNvSpPr>
            <a:spLocks noGrp="1"/>
          </p:cNvSpPr>
          <p:nvPr>
            <p:ph type="ftr" sz="quarter" idx="3"/>
          </p:nvPr>
        </p:nvSpPr>
        <p:spPr/>
        <p:txBody>
          <a:bodyPr/>
          <a:lstStyle/>
          <a:p>
            <a:pPr>
              <a:defRPr/>
            </a:pPr>
            <a:r>
              <a:rPr lang="en-US" sz="1000">
                <a:solidFill>
                  <a:schemeClr val="tx1"/>
                </a:solidFill>
                <a:latin typeface="+mn-lt"/>
              </a:rPr>
              <a:t>600-0000.288</a:t>
            </a:r>
            <a:endParaRPr lang="en-US" sz="1000" dirty="0">
              <a:solidFill>
                <a:schemeClr val="tx1"/>
              </a:solidFill>
              <a:latin typeface="+mn-lt"/>
            </a:endParaRPr>
          </a:p>
        </p:txBody>
      </p:sp>
      <p:sp>
        <p:nvSpPr>
          <p:cNvPr id="5" name="Text Placeholder 2"/>
          <p:cNvSpPr>
            <a:spLocks noGrp="1"/>
          </p:cNvSpPr>
          <p:nvPr>
            <p:ph type="body" sz="quarter" idx="13"/>
          </p:nvPr>
        </p:nvSpPr>
        <p:spPr>
          <a:xfrm>
            <a:off x="539552" y="1392572"/>
            <a:ext cx="3143215" cy="4772732"/>
          </a:xfrm>
        </p:spPr>
        <p:txBody>
          <a:bodyPr/>
          <a:lstStyle/>
          <a:p>
            <a:pPr marL="171450" indent="-171450">
              <a:buFontTx/>
              <a:buChar char="•"/>
            </a:pPr>
            <a:r>
              <a:rPr lang="en-US" altLang="en-US" dirty="0"/>
              <a:t>What is the significance of the data? What are the p values of the data points, and does this make the data statistically significant? In other words, can you "trust" this data as a representation of a true effect rather than attributing it to chance? The p value also shows whether or not the data is reproducible. </a:t>
            </a:r>
          </a:p>
          <a:p>
            <a:pPr marL="171450" indent="-171450">
              <a:buFontTx/>
              <a:buChar char="•"/>
            </a:pPr>
            <a:r>
              <a:rPr lang="en-US" altLang="en-US" dirty="0"/>
              <a:t>Did you see patterns or trends in the data that the author did not mention?  </a:t>
            </a:r>
          </a:p>
          <a:p>
            <a:pPr marL="171450" indent="-171450">
              <a:buFontTx/>
              <a:buChar char="•"/>
            </a:pPr>
            <a:r>
              <a:rPr lang="en-US" altLang="en-US" dirty="0"/>
              <a:t>Were there problems in data interpretation that were not addressed? </a:t>
            </a:r>
          </a:p>
          <a:p>
            <a:pPr marL="0" indent="0">
              <a:buNone/>
            </a:pPr>
            <a:endParaRPr lang="en-US" dirty="0"/>
          </a:p>
        </p:txBody>
      </p:sp>
      <p:pic>
        <p:nvPicPr>
          <p:cNvPr id="8" name="Picture 7"/>
          <p:cNvPicPr>
            <a:picLocks noChangeAspect="1"/>
          </p:cNvPicPr>
          <p:nvPr/>
        </p:nvPicPr>
        <p:blipFill>
          <a:blip r:embed="rId2"/>
          <a:stretch>
            <a:fillRect/>
          </a:stretch>
        </p:blipFill>
        <p:spPr>
          <a:xfrm>
            <a:off x="4283137" y="290774"/>
            <a:ext cx="4554107" cy="6175783"/>
          </a:xfrm>
          <a:prstGeom prst="rect">
            <a:avLst/>
          </a:prstGeom>
        </p:spPr>
      </p:pic>
    </p:spTree>
    <p:extLst>
      <p:ext uri="{BB962C8B-B14F-4D97-AF65-F5344CB8AC3E}">
        <p14:creationId xmlns:p14="http://schemas.microsoft.com/office/powerpoint/2010/main" val="21109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Discussion</a:t>
            </a:r>
          </a:p>
        </p:txBody>
      </p:sp>
      <p:sp>
        <p:nvSpPr>
          <p:cNvPr id="4" name="Footer Placeholder 3"/>
          <p:cNvSpPr>
            <a:spLocks noGrp="1"/>
          </p:cNvSpPr>
          <p:nvPr>
            <p:ph type="ftr" sz="quarter" idx="3"/>
          </p:nvPr>
        </p:nvSpPr>
        <p:spPr/>
        <p:txBody>
          <a:bodyPr/>
          <a:lstStyle/>
          <a:p>
            <a:pPr>
              <a:defRPr/>
            </a:pPr>
            <a:r>
              <a:rPr lang="en-US" sz="1000">
                <a:solidFill>
                  <a:schemeClr val="tx1"/>
                </a:solidFill>
                <a:latin typeface="+mn-lt"/>
              </a:rPr>
              <a:t>600-0000.288</a:t>
            </a:r>
            <a:endParaRPr lang="en-US" sz="1000" dirty="0">
              <a:solidFill>
                <a:schemeClr val="tx1"/>
              </a:solidFill>
              <a:latin typeface="+mn-lt"/>
            </a:endParaRPr>
          </a:p>
        </p:txBody>
      </p:sp>
      <p:sp>
        <p:nvSpPr>
          <p:cNvPr id="5" name="Text Placeholder 2"/>
          <p:cNvSpPr>
            <a:spLocks noGrp="1"/>
          </p:cNvSpPr>
          <p:nvPr>
            <p:ph type="body" sz="quarter" idx="13"/>
          </p:nvPr>
        </p:nvSpPr>
        <p:spPr>
          <a:xfrm>
            <a:off x="539552" y="1392572"/>
            <a:ext cx="3143215" cy="4772732"/>
          </a:xfrm>
        </p:spPr>
        <p:txBody>
          <a:bodyPr/>
          <a:lstStyle/>
          <a:p>
            <a:pPr>
              <a:lnSpc>
                <a:spcPct val="90000"/>
              </a:lnSpc>
            </a:pPr>
            <a:r>
              <a:rPr lang="en-US" altLang="en-US" dirty="0"/>
              <a:t>Do you agree with the conclusions drawn from the data? </a:t>
            </a:r>
          </a:p>
          <a:p>
            <a:pPr marL="742950" lvl="2" indent="-342900">
              <a:lnSpc>
                <a:spcPct val="90000"/>
              </a:lnSpc>
            </a:pPr>
            <a:r>
              <a:rPr lang="en-US" altLang="en-US" sz="1600" dirty="0"/>
              <a:t>Are these conclusions over-generalized or appropriately careful?  </a:t>
            </a:r>
          </a:p>
          <a:p>
            <a:pPr>
              <a:lnSpc>
                <a:spcPct val="90000"/>
              </a:lnSpc>
            </a:pPr>
            <a:r>
              <a:rPr lang="en-US" altLang="en-US" dirty="0"/>
              <a:t>Are there alternative interpretations of the data? </a:t>
            </a:r>
          </a:p>
          <a:p>
            <a:pPr>
              <a:lnSpc>
                <a:spcPct val="90000"/>
              </a:lnSpc>
            </a:pPr>
            <a:r>
              <a:rPr lang="en-US" altLang="en-US" dirty="0"/>
              <a:t>Do the conclusions significantly advance our knowledge? </a:t>
            </a:r>
          </a:p>
          <a:p>
            <a:pPr>
              <a:lnSpc>
                <a:spcPct val="90000"/>
              </a:lnSpc>
            </a:pPr>
            <a:r>
              <a:rPr lang="en-US" altLang="en-US" dirty="0"/>
              <a:t>Do the conclusions lead to new insights, or even new research directions?</a:t>
            </a:r>
          </a:p>
          <a:p>
            <a:pPr marL="0" indent="0">
              <a:buNone/>
            </a:pPr>
            <a:endParaRPr lang="en-US" dirty="0"/>
          </a:p>
        </p:txBody>
      </p:sp>
      <p:pic>
        <p:nvPicPr>
          <p:cNvPr id="3" name="Picture 2"/>
          <p:cNvPicPr>
            <a:picLocks noChangeAspect="1"/>
          </p:cNvPicPr>
          <p:nvPr/>
        </p:nvPicPr>
        <p:blipFill>
          <a:blip r:embed="rId2"/>
          <a:stretch>
            <a:fillRect/>
          </a:stretch>
        </p:blipFill>
        <p:spPr>
          <a:xfrm>
            <a:off x="4639113" y="652692"/>
            <a:ext cx="4221938" cy="5366551"/>
          </a:xfrm>
          <a:prstGeom prst="rect">
            <a:avLst/>
          </a:prstGeom>
        </p:spPr>
      </p:pic>
    </p:spTree>
    <p:extLst>
      <p:ext uri="{BB962C8B-B14F-4D97-AF65-F5344CB8AC3E}">
        <p14:creationId xmlns:p14="http://schemas.microsoft.com/office/powerpoint/2010/main" val="687199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Evaluating a paper</a:t>
            </a:r>
          </a:p>
        </p:txBody>
      </p:sp>
      <p:sp>
        <p:nvSpPr>
          <p:cNvPr id="4" name="Footer Placeholder 3"/>
          <p:cNvSpPr>
            <a:spLocks noGrp="1"/>
          </p:cNvSpPr>
          <p:nvPr>
            <p:ph type="ftr" sz="quarter" idx="3"/>
          </p:nvPr>
        </p:nvSpPr>
        <p:spPr/>
        <p:txBody>
          <a:bodyPr/>
          <a:lstStyle/>
          <a:p>
            <a:pPr>
              <a:defRPr/>
            </a:pPr>
            <a:r>
              <a:rPr lang="en-US" sz="1000">
                <a:solidFill>
                  <a:schemeClr val="tx1"/>
                </a:solidFill>
                <a:latin typeface="+mn-lt"/>
              </a:rPr>
              <a:t>600-0000.288</a:t>
            </a:r>
            <a:endParaRPr lang="en-US" sz="1000" dirty="0">
              <a:solidFill>
                <a:schemeClr val="tx1"/>
              </a:solidFill>
              <a:latin typeface="+mn-lt"/>
            </a:endParaRPr>
          </a:p>
        </p:txBody>
      </p:sp>
      <p:sp>
        <p:nvSpPr>
          <p:cNvPr id="5" name="Text Placeholder 2"/>
          <p:cNvSpPr>
            <a:spLocks noGrp="1"/>
          </p:cNvSpPr>
          <p:nvPr>
            <p:ph type="body" sz="quarter" idx="13"/>
          </p:nvPr>
        </p:nvSpPr>
        <p:spPr>
          <a:xfrm>
            <a:off x="539552" y="1392572"/>
            <a:ext cx="3143215" cy="4772732"/>
          </a:xfrm>
        </p:spPr>
        <p:txBody>
          <a:bodyPr/>
          <a:lstStyle/>
          <a:p>
            <a:pPr marL="0" indent="0">
              <a:buNone/>
            </a:pPr>
            <a:r>
              <a:rPr lang="en-US" altLang="en-US" dirty="0"/>
              <a:t>Think through these questions as you review a clinical paper. </a:t>
            </a:r>
          </a:p>
          <a:p>
            <a:pPr marL="0" indent="0">
              <a:buNone/>
            </a:pPr>
            <a:endParaRPr lang="en-US" altLang="en-US" dirty="0"/>
          </a:p>
          <a:p>
            <a:r>
              <a:rPr lang="en-US" altLang="en-US" dirty="0"/>
              <a:t>What </a:t>
            </a:r>
            <a:r>
              <a:rPr lang="en-US" altLang="en-US" b="1" dirty="0"/>
              <a:t>questions</a:t>
            </a:r>
            <a:r>
              <a:rPr lang="en-US" altLang="en-US" dirty="0"/>
              <a:t> does the paper address?</a:t>
            </a:r>
          </a:p>
          <a:p>
            <a:r>
              <a:rPr lang="en-US" altLang="en-US" dirty="0"/>
              <a:t>What are the </a:t>
            </a:r>
            <a:r>
              <a:rPr lang="en-US" altLang="en-US" b="1" dirty="0"/>
              <a:t>main conclusions</a:t>
            </a:r>
            <a:r>
              <a:rPr lang="en-US" altLang="en-US" dirty="0"/>
              <a:t> of the paper?</a:t>
            </a:r>
          </a:p>
          <a:p>
            <a:r>
              <a:rPr lang="en-US" altLang="en-US" dirty="0"/>
              <a:t>What </a:t>
            </a:r>
            <a:r>
              <a:rPr lang="en-US" altLang="en-US" b="1" dirty="0"/>
              <a:t>evidence</a:t>
            </a:r>
            <a:r>
              <a:rPr lang="en-US" altLang="en-US" dirty="0"/>
              <a:t> is put forth to support those conclusions?</a:t>
            </a:r>
          </a:p>
          <a:p>
            <a:r>
              <a:rPr lang="en-US" altLang="en-US" dirty="0"/>
              <a:t>Does the </a:t>
            </a:r>
            <a:r>
              <a:rPr lang="en-US" altLang="en-US" b="1" dirty="0"/>
              <a:t>data </a:t>
            </a:r>
            <a:r>
              <a:rPr lang="en-US" altLang="en-US" dirty="0"/>
              <a:t>actually </a:t>
            </a:r>
            <a:r>
              <a:rPr lang="en-US" altLang="en-US" b="1" dirty="0"/>
              <a:t>support</a:t>
            </a:r>
            <a:r>
              <a:rPr lang="en-US" altLang="en-US" dirty="0"/>
              <a:t> the conclusions?</a:t>
            </a:r>
          </a:p>
          <a:p>
            <a:r>
              <a:rPr lang="en-US" altLang="en-US" dirty="0"/>
              <a:t>What is the </a:t>
            </a:r>
            <a:r>
              <a:rPr lang="en-US" altLang="en-US" b="1" dirty="0"/>
              <a:t>quality</a:t>
            </a:r>
            <a:r>
              <a:rPr lang="en-US" altLang="en-US" dirty="0"/>
              <a:t> of the evidence?</a:t>
            </a:r>
          </a:p>
          <a:p>
            <a:r>
              <a:rPr lang="en-US" altLang="en-US" dirty="0"/>
              <a:t>Why are the conclusions</a:t>
            </a:r>
            <a:r>
              <a:rPr lang="en-US" altLang="en-US" b="1" dirty="0"/>
              <a:t> important</a:t>
            </a:r>
            <a:r>
              <a:rPr lang="en-US" altLang="en-US" dirty="0"/>
              <a:t>? </a:t>
            </a:r>
          </a:p>
          <a:p>
            <a:pPr marL="0" indent="0">
              <a:buNone/>
            </a:pPr>
            <a:endParaRPr lang="en-US" dirty="0"/>
          </a:p>
        </p:txBody>
      </p:sp>
      <p:pic>
        <p:nvPicPr>
          <p:cNvPr id="6" name="Picture 5"/>
          <p:cNvPicPr>
            <a:picLocks noChangeAspect="1"/>
          </p:cNvPicPr>
          <p:nvPr/>
        </p:nvPicPr>
        <p:blipFill>
          <a:blip r:embed="rId2"/>
          <a:stretch>
            <a:fillRect/>
          </a:stretch>
        </p:blipFill>
        <p:spPr>
          <a:xfrm>
            <a:off x="5464977" y="2459039"/>
            <a:ext cx="2993395" cy="2639797"/>
          </a:xfrm>
          <a:prstGeom prst="rect">
            <a:avLst/>
          </a:prstGeom>
        </p:spPr>
      </p:pic>
    </p:spTree>
    <p:extLst>
      <p:ext uri="{BB962C8B-B14F-4D97-AF65-F5344CB8AC3E}">
        <p14:creationId xmlns:p14="http://schemas.microsoft.com/office/powerpoint/2010/main" val="1353195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How can we analyze a paper?</a:t>
            </a:r>
          </a:p>
        </p:txBody>
      </p:sp>
      <p:sp>
        <p:nvSpPr>
          <p:cNvPr id="4" name="Footer Placeholder 3"/>
          <p:cNvSpPr>
            <a:spLocks noGrp="1"/>
          </p:cNvSpPr>
          <p:nvPr>
            <p:ph type="ftr" sz="quarter" idx="3"/>
          </p:nvPr>
        </p:nvSpPr>
        <p:spPr/>
        <p:txBody>
          <a:bodyPr/>
          <a:lstStyle/>
          <a:p>
            <a:pPr>
              <a:defRPr/>
            </a:pPr>
            <a:r>
              <a:rPr lang="en-US" sz="1000">
                <a:solidFill>
                  <a:schemeClr val="tx1"/>
                </a:solidFill>
                <a:latin typeface="+mn-lt"/>
              </a:rPr>
              <a:t>600-0000.288</a:t>
            </a:r>
            <a:endParaRPr lang="en-US" sz="1000" dirty="0">
              <a:solidFill>
                <a:schemeClr val="tx1"/>
              </a:solidFill>
              <a:latin typeface="+mn-lt"/>
            </a:endParaRPr>
          </a:p>
        </p:txBody>
      </p:sp>
      <p:sp>
        <p:nvSpPr>
          <p:cNvPr id="5" name="Text Placeholder 2"/>
          <p:cNvSpPr>
            <a:spLocks noGrp="1"/>
          </p:cNvSpPr>
          <p:nvPr>
            <p:ph type="body" sz="quarter" idx="13"/>
          </p:nvPr>
        </p:nvSpPr>
        <p:spPr>
          <a:xfrm>
            <a:off x="539551" y="1392572"/>
            <a:ext cx="4921681" cy="4772732"/>
          </a:xfrm>
        </p:spPr>
        <p:txBody>
          <a:bodyPr/>
          <a:lstStyle/>
          <a:p>
            <a:pPr marL="0" indent="0">
              <a:buNone/>
            </a:pPr>
            <a:r>
              <a:rPr lang="en-US" altLang="en-US" dirty="0">
                <a:latin typeface="+mj-lt"/>
              </a:rPr>
              <a:t>Now that you are familiar with the elements of a publication and know the key questions when evaluating a paper, let’</a:t>
            </a:r>
            <a:r>
              <a:rPr lang="en-US" altLang="ja-JP" dirty="0">
                <a:latin typeface="+mj-lt"/>
              </a:rPr>
              <a:t>s take it a step further. </a:t>
            </a:r>
          </a:p>
          <a:p>
            <a:pPr marL="0" indent="0">
              <a:buNone/>
            </a:pPr>
            <a:endParaRPr lang="en-US" altLang="ja-JP" dirty="0">
              <a:latin typeface="+mj-lt"/>
            </a:endParaRPr>
          </a:p>
          <a:p>
            <a:pPr marL="0" indent="0">
              <a:buNone/>
            </a:pPr>
            <a:r>
              <a:rPr lang="en-US" altLang="ja-JP" dirty="0">
                <a:latin typeface="+mj-lt"/>
              </a:rPr>
              <a:t>We can analyze the data by creating a SWOT analysis. SWOT stands for </a:t>
            </a:r>
            <a:r>
              <a:rPr lang="en-US" altLang="ja-JP" u="sng" dirty="0">
                <a:latin typeface="+mj-lt"/>
              </a:rPr>
              <a:t>S</a:t>
            </a:r>
            <a:r>
              <a:rPr lang="en-US" altLang="ja-JP" dirty="0">
                <a:latin typeface="+mj-lt"/>
              </a:rPr>
              <a:t>trengths, </a:t>
            </a:r>
            <a:r>
              <a:rPr lang="en-US" altLang="ja-JP" u="sng" dirty="0">
                <a:latin typeface="+mj-lt"/>
              </a:rPr>
              <a:t>W</a:t>
            </a:r>
            <a:r>
              <a:rPr lang="en-US" altLang="ja-JP" dirty="0">
                <a:latin typeface="+mj-lt"/>
              </a:rPr>
              <a:t>eaknesses, </a:t>
            </a:r>
            <a:r>
              <a:rPr lang="en-US" altLang="ja-JP" u="sng" dirty="0">
                <a:latin typeface="+mj-lt"/>
              </a:rPr>
              <a:t>O</a:t>
            </a:r>
            <a:r>
              <a:rPr lang="en-US" altLang="ja-JP" dirty="0">
                <a:latin typeface="+mj-lt"/>
              </a:rPr>
              <a:t>pportunities and </a:t>
            </a:r>
            <a:r>
              <a:rPr lang="en-US" altLang="ja-JP" u="sng" dirty="0">
                <a:latin typeface="+mj-lt"/>
              </a:rPr>
              <a:t>T</a:t>
            </a:r>
            <a:r>
              <a:rPr lang="en-US" altLang="ja-JP" dirty="0">
                <a:latin typeface="+mj-lt"/>
              </a:rPr>
              <a:t>hreats. A SWOT analysis can help you use a clinical publication to support your message (value proposition) or handle objections.</a:t>
            </a:r>
          </a:p>
          <a:p>
            <a:pPr marL="0" indent="0">
              <a:buNone/>
            </a:pPr>
            <a:endParaRPr lang="en-US" altLang="en-US" dirty="0">
              <a:latin typeface="+mj-lt"/>
            </a:endParaRPr>
          </a:p>
          <a:p>
            <a:pPr marL="0" indent="0">
              <a:buNone/>
            </a:pPr>
            <a:r>
              <a:rPr lang="en-US" altLang="en-US" dirty="0">
                <a:latin typeface="+mj-lt"/>
              </a:rPr>
              <a:t>Print the next page and use it to complete a SWOT analysis on a clinical paper reading assignment.</a:t>
            </a:r>
          </a:p>
          <a:p>
            <a:pPr marL="0" indent="0">
              <a:buNone/>
            </a:pPr>
            <a:endParaRPr lang="en-US" dirty="0"/>
          </a:p>
        </p:txBody>
      </p:sp>
      <p:pic>
        <p:nvPicPr>
          <p:cNvPr id="3" name="Picture 2"/>
          <p:cNvPicPr>
            <a:picLocks noChangeAspect="1"/>
          </p:cNvPicPr>
          <p:nvPr/>
        </p:nvPicPr>
        <p:blipFill>
          <a:blip r:embed="rId2"/>
          <a:stretch>
            <a:fillRect/>
          </a:stretch>
        </p:blipFill>
        <p:spPr>
          <a:xfrm>
            <a:off x="5812479" y="1392572"/>
            <a:ext cx="2645893" cy="3670110"/>
          </a:xfrm>
          <a:prstGeom prst="rect">
            <a:avLst/>
          </a:prstGeom>
        </p:spPr>
      </p:pic>
    </p:spTree>
    <p:extLst>
      <p:ext uri="{BB962C8B-B14F-4D97-AF65-F5344CB8AC3E}">
        <p14:creationId xmlns:p14="http://schemas.microsoft.com/office/powerpoint/2010/main" val="2126035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SWOT Analysis</a:t>
            </a:r>
          </a:p>
        </p:txBody>
      </p:sp>
      <p:sp>
        <p:nvSpPr>
          <p:cNvPr id="4" name="Footer Placeholder 3"/>
          <p:cNvSpPr>
            <a:spLocks noGrp="1"/>
          </p:cNvSpPr>
          <p:nvPr>
            <p:ph type="ftr" sz="quarter" idx="3"/>
          </p:nvPr>
        </p:nvSpPr>
        <p:spPr/>
        <p:txBody>
          <a:bodyPr/>
          <a:lstStyle/>
          <a:p>
            <a:pPr>
              <a:defRPr/>
            </a:pPr>
            <a:r>
              <a:rPr lang="en-US" sz="1000">
                <a:solidFill>
                  <a:schemeClr val="tx1"/>
                </a:solidFill>
                <a:latin typeface="+mn-lt"/>
              </a:rPr>
              <a:t>600-0000.288</a:t>
            </a:r>
            <a:endParaRPr lang="en-US" sz="1000" dirty="0">
              <a:solidFill>
                <a:schemeClr val="tx1"/>
              </a:solidFill>
              <a:latin typeface="+mn-lt"/>
            </a:endParaRPr>
          </a:p>
        </p:txBody>
      </p:sp>
      <p:sp>
        <p:nvSpPr>
          <p:cNvPr id="5" name="Rectangle 4"/>
          <p:cNvSpPr/>
          <p:nvPr/>
        </p:nvSpPr>
        <p:spPr>
          <a:xfrm>
            <a:off x="4595813" y="1585913"/>
            <a:ext cx="2976562" cy="2106612"/>
          </a:xfrm>
          <a:prstGeom prst="rect">
            <a:avLst/>
          </a:prstGeom>
          <a:solidFill>
            <a:schemeClr val="accent2">
              <a:lumMod val="20000"/>
              <a:lumOff val="8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a:off x="4595813" y="3795713"/>
            <a:ext cx="2976562" cy="2106612"/>
          </a:xfrm>
          <a:prstGeom prst="rect">
            <a:avLst/>
          </a:prstGeom>
          <a:solidFill>
            <a:schemeClr val="accent4">
              <a:lumMod val="20000"/>
              <a:lumOff val="8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Rectangle 6"/>
          <p:cNvSpPr/>
          <p:nvPr/>
        </p:nvSpPr>
        <p:spPr>
          <a:xfrm>
            <a:off x="1462088" y="1585913"/>
            <a:ext cx="2976562" cy="2106612"/>
          </a:xfrm>
          <a:prstGeom prst="rect">
            <a:avLst/>
          </a:prstGeom>
          <a:solidFill>
            <a:schemeClr val="accent1">
              <a:lumMod val="20000"/>
              <a:lumOff val="8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Rectangle 7"/>
          <p:cNvSpPr/>
          <p:nvPr/>
        </p:nvSpPr>
        <p:spPr>
          <a:xfrm>
            <a:off x="1462088" y="3795713"/>
            <a:ext cx="2976562" cy="2106612"/>
          </a:xfrm>
          <a:prstGeom prst="rect">
            <a:avLst/>
          </a:prstGeom>
          <a:solidFill>
            <a:schemeClr val="bg2">
              <a:lumMod val="9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 name="TextBox 1"/>
          <p:cNvSpPr txBox="1">
            <a:spLocks noChangeArrowheads="1"/>
          </p:cNvSpPr>
          <p:nvPr/>
        </p:nvSpPr>
        <p:spPr bwMode="auto">
          <a:xfrm>
            <a:off x="1481138" y="1597025"/>
            <a:ext cx="17875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Courier New" panose="02070309020205020404" pitchFamily="49" charset="0"/>
              <a:buChar char="o"/>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600" dirty="0">
                <a:latin typeface="+mj-lt"/>
              </a:rPr>
              <a:t>Strengths</a:t>
            </a:r>
          </a:p>
        </p:txBody>
      </p:sp>
      <p:sp>
        <p:nvSpPr>
          <p:cNvPr id="10" name="TextBox 17"/>
          <p:cNvSpPr txBox="1">
            <a:spLocks noChangeArrowheads="1"/>
          </p:cNvSpPr>
          <p:nvPr/>
        </p:nvSpPr>
        <p:spPr bwMode="auto">
          <a:xfrm>
            <a:off x="4633913" y="1597025"/>
            <a:ext cx="17875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Courier New" panose="02070309020205020404" pitchFamily="49" charset="0"/>
              <a:buChar char="o"/>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600" dirty="0">
                <a:latin typeface="+mn-lt"/>
              </a:rPr>
              <a:t>Weaknesses</a:t>
            </a:r>
          </a:p>
        </p:txBody>
      </p:sp>
      <p:sp>
        <p:nvSpPr>
          <p:cNvPr id="11" name="TextBox 18"/>
          <p:cNvSpPr txBox="1">
            <a:spLocks noChangeArrowheads="1"/>
          </p:cNvSpPr>
          <p:nvPr/>
        </p:nvSpPr>
        <p:spPr bwMode="auto">
          <a:xfrm>
            <a:off x="1481138" y="3806825"/>
            <a:ext cx="17875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Courier New" panose="02070309020205020404" pitchFamily="49" charset="0"/>
              <a:buChar char="o"/>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600" dirty="0">
                <a:latin typeface="+mj-lt"/>
              </a:rPr>
              <a:t>Opportunities</a:t>
            </a:r>
          </a:p>
        </p:txBody>
      </p:sp>
      <p:sp>
        <p:nvSpPr>
          <p:cNvPr id="12" name="TextBox 19"/>
          <p:cNvSpPr txBox="1">
            <a:spLocks noChangeArrowheads="1"/>
          </p:cNvSpPr>
          <p:nvPr/>
        </p:nvSpPr>
        <p:spPr bwMode="auto">
          <a:xfrm>
            <a:off x="4624388" y="3797300"/>
            <a:ext cx="17875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Courier New" panose="02070309020205020404" pitchFamily="49" charset="0"/>
              <a:buChar char="o"/>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600" dirty="0">
                <a:latin typeface="+mj-lt"/>
              </a:rPr>
              <a:t>Threats</a:t>
            </a:r>
          </a:p>
        </p:txBody>
      </p:sp>
      <p:sp>
        <p:nvSpPr>
          <p:cNvPr id="13" name="TextBox 2"/>
          <p:cNvSpPr txBox="1">
            <a:spLocks noChangeArrowheads="1"/>
          </p:cNvSpPr>
          <p:nvPr/>
        </p:nvSpPr>
        <p:spPr bwMode="auto">
          <a:xfrm>
            <a:off x="1742182" y="1138238"/>
            <a:ext cx="239484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Courier New" panose="02070309020205020404" pitchFamily="49" charset="0"/>
              <a:buChar char="o"/>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400" dirty="0">
                <a:latin typeface="+mj-lt"/>
              </a:rPr>
              <a:t>HELPFUL </a:t>
            </a:r>
          </a:p>
          <a:p>
            <a:pPr algn="ctr" eaLnBrk="1" hangingPunct="1">
              <a:spcBef>
                <a:spcPct val="0"/>
              </a:spcBef>
              <a:buFontTx/>
              <a:buNone/>
            </a:pPr>
            <a:r>
              <a:rPr lang="en-US" altLang="en-US" sz="1400" dirty="0">
                <a:latin typeface="+mj-lt"/>
              </a:rPr>
              <a:t>(to achieving your objective)</a:t>
            </a:r>
          </a:p>
        </p:txBody>
      </p:sp>
      <p:sp>
        <p:nvSpPr>
          <p:cNvPr id="14" name="TextBox 20"/>
          <p:cNvSpPr txBox="1">
            <a:spLocks noChangeArrowheads="1"/>
          </p:cNvSpPr>
          <p:nvPr/>
        </p:nvSpPr>
        <p:spPr bwMode="auto">
          <a:xfrm>
            <a:off x="4914900" y="1138238"/>
            <a:ext cx="241707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Courier New" panose="02070309020205020404" pitchFamily="49" charset="0"/>
              <a:buChar char="o"/>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400" dirty="0">
                <a:latin typeface="+mj-lt"/>
              </a:rPr>
              <a:t>HARMFUL </a:t>
            </a:r>
          </a:p>
          <a:p>
            <a:pPr algn="ctr" eaLnBrk="1" hangingPunct="1">
              <a:spcBef>
                <a:spcPct val="0"/>
              </a:spcBef>
              <a:buFontTx/>
              <a:buNone/>
            </a:pPr>
            <a:r>
              <a:rPr lang="en-US" altLang="en-US" sz="1400" dirty="0">
                <a:latin typeface="+mj-lt"/>
              </a:rPr>
              <a:t>(to achieving your objective)</a:t>
            </a:r>
          </a:p>
        </p:txBody>
      </p:sp>
      <p:sp>
        <p:nvSpPr>
          <p:cNvPr id="15" name="TextBox 3"/>
          <p:cNvSpPr txBox="1">
            <a:spLocks noChangeArrowheads="1"/>
          </p:cNvSpPr>
          <p:nvPr/>
        </p:nvSpPr>
        <p:spPr bwMode="auto">
          <a:xfrm>
            <a:off x="2428875" y="1911350"/>
            <a:ext cx="10572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Courier New" panose="02070309020205020404" pitchFamily="49" charset="0"/>
              <a:buChar char="o"/>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9600" dirty="0">
                <a:solidFill>
                  <a:schemeClr val="bg1"/>
                </a:solidFill>
                <a:latin typeface="Aharoni" panose="02010803020104030203" pitchFamily="2" charset="-79"/>
                <a:cs typeface="Aharoni" panose="02010803020104030203" pitchFamily="2" charset="-79"/>
              </a:rPr>
              <a:t>S</a:t>
            </a:r>
          </a:p>
        </p:txBody>
      </p:sp>
      <p:sp>
        <p:nvSpPr>
          <p:cNvPr id="16" name="TextBox 21"/>
          <p:cNvSpPr txBox="1">
            <a:spLocks noChangeArrowheads="1"/>
          </p:cNvSpPr>
          <p:nvPr/>
        </p:nvSpPr>
        <p:spPr bwMode="auto">
          <a:xfrm>
            <a:off x="5543550" y="1939925"/>
            <a:ext cx="13747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Courier New" panose="02070309020205020404" pitchFamily="49" charset="0"/>
              <a:buChar char="o"/>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9600">
                <a:solidFill>
                  <a:schemeClr val="bg1"/>
                </a:solidFill>
                <a:latin typeface="Aharoni" panose="02010803020104030203" pitchFamily="2" charset="-79"/>
                <a:cs typeface="Aharoni" panose="02010803020104030203" pitchFamily="2" charset="-79"/>
              </a:rPr>
              <a:t>W</a:t>
            </a:r>
          </a:p>
        </p:txBody>
      </p:sp>
      <p:sp>
        <p:nvSpPr>
          <p:cNvPr id="17" name="TextBox 22"/>
          <p:cNvSpPr txBox="1">
            <a:spLocks noChangeArrowheads="1"/>
          </p:cNvSpPr>
          <p:nvPr/>
        </p:nvSpPr>
        <p:spPr bwMode="auto">
          <a:xfrm>
            <a:off x="5543550" y="4127500"/>
            <a:ext cx="13747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Courier New" panose="02070309020205020404" pitchFamily="49" charset="0"/>
              <a:buChar char="o"/>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9600">
                <a:solidFill>
                  <a:schemeClr val="bg1"/>
                </a:solidFill>
                <a:latin typeface="Aharoni" panose="02010803020104030203" pitchFamily="2" charset="-79"/>
                <a:cs typeface="Aharoni" panose="02010803020104030203" pitchFamily="2" charset="-79"/>
              </a:rPr>
              <a:t>T</a:t>
            </a:r>
          </a:p>
        </p:txBody>
      </p:sp>
      <p:sp>
        <p:nvSpPr>
          <p:cNvPr id="18" name="TextBox 23"/>
          <p:cNvSpPr txBox="1">
            <a:spLocks noChangeArrowheads="1"/>
          </p:cNvSpPr>
          <p:nvPr/>
        </p:nvSpPr>
        <p:spPr bwMode="auto">
          <a:xfrm>
            <a:off x="2185988" y="4108450"/>
            <a:ext cx="13747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Courier New" panose="02070309020205020404" pitchFamily="49" charset="0"/>
              <a:buChar char="o"/>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9600">
                <a:solidFill>
                  <a:schemeClr val="bg1"/>
                </a:solidFill>
                <a:latin typeface="Aharoni" panose="02010803020104030203" pitchFamily="2" charset="-79"/>
                <a:cs typeface="Aharoni" panose="02010803020104030203" pitchFamily="2" charset="-79"/>
              </a:rPr>
              <a:t>O</a:t>
            </a:r>
          </a:p>
        </p:txBody>
      </p:sp>
      <p:sp>
        <p:nvSpPr>
          <p:cNvPr id="19" name="TextBox 24"/>
          <p:cNvSpPr txBox="1">
            <a:spLocks noChangeArrowheads="1"/>
          </p:cNvSpPr>
          <p:nvPr/>
        </p:nvSpPr>
        <p:spPr bwMode="auto">
          <a:xfrm rot="-5400000">
            <a:off x="220663" y="2499618"/>
            <a:ext cx="20970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Courier New" panose="02070309020205020404" pitchFamily="49" charset="0"/>
              <a:buChar char="o"/>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400">
                <a:latin typeface="+mj-lt"/>
              </a:rPr>
              <a:t>INTERNAL FACTORS</a:t>
            </a:r>
          </a:p>
        </p:txBody>
      </p:sp>
      <p:sp>
        <p:nvSpPr>
          <p:cNvPr id="20" name="TextBox 25"/>
          <p:cNvSpPr txBox="1">
            <a:spLocks noChangeArrowheads="1"/>
          </p:cNvSpPr>
          <p:nvPr/>
        </p:nvSpPr>
        <p:spPr bwMode="auto">
          <a:xfrm rot="-5400000">
            <a:off x="211138" y="4695130"/>
            <a:ext cx="20970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Courier New" panose="02070309020205020404" pitchFamily="49" charset="0"/>
              <a:buChar char="o"/>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400">
                <a:latin typeface="+mj-lt"/>
              </a:rPr>
              <a:t>EXTERNAL FACTORS</a:t>
            </a:r>
          </a:p>
        </p:txBody>
      </p:sp>
    </p:spTree>
    <p:extLst>
      <p:ext uri="{BB962C8B-B14F-4D97-AF65-F5344CB8AC3E}">
        <p14:creationId xmlns:p14="http://schemas.microsoft.com/office/powerpoint/2010/main" val="3923154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3600" dirty="0"/>
              <a:t>Thank you for completing Best practices for reading a clinical paper.</a:t>
            </a:r>
          </a:p>
        </p:txBody>
      </p:sp>
      <p:sp>
        <p:nvSpPr>
          <p:cNvPr id="6" name="Footer Placeholder 2"/>
          <p:cNvSpPr txBox="1">
            <a:spLocks/>
          </p:cNvSpPr>
          <p:nvPr/>
        </p:nvSpPr>
        <p:spPr>
          <a:xfrm>
            <a:off x="3333403" y="6656317"/>
            <a:ext cx="2377438" cy="228600"/>
          </a:xfrm>
          <a:prstGeom prst="rect">
            <a:avLst/>
          </a:prstGeom>
          <a:noFill/>
          <a:ln w="0">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rtlCol="0" anchor="t">
            <a:noAutofit/>
          </a:bodyPr>
          <a:lstStyle>
            <a:defPPr>
              <a:defRPr lang="de-DE"/>
            </a:defPPr>
            <a:lvl1pPr marL="0" algn="l" defTabSz="914400" rtl="0" eaLnBrk="1" latinLnBrk="0" hangingPunct="1">
              <a:defRPr lang="en-GB" sz="900" kern="1200">
                <a:solidFill>
                  <a:srgbClr val="000000"/>
                </a:solidFill>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00" dirty="0">
                <a:solidFill>
                  <a:schemeClr val="tx1"/>
                </a:solidFill>
                <a:latin typeface="+mn-lt"/>
              </a:rPr>
              <a:t>Internal Use Only - Do not copy or distribute</a:t>
            </a:r>
          </a:p>
        </p:txBody>
      </p:sp>
      <p:sp>
        <p:nvSpPr>
          <p:cNvPr id="7" name="Footer Placeholder 2"/>
          <p:cNvSpPr txBox="1">
            <a:spLocks/>
          </p:cNvSpPr>
          <p:nvPr/>
        </p:nvSpPr>
        <p:spPr>
          <a:xfrm>
            <a:off x="7934060" y="6615592"/>
            <a:ext cx="1048624" cy="22860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000"/>
              <a:t>600-0000.288</a:t>
            </a:r>
            <a:endParaRPr lang="en-US" sz="1000" dirty="0"/>
          </a:p>
        </p:txBody>
      </p:sp>
    </p:spTree>
    <p:extLst>
      <p:ext uri="{BB962C8B-B14F-4D97-AF65-F5344CB8AC3E}">
        <p14:creationId xmlns:p14="http://schemas.microsoft.com/office/powerpoint/2010/main" val="3908180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Overview</a:t>
            </a:r>
          </a:p>
        </p:txBody>
      </p:sp>
      <p:sp>
        <p:nvSpPr>
          <p:cNvPr id="3" name="Text Placeholder 2"/>
          <p:cNvSpPr>
            <a:spLocks noGrp="1"/>
          </p:cNvSpPr>
          <p:nvPr>
            <p:ph type="body" sz="quarter" idx="13"/>
          </p:nvPr>
        </p:nvSpPr>
        <p:spPr/>
        <p:txBody>
          <a:bodyPr/>
          <a:lstStyle/>
          <a:p>
            <a:pPr>
              <a:lnSpc>
                <a:spcPct val="90000"/>
              </a:lnSpc>
              <a:spcBef>
                <a:spcPct val="0"/>
              </a:spcBef>
              <a:buNone/>
            </a:pPr>
            <a:r>
              <a:rPr lang="en-US" altLang="en-US" dirty="0"/>
              <a:t>Welcome to the </a:t>
            </a:r>
            <a:r>
              <a:rPr lang="en-US" altLang="en-US" b="1" dirty="0"/>
              <a:t>Best Practices for Reading Clinical Papers </a:t>
            </a:r>
            <a:r>
              <a:rPr lang="en-US" altLang="en-US" dirty="0"/>
              <a:t>module. </a:t>
            </a:r>
          </a:p>
          <a:p>
            <a:pPr>
              <a:lnSpc>
                <a:spcPct val="90000"/>
              </a:lnSpc>
              <a:spcBef>
                <a:spcPct val="0"/>
              </a:spcBef>
              <a:buNone/>
            </a:pPr>
            <a:endParaRPr lang="en-US" altLang="en-US" dirty="0"/>
          </a:p>
          <a:p>
            <a:pPr marL="0" indent="0">
              <a:lnSpc>
                <a:spcPct val="90000"/>
              </a:lnSpc>
              <a:spcBef>
                <a:spcPct val="0"/>
              </a:spcBef>
              <a:buNone/>
            </a:pPr>
            <a:r>
              <a:rPr lang="en-US" altLang="en-US" dirty="0">
                <a:latin typeface="+mj-lt"/>
                <a:cs typeface="Arial" panose="020B0604020202020204" pitchFamily="34" charset="0"/>
              </a:rPr>
              <a:t>The focus of this lesson is to provide the fundamentals of analyzing and interpreting a clinical paper. </a:t>
            </a:r>
          </a:p>
          <a:p>
            <a:pPr>
              <a:lnSpc>
                <a:spcPct val="90000"/>
              </a:lnSpc>
              <a:spcBef>
                <a:spcPct val="0"/>
              </a:spcBef>
              <a:buNone/>
            </a:pPr>
            <a:endParaRPr lang="en-US" altLang="en-US" dirty="0"/>
          </a:p>
          <a:p>
            <a:pPr marL="0" indent="0">
              <a:lnSpc>
                <a:spcPct val="90000"/>
              </a:lnSpc>
              <a:spcBef>
                <a:spcPct val="0"/>
              </a:spcBef>
              <a:buNone/>
            </a:pPr>
            <a:r>
              <a:rPr lang="en-US" altLang="en-US" dirty="0">
                <a:latin typeface="+mj-lt"/>
                <a:cs typeface="Arial" panose="020B0604020202020204" pitchFamily="34" charset="0"/>
              </a:rPr>
              <a:t>We’ll cover the types of clinical papers, structure/components, key statistical </a:t>
            </a:r>
            <a:br>
              <a:rPr lang="en-US" altLang="en-US" dirty="0">
                <a:latin typeface="+mj-lt"/>
                <a:cs typeface="Arial" panose="020B0604020202020204" pitchFamily="34" charset="0"/>
              </a:rPr>
            </a:br>
            <a:r>
              <a:rPr lang="en-US" altLang="en-US" dirty="0">
                <a:latin typeface="+mj-lt"/>
                <a:cs typeface="Arial" panose="020B0604020202020204" pitchFamily="34" charset="0"/>
              </a:rPr>
              <a:t>terms and how to create a </a:t>
            </a:r>
            <a:br>
              <a:rPr lang="en-US" altLang="en-US" dirty="0">
                <a:latin typeface="+mj-lt"/>
                <a:cs typeface="Arial" panose="020B0604020202020204" pitchFamily="34" charset="0"/>
              </a:rPr>
            </a:br>
            <a:r>
              <a:rPr lang="en-US" altLang="en-US" dirty="0">
                <a:latin typeface="+mj-lt"/>
                <a:cs typeface="Arial" panose="020B0604020202020204" pitchFamily="34" charset="0"/>
              </a:rPr>
              <a:t>SWOT analysis.</a:t>
            </a:r>
          </a:p>
          <a:p>
            <a:pPr marL="0" indent="0">
              <a:buNone/>
            </a:pPr>
            <a:endParaRPr lang="en-US" dirty="0"/>
          </a:p>
        </p:txBody>
      </p:sp>
      <p:sp>
        <p:nvSpPr>
          <p:cNvPr id="4" name="Footer Placeholder 3"/>
          <p:cNvSpPr>
            <a:spLocks noGrp="1"/>
          </p:cNvSpPr>
          <p:nvPr>
            <p:ph type="ftr" sz="quarter" idx="3"/>
          </p:nvPr>
        </p:nvSpPr>
        <p:spPr/>
        <p:txBody>
          <a:bodyPr/>
          <a:lstStyle/>
          <a:p>
            <a:pPr>
              <a:defRPr/>
            </a:pPr>
            <a:r>
              <a:rPr lang="en-US" sz="1000">
                <a:solidFill>
                  <a:schemeClr val="tx1"/>
                </a:solidFill>
                <a:latin typeface="+mn-lt"/>
              </a:rPr>
              <a:t>600-0000.288</a:t>
            </a:r>
            <a:endParaRPr lang="en-US" sz="1000" dirty="0">
              <a:solidFill>
                <a:schemeClr val="tx1"/>
              </a:solidFill>
              <a:latin typeface="+mn-lt"/>
            </a:endParaRPr>
          </a:p>
        </p:txBody>
      </p:sp>
      <p:pic>
        <p:nvPicPr>
          <p:cNvPr id="6" name="Picture 2" descr="C:\Users\Mary\Desktop\medjourn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9968" y="3377916"/>
            <a:ext cx="2903728" cy="2279426"/>
          </a:xfrm>
          <a:prstGeom prst="roundRect">
            <a:avLst>
              <a:gd name="adj" fmla="val 26326"/>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583633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Types of clinical papers</a:t>
            </a:r>
          </a:p>
        </p:txBody>
      </p:sp>
      <p:sp>
        <p:nvSpPr>
          <p:cNvPr id="3" name="Text Placeholder 2"/>
          <p:cNvSpPr>
            <a:spLocks noGrp="1"/>
          </p:cNvSpPr>
          <p:nvPr>
            <p:ph type="body" sz="quarter" idx="13"/>
          </p:nvPr>
        </p:nvSpPr>
        <p:spPr/>
        <p:txBody>
          <a:bodyPr/>
          <a:lstStyle/>
          <a:p>
            <a:pPr marL="0" indent="0">
              <a:buNone/>
            </a:pPr>
            <a:r>
              <a:rPr lang="en-US" altLang="en-US" dirty="0"/>
              <a:t>There are two types of clinical papers as it pertains to our market: </a:t>
            </a:r>
          </a:p>
          <a:p>
            <a:r>
              <a:rPr lang="en-US" altLang="en-US" b="1" dirty="0"/>
              <a:t>Technique</a:t>
            </a:r>
            <a:r>
              <a:rPr lang="en-US" altLang="en-US" dirty="0"/>
              <a:t> papers focus on procedural approach.</a:t>
            </a:r>
          </a:p>
          <a:p>
            <a:r>
              <a:rPr lang="en-US" altLang="en-US" b="1" dirty="0"/>
              <a:t>Comparative</a:t>
            </a:r>
            <a:r>
              <a:rPr lang="en-US" altLang="en-US" dirty="0"/>
              <a:t> papers – two categories</a:t>
            </a:r>
          </a:p>
          <a:p>
            <a:pPr lvl="1"/>
            <a:r>
              <a:rPr lang="en-US" altLang="en-US" dirty="0"/>
              <a:t>Retrospective: collects data from cases previously performed and draws conclusions</a:t>
            </a:r>
          </a:p>
          <a:p>
            <a:pPr lvl="1"/>
            <a:r>
              <a:rPr lang="en-US" altLang="en-US" dirty="0"/>
              <a:t>Experimental: clinical trial; in order to be statistically valid/relevant, these types of trials should be conducted via a Double Blind Study.</a:t>
            </a:r>
          </a:p>
          <a:p>
            <a:pPr marL="0" indent="0">
              <a:buNone/>
            </a:pPr>
            <a:endParaRPr lang="en-US" dirty="0"/>
          </a:p>
        </p:txBody>
      </p:sp>
      <p:sp>
        <p:nvSpPr>
          <p:cNvPr id="4" name="Footer Placeholder 3"/>
          <p:cNvSpPr>
            <a:spLocks noGrp="1"/>
          </p:cNvSpPr>
          <p:nvPr>
            <p:ph type="ftr" sz="quarter" idx="3"/>
          </p:nvPr>
        </p:nvSpPr>
        <p:spPr/>
        <p:txBody>
          <a:bodyPr/>
          <a:lstStyle/>
          <a:p>
            <a:pPr>
              <a:defRPr/>
            </a:pPr>
            <a:r>
              <a:rPr lang="en-US" sz="1000">
                <a:solidFill>
                  <a:schemeClr val="tx1"/>
                </a:solidFill>
                <a:latin typeface="+mn-lt"/>
              </a:rPr>
              <a:t>600-0000.288</a:t>
            </a:r>
            <a:endParaRPr lang="en-US" sz="1000" dirty="0">
              <a:solidFill>
                <a:schemeClr val="tx1"/>
              </a:solidFill>
              <a:latin typeface="+mn-lt"/>
            </a:endParaRPr>
          </a:p>
        </p:txBody>
      </p:sp>
    </p:spTree>
    <p:extLst>
      <p:ext uri="{BB962C8B-B14F-4D97-AF65-F5344CB8AC3E}">
        <p14:creationId xmlns:p14="http://schemas.microsoft.com/office/powerpoint/2010/main" val="2880672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Double blind study</a:t>
            </a:r>
          </a:p>
        </p:txBody>
      </p:sp>
      <p:sp>
        <p:nvSpPr>
          <p:cNvPr id="3" name="Text Placeholder 2"/>
          <p:cNvSpPr>
            <a:spLocks noGrp="1"/>
          </p:cNvSpPr>
          <p:nvPr>
            <p:ph type="body" sz="quarter" idx="13"/>
          </p:nvPr>
        </p:nvSpPr>
        <p:spPr/>
        <p:txBody>
          <a:bodyPr/>
          <a:lstStyle/>
          <a:p>
            <a:pPr marL="0" indent="0">
              <a:buNone/>
            </a:pPr>
            <a:r>
              <a:rPr lang="en-US" altLang="en-US" dirty="0"/>
              <a:t>Investigator and subject are blind to treatment given. The technical challenge with some devices is that you can't blind the operator (Interventionalist). There is no longer a true placebo group as control. It is now active treatment vs. standard of care (what has been proven effective).  </a:t>
            </a:r>
          </a:p>
          <a:p>
            <a:pPr marL="0" indent="0">
              <a:buNone/>
            </a:pPr>
            <a:endParaRPr lang="en-US" altLang="en-US" dirty="0"/>
          </a:p>
          <a:p>
            <a:pPr marL="0" indent="0">
              <a:buNone/>
            </a:pPr>
            <a:r>
              <a:rPr lang="en-US" altLang="en-US" dirty="0"/>
              <a:t>With some new treatments that have been shown to have a dramatic effect, it is unethical NOT to offer treatment to control after the primary endpoint has been reached.</a:t>
            </a:r>
          </a:p>
        </p:txBody>
      </p:sp>
      <p:sp>
        <p:nvSpPr>
          <p:cNvPr id="4" name="Footer Placeholder 3"/>
          <p:cNvSpPr>
            <a:spLocks noGrp="1"/>
          </p:cNvSpPr>
          <p:nvPr>
            <p:ph type="ftr" sz="quarter" idx="3"/>
          </p:nvPr>
        </p:nvSpPr>
        <p:spPr/>
        <p:txBody>
          <a:bodyPr/>
          <a:lstStyle/>
          <a:p>
            <a:pPr>
              <a:defRPr/>
            </a:pPr>
            <a:r>
              <a:rPr lang="en-US" sz="1000">
                <a:solidFill>
                  <a:schemeClr val="tx1"/>
                </a:solidFill>
                <a:latin typeface="+mn-lt"/>
              </a:rPr>
              <a:t>600-0000.288</a:t>
            </a:r>
            <a:endParaRPr lang="en-US" sz="1000" dirty="0">
              <a:solidFill>
                <a:schemeClr val="tx1"/>
              </a:solidFill>
              <a:latin typeface="+mn-lt"/>
            </a:endParaRPr>
          </a:p>
        </p:txBody>
      </p:sp>
    </p:spTree>
    <p:extLst>
      <p:ext uri="{BB962C8B-B14F-4D97-AF65-F5344CB8AC3E}">
        <p14:creationId xmlns:p14="http://schemas.microsoft.com/office/powerpoint/2010/main" val="3919736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Organization of a paper</a:t>
            </a:r>
          </a:p>
        </p:txBody>
      </p:sp>
      <p:sp>
        <p:nvSpPr>
          <p:cNvPr id="4" name="Footer Placeholder 3"/>
          <p:cNvSpPr>
            <a:spLocks noGrp="1"/>
          </p:cNvSpPr>
          <p:nvPr>
            <p:ph type="ftr" sz="quarter" idx="3"/>
          </p:nvPr>
        </p:nvSpPr>
        <p:spPr/>
        <p:txBody>
          <a:bodyPr/>
          <a:lstStyle/>
          <a:p>
            <a:pPr>
              <a:defRPr/>
            </a:pPr>
            <a:r>
              <a:rPr lang="en-US" sz="1000">
                <a:solidFill>
                  <a:schemeClr val="tx1"/>
                </a:solidFill>
                <a:latin typeface="+mn-lt"/>
              </a:rPr>
              <a:t>600-0000.288</a:t>
            </a:r>
            <a:endParaRPr lang="en-US" sz="1000" dirty="0">
              <a:solidFill>
                <a:schemeClr val="tx1"/>
              </a:solidFill>
              <a:latin typeface="+mn-lt"/>
            </a:endParaRPr>
          </a:p>
        </p:txBody>
      </p:sp>
      <p:graphicFrame>
        <p:nvGraphicFramePr>
          <p:cNvPr id="5" name="Table 4"/>
          <p:cNvGraphicFramePr>
            <a:graphicFrameLocks noGrp="1"/>
          </p:cNvGraphicFramePr>
          <p:nvPr>
            <p:extLst>
              <p:ext uri="{D42A27DB-BD31-4B8C-83A1-F6EECF244321}">
                <p14:modId xmlns:p14="http://schemas.microsoft.com/office/powerpoint/2010/main" val="1127925212"/>
              </p:ext>
            </p:extLst>
          </p:nvPr>
        </p:nvGraphicFramePr>
        <p:xfrm>
          <a:off x="596946" y="1037890"/>
          <a:ext cx="7965557" cy="5253958"/>
        </p:xfrm>
        <a:graphic>
          <a:graphicData uri="http://schemas.openxmlformats.org/drawingml/2006/table">
            <a:tbl>
              <a:tblPr bandRow="1">
                <a:tableStyleId>{5C22544A-7EE6-4342-B048-85BDC9FD1C3A}</a:tableStyleId>
              </a:tblPr>
              <a:tblGrid>
                <a:gridCol w="1868885">
                  <a:extLst>
                    <a:ext uri="{9D8B030D-6E8A-4147-A177-3AD203B41FA5}">
                      <a16:colId xmlns:a16="http://schemas.microsoft.com/office/drawing/2014/main" val="20000"/>
                    </a:ext>
                  </a:extLst>
                </a:gridCol>
                <a:gridCol w="6096672">
                  <a:extLst>
                    <a:ext uri="{9D8B030D-6E8A-4147-A177-3AD203B41FA5}">
                      <a16:colId xmlns:a16="http://schemas.microsoft.com/office/drawing/2014/main" val="20001"/>
                    </a:ext>
                  </a:extLst>
                </a:gridCol>
              </a:tblGrid>
              <a:tr h="304800">
                <a:tc>
                  <a:txBody>
                    <a:bodyPr/>
                    <a:lstStyle/>
                    <a:p>
                      <a:r>
                        <a:rPr lang="en-US" sz="1400" b="1" dirty="0">
                          <a:latin typeface="+mj-lt"/>
                          <a:cs typeface="Arial" panose="020B0604020202020204" pitchFamily="34" charset="0"/>
                        </a:rPr>
                        <a:t>Authors</a:t>
                      </a:r>
                    </a:p>
                  </a:txBody>
                  <a:tcPr/>
                </a:tc>
                <a:tc>
                  <a:txBody>
                    <a:bodyPr/>
                    <a:lstStyle/>
                    <a:p>
                      <a:r>
                        <a:rPr lang="en-US" sz="1200" dirty="0">
                          <a:latin typeface="+mj-lt"/>
                          <a:cs typeface="Arial" panose="020B0604020202020204" pitchFamily="34" charset="0"/>
                        </a:rPr>
                        <a:t>Who conducted</a:t>
                      </a:r>
                      <a:r>
                        <a:rPr lang="en-US" sz="1200" baseline="0" dirty="0">
                          <a:latin typeface="+mj-lt"/>
                          <a:cs typeface="Arial" panose="020B0604020202020204" pitchFamily="34" charset="0"/>
                        </a:rPr>
                        <a:t> the study (academic vs. non-academic)</a:t>
                      </a:r>
                      <a:endParaRPr lang="en-US" sz="1200" dirty="0">
                        <a:latin typeface="+mj-lt"/>
                        <a:cs typeface="Arial" panose="020B0604020202020204" pitchFamily="34" charset="0"/>
                      </a:endParaRPr>
                    </a:p>
                  </a:txBody>
                  <a:tcPr/>
                </a:tc>
                <a:extLst>
                  <a:ext uri="{0D108BD9-81ED-4DB2-BD59-A6C34878D82A}">
                    <a16:rowId xmlns:a16="http://schemas.microsoft.com/office/drawing/2014/main" val="10000"/>
                  </a:ext>
                </a:extLst>
              </a:tr>
              <a:tr h="308733">
                <a:tc>
                  <a:txBody>
                    <a:bodyPr/>
                    <a:lstStyle/>
                    <a:p>
                      <a:r>
                        <a:rPr lang="en-US" sz="1400" b="1" dirty="0">
                          <a:latin typeface="+mj-lt"/>
                          <a:cs typeface="Arial" panose="020B0604020202020204" pitchFamily="34" charset="0"/>
                        </a:rPr>
                        <a:t>Summary</a:t>
                      </a:r>
                      <a:r>
                        <a:rPr lang="en-US" sz="1400" b="1" baseline="0" dirty="0">
                          <a:latin typeface="+mj-lt"/>
                          <a:cs typeface="Arial" panose="020B0604020202020204" pitchFamily="34" charset="0"/>
                        </a:rPr>
                        <a:t> or Abstract</a:t>
                      </a:r>
                    </a:p>
                  </a:txBody>
                  <a:tcPr/>
                </a:tc>
                <a:tc>
                  <a:txBody>
                    <a:bodyPr/>
                    <a:lstStyle/>
                    <a:p>
                      <a:r>
                        <a:rPr lang="en-US" sz="1200" dirty="0">
                          <a:latin typeface="+mj-lt"/>
                          <a:cs typeface="Arial" panose="020B0604020202020204" pitchFamily="34" charset="0"/>
                        </a:rPr>
                        <a:t>Brief</a:t>
                      </a:r>
                      <a:r>
                        <a:rPr lang="en-US" sz="1200" baseline="0" dirty="0">
                          <a:latin typeface="+mj-lt"/>
                          <a:cs typeface="Arial" panose="020B0604020202020204" pitchFamily="34" charset="0"/>
                        </a:rPr>
                        <a:t> background of topics, concisely describes key findings</a:t>
                      </a:r>
                      <a:endParaRPr lang="en-US" sz="1200" dirty="0">
                        <a:latin typeface="+mj-lt"/>
                        <a:cs typeface="Arial" panose="020B0604020202020204" pitchFamily="34" charset="0"/>
                      </a:endParaRPr>
                    </a:p>
                  </a:txBody>
                  <a:tcPr/>
                </a:tc>
                <a:extLst>
                  <a:ext uri="{0D108BD9-81ED-4DB2-BD59-A6C34878D82A}">
                    <a16:rowId xmlns:a16="http://schemas.microsoft.com/office/drawing/2014/main" val="10001"/>
                  </a:ext>
                </a:extLst>
              </a:tr>
              <a:tr h="1005840">
                <a:tc>
                  <a:txBody>
                    <a:bodyPr/>
                    <a:lstStyle/>
                    <a:p>
                      <a:r>
                        <a:rPr lang="en-US" sz="1400" b="1" dirty="0">
                          <a:latin typeface="+mj-lt"/>
                          <a:cs typeface="Arial" panose="020B0604020202020204" pitchFamily="34" charset="0"/>
                        </a:rPr>
                        <a:t>Introduction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kern="1200" baseline="0" dirty="0">
                          <a:solidFill>
                            <a:schemeClr val="dk1"/>
                          </a:solidFill>
                          <a:latin typeface="+mj-lt"/>
                          <a:ea typeface="+mn-ea"/>
                          <a:cs typeface="Arial" panose="020B0604020202020204" pitchFamily="34" charset="0"/>
                        </a:rPr>
                        <a:t>Background knowledge necessary for reader to understand why findings of paper advance knowledge in the field</a:t>
                      </a:r>
                    </a:p>
                    <a:p>
                      <a:pPr marL="171450" lvl="0" indent="-171450" eaLnBrk="1" hangingPunct="1">
                        <a:buFont typeface="Arial" panose="020B0604020202020204" pitchFamily="34" charset="0"/>
                        <a:buChar char="•"/>
                      </a:pPr>
                      <a:r>
                        <a:rPr lang="en-US" altLang="en-US" sz="1200" baseline="0" dirty="0">
                          <a:latin typeface="+mj-lt"/>
                          <a:cs typeface="Arial" panose="020B0604020202020204" pitchFamily="34" charset="0"/>
                        </a:rPr>
                        <a:t>If </a:t>
                      </a:r>
                      <a:r>
                        <a:rPr lang="en-US" altLang="en-US" sz="1200" dirty="0">
                          <a:latin typeface="+mj-lt"/>
                          <a:cs typeface="Arial" panose="020B0604020202020204" pitchFamily="34" charset="0"/>
                        </a:rPr>
                        <a:t>authors testing hypothesis, the source of the hypothesis is drawn out.</a:t>
                      </a:r>
                    </a:p>
                    <a:p>
                      <a:pPr marL="171450" lvl="0" indent="-171450" eaLnBrk="1" hangingPunct="1">
                        <a:buFont typeface="Arial" panose="020B0604020202020204" pitchFamily="34" charset="0"/>
                        <a:buChar char="•"/>
                      </a:pPr>
                      <a:r>
                        <a:rPr lang="en-US" altLang="en-US" sz="1200" dirty="0">
                          <a:latin typeface="+mj-lt"/>
                          <a:cs typeface="Arial" panose="020B0604020202020204" pitchFamily="34" charset="0"/>
                        </a:rPr>
                        <a:t>In many papers, one or several major conclusions of paper are presented in this section.</a:t>
                      </a:r>
                    </a:p>
                    <a:p>
                      <a:pPr marL="171450" lvl="0" indent="-171450" eaLnBrk="1" hangingPunct="1">
                        <a:buFont typeface="Arial" panose="020B0604020202020204" pitchFamily="34" charset="0"/>
                        <a:buChar char="•"/>
                      </a:pPr>
                      <a:r>
                        <a:rPr lang="en-US" altLang="en-US" sz="1200" dirty="0">
                          <a:latin typeface="+mj-lt"/>
                          <a:cs typeface="Arial" panose="020B0604020202020204" pitchFamily="34" charset="0"/>
                        </a:rPr>
                        <a:t>This section may not always be spelled out</a:t>
                      </a:r>
                    </a:p>
                  </a:txBody>
                  <a:tcPr/>
                </a:tc>
                <a:extLst>
                  <a:ext uri="{0D108BD9-81ED-4DB2-BD59-A6C34878D82A}">
                    <a16:rowId xmlns:a16="http://schemas.microsoft.com/office/drawing/2014/main" val="10002"/>
                  </a:ext>
                </a:extLst>
              </a:tr>
              <a:tr h="640080">
                <a:tc>
                  <a:txBody>
                    <a:bodyPr/>
                    <a:lstStyle/>
                    <a:p>
                      <a:r>
                        <a:rPr lang="en-US" sz="1400" b="1" dirty="0">
                          <a:latin typeface="+mj-lt"/>
                          <a:cs typeface="Arial" panose="020B0604020202020204" pitchFamily="34" charset="0"/>
                        </a:rPr>
                        <a:t>Materials and Methods</a:t>
                      </a:r>
                    </a:p>
                  </a:txBody>
                  <a:tcPr/>
                </a:tc>
                <a:tc>
                  <a:txBody>
                    <a:bodyPr/>
                    <a:lstStyle/>
                    <a:p>
                      <a:r>
                        <a:rPr lang="en-US" altLang="en-US" sz="1200" dirty="0">
                          <a:latin typeface="+mj-lt"/>
                          <a:cs typeface="Arial" panose="020B0604020202020204" pitchFamily="34" charset="0"/>
                        </a:rPr>
                        <a:t>Describe materials used in experiments and methods by which experiment was carried out. Was this a single-center or multi-center study? Is the trial is a randomized, controlled study vs. registry?</a:t>
                      </a:r>
                      <a:endParaRPr lang="en-US" sz="1200" kern="1200" baseline="0" dirty="0">
                        <a:solidFill>
                          <a:schemeClr val="dk1"/>
                        </a:solidFill>
                        <a:latin typeface="+mj-lt"/>
                        <a:ea typeface="+mn-ea"/>
                        <a:cs typeface="Arial" panose="020B0604020202020204" pitchFamily="34" charset="0"/>
                      </a:endParaRPr>
                    </a:p>
                  </a:txBody>
                  <a:tcPr/>
                </a:tc>
                <a:extLst>
                  <a:ext uri="{0D108BD9-81ED-4DB2-BD59-A6C34878D82A}">
                    <a16:rowId xmlns:a16="http://schemas.microsoft.com/office/drawing/2014/main" val="10003"/>
                  </a:ext>
                </a:extLst>
              </a:tr>
              <a:tr h="501384">
                <a:tc>
                  <a:txBody>
                    <a:bodyPr/>
                    <a:lstStyle/>
                    <a:p>
                      <a:r>
                        <a:rPr lang="en-US" sz="1400" b="1" dirty="0">
                          <a:latin typeface="+mj-lt"/>
                          <a:cs typeface="Arial" panose="020B0604020202020204" pitchFamily="34" charset="0"/>
                        </a:rPr>
                        <a:t>Results </a:t>
                      </a:r>
                    </a:p>
                  </a:txBody>
                  <a:tcPr/>
                </a:tc>
                <a:tc>
                  <a:txBody>
                    <a:bodyPr/>
                    <a:lstStyle/>
                    <a:p>
                      <a:r>
                        <a:rPr lang="en-US" altLang="en-US" sz="1200" dirty="0">
                          <a:latin typeface="+mj-lt"/>
                          <a:cs typeface="Arial" panose="020B0604020202020204" pitchFamily="34" charset="0"/>
                        </a:rPr>
                        <a:t>Describes experiments and reasons they were done. Some will just state the results, others will include discussion.</a:t>
                      </a:r>
                      <a:endParaRPr lang="en-US" sz="1200" kern="1200" baseline="0" dirty="0">
                        <a:solidFill>
                          <a:schemeClr val="dk1"/>
                        </a:solidFill>
                        <a:latin typeface="+mj-lt"/>
                        <a:ea typeface="+mn-ea"/>
                        <a:cs typeface="Arial" panose="020B0604020202020204" pitchFamily="34" charset="0"/>
                      </a:endParaRPr>
                    </a:p>
                  </a:txBody>
                  <a:tcPr/>
                </a:tc>
                <a:extLst>
                  <a:ext uri="{0D108BD9-81ED-4DB2-BD59-A6C34878D82A}">
                    <a16:rowId xmlns:a16="http://schemas.microsoft.com/office/drawing/2014/main" val="10004"/>
                  </a:ext>
                </a:extLst>
              </a:tr>
              <a:tr h="548466">
                <a:tc>
                  <a:txBody>
                    <a:bodyPr/>
                    <a:lstStyle/>
                    <a:p>
                      <a:r>
                        <a:rPr lang="en-US" sz="1400" b="1" dirty="0">
                          <a:latin typeface="+mj-lt"/>
                          <a:cs typeface="Arial" panose="020B0604020202020204" pitchFamily="34" charset="0"/>
                        </a:rPr>
                        <a:t>Discussion/Analysis</a:t>
                      </a:r>
                    </a:p>
                  </a:txBody>
                  <a:tcPr/>
                </a:tc>
                <a:tc>
                  <a:txBody>
                    <a:bodyPr/>
                    <a:lstStyle/>
                    <a:p>
                      <a:r>
                        <a:rPr lang="en-US" altLang="en-US" sz="1200" dirty="0">
                          <a:latin typeface="+mj-lt"/>
                          <a:cs typeface="Arial" panose="020B0604020202020204" pitchFamily="34" charset="0"/>
                        </a:rPr>
                        <a:t>Data of paper is interpreted here. Limitations to interpretations should be presented here. Key findings of the paper are related to other findings in the field.</a:t>
                      </a:r>
                      <a:endParaRPr lang="en-US" sz="1200" dirty="0">
                        <a:latin typeface="+mj-lt"/>
                        <a:cs typeface="Arial" panose="020B0604020202020204" pitchFamily="34" charset="0"/>
                      </a:endParaRPr>
                    </a:p>
                  </a:txBody>
                  <a:tcPr/>
                </a:tc>
                <a:extLst>
                  <a:ext uri="{0D108BD9-81ED-4DB2-BD59-A6C34878D82A}">
                    <a16:rowId xmlns:a16="http://schemas.microsoft.com/office/drawing/2014/main" val="10005"/>
                  </a:ext>
                </a:extLst>
              </a:tr>
              <a:tr h="312248">
                <a:tc>
                  <a:txBody>
                    <a:bodyPr/>
                    <a:lstStyle/>
                    <a:p>
                      <a:r>
                        <a:rPr lang="en-US" sz="1400" b="1" dirty="0">
                          <a:latin typeface="+mj-lt"/>
                          <a:cs typeface="Arial" panose="020B0604020202020204" pitchFamily="34" charset="0"/>
                        </a:rPr>
                        <a:t>Figures</a:t>
                      </a:r>
                      <a:r>
                        <a:rPr lang="en-US" sz="1400" b="1" baseline="0" dirty="0">
                          <a:latin typeface="+mj-lt"/>
                          <a:cs typeface="Arial" panose="020B0604020202020204" pitchFamily="34" charset="0"/>
                        </a:rPr>
                        <a:t> and Tables</a:t>
                      </a:r>
                      <a:endParaRPr lang="en-US" sz="1400" b="1" dirty="0">
                        <a:latin typeface="+mj-lt"/>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mj-lt"/>
                          <a:cs typeface="Arial" panose="020B0604020202020204" pitchFamily="34" charset="0"/>
                        </a:rPr>
                        <a:t>Contain data described in paper</a:t>
                      </a:r>
                    </a:p>
                  </a:txBody>
                  <a:tcPr/>
                </a:tc>
                <a:extLst>
                  <a:ext uri="{0D108BD9-81ED-4DB2-BD59-A6C34878D82A}">
                    <a16:rowId xmlns:a16="http://schemas.microsoft.com/office/drawing/2014/main" val="10006"/>
                  </a:ext>
                </a:extLst>
              </a:tr>
              <a:tr h="349048">
                <a:tc>
                  <a:txBody>
                    <a:bodyPr/>
                    <a:lstStyle/>
                    <a:p>
                      <a:r>
                        <a:rPr lang="en-US" sz="1400" b="1" dirty="0">
                          <a:latin typeface="+mj-lt"/>
                          <a:cs typeface="Arial" panose="020B0604020202020204" pitchFamily="34" charset="0"/>
                        </a:rPr>
                        <a:t>Acknowledgement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mj-lt"/>
                          <a:cs typeface="Arial" panose="020B0604020202020204" pitchFamily="34" charset="0"/>
                        </a:rPr>
                        <a:t>Recognition of contributions of other workers</a:t>
                      </a:r>
                      <a:endParaRPr lang="en-US" sz="1200" dirty="0">
                        <a:latin typeface="+mj-lt"/>
                        <a:cs typeface="Arial" panose="020B0604020202020204" pitchFamily="34" charset="0"/>
                      </a:endParaRPr>
                    </a:p>
                  </a:txBody>
                  <a:tcPr/>
                </a:tc>
                <a:extLst>
                  <a:ext uri="{0D108BD9-81ED-4DB2-BD59-A6C34878D82A}">
                    <a16:rowId xmlns:a16="http://schemas.microsoft.com/office/drawing/2014/main" val="10007"/>
                  </a:ext>
                </a:extLst>
              </a:tr>
              <a:tr h="369070">
                <a:tc>
                  <a:txBody>
                    <a:bodyPr/>
                    <a:lstStyle/>
                    <a:p>
                      <a:r>
                        <a:rPr lang="en-US" sz="1400" b="1" dirty="0">
                          <a:latin typeface="+mj-lt"/>
                          <a:cs typeface="Arial" panose="020B0604020202020204" pitchFamily="34" charset="0"/>
                        </a:rPr>
                        <a:t>References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mj-lt"/>
                          <a:cs typeface="Arial" panose="020B0604020202020204" pitchFamily="34" charset="0"/>
                        </a:rPr>
                        <a:t>List of other papers/works referenced</a:t>
                      </a:r>
                    </a:p>
                  </a:txBody>
                  <a:tcPr/>
                </a:tc>
                <a:extLst>
                  <a:ext uri="{0D108BD9-81ED-4DB2-BD59-A6C34878D82A}">
                    <a16:rowId xmlns:a16="http://schemas.microsoft.com/office/drawing/2014/main" val="10008"/>
                  </a:ext>
                </a:extLst>
              </a:tr>
              <a:tr h="914289">
                <a:tc>
                  <a:txBody>
                    <a:bodyPr/>
                    <a:lstStyle/>
                    <a:p>
                      <a:r>
                        <a:rPr lang="en-US" sz="1400" b="1" dirty="0">
                          <a:latin typeface="+mj-lt"/>
                          <a:cs typeface="Arial" panose="020B0604020202020204" pitchFamily="34" charset="0"/>
                        </a:rPr>
                        <a:t>Published Medium</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mj-lt"/>
                          <a:cs typeface="Arial" panose="020B0604020202020204" pitchFamily="34" charset="0"/>
                        </a:rPr>
                        <a:t>Which journal was the paper published?  There are publications which are considered to be first tier and second tier.  A first tier publication typically has a larger audience is often more prestigious.</a:t>
                      </a:r>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13935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Methods</a:t>
            </a:r>
          </a:p>
        </p:txBody>
      </p:sp>
      <p:sp>
        <p:nvSpPr>
          <p:cNvPr id="3" name="Text Placeholder 2"/>
          <p:cNvSpPr>
            <a:spLocks noGrp="1"/>
          </p:cNvSpPr>
          <p:nvPr>
            <p:ph type="body" sz="quarter" idx="13"/>
          </p:nvPr>
        </p:nvSpPr>
        <p:spPr>
          <a:xfrm>
            <a:off x="539552" y="1548000"/>
            <a:ext cx="3143215" cy="4617304"/>
          </a:xfrm>
        </p:spPr>
        <p:txBody>
          <a:bodyPr/>
          <a:lstStyle/>
          <a:p>
            <a:pPr fontAlgn="auto">
              <a:lnSpc>
                <a:spcPct val="90000"/>
              </a:lnSpc>
              <a:spcAft>
                <a:spcPts val="0"/>
              </a:spcAft>
              <a:defRPr/>
            </a:pPr>
            <a:r>
              <a:rPr lang="en-US" altLang="en-US" dirty="0"/>
              <a:t>Measurements</a:t>
            </a:r>
            <a:r>
              <a:rPr lang="en-US" altLang="en-US" sz="2000" dirty="0"/>
              <a:t> </a:t>
            </a:r>
          </a:p>
          <a:p>
            <a:pPr lvl="1" fontAlgn="auto">
              <a:lnSpc>
                <a:spcPct val="90000"/>
              </a:lnSpc>
              <a:spcAft>
                <a:spcPts val="0"/>
              </a:spcAft>
              <a:defRPr/>
            </a:pPr>
            <a:r>
              <a:rPr lang="en-US" altLang="en-US" dirty="0"/>
              <a:t>What?</a:t>
            </a:r>
          </a:p>
          <a:p>
            <a:pPr lvl="1" fontAlgn="auto">
              <a:lnSpc>
                <a:spcPct val="90000"/>
              </a:lnSpc>
              <a:spcAft>
                <a:spcPts val="0"/>
              </a:spcAft>
              <a:defRPr/>
            </a:pPr>
            <a:r>
              <a:rPr lang="en-US" altLang="en-US" dirty="0"/>
              <a:t>How?</a:t>
            </a:r>
          </a:p>
          <a:p>
            <a:pPr lvl="1" fontAlgn="auto">
              <a:lnSpc>
                <a:spcPct val="90000"/>
              </a:lnSpc>
              <a:spcAft>
                <a:spcPts val="0"/>
              </a:spcAft>
              <a:defRPr/>
            </a:pPr>
            <a:r>
              <a:rPr lang="en-US" altLang="en-US" dirty="0"/>
              <a:t>Appropriate for the questions the researcher was approaching?</a:t>
            </a:r>
          </a:p>
          <a:p>
            <a:pPr fontAlgn="auto">
              <a:lnSpc>
                <a:spcPct val="90000"/>
              </a:lnSpc>
              <a:spcAft>
                <a:spcPts val="0"/>
              </a:spcAft>
              <a:defRPr/>
            </a:pPr>
            <a:r>
              <a:rPr lang="en-US" altLang="en-US" dirty="0"/>
              <a:t>How is the study controlled? </a:t>
            </a:r>
          </a:p>
          <a:p>
            <a:pPr lvl="1" fontAlgn="auto">
              <a:lnSpc>
                <a:spcPct val="90000"/>
              </a:lnSpc>
              <a:spcAft>
                <a:spcPts val="0"/>
              </a:spcAft>
              <a:defRPr/>
            </a:pPr>
            <a:r>
              <a:rPr lang="en-US" altLang="en-US" dirty="0"/>
              <a:t>Control group vs. </a:t>
            </a:r>
            <a:br>
              <a:rPr lang="en-US" altLang="en-US" dirty="0"/>
            </a:br>
            <a:r>
              <a:rPr lang="en-US" altLang="en-US" dirty="0"/>
              <a:t>experimental group  </a:t>
            </a:r>
          </a:p>
          <a:p>
            <a:pPr fontAlgn="auto">
              <a:lnSpc>
                <a:spcPct val="90000"/>
              </a:lnSpc>
              <a:spcAft>
                <a:spcPts val="0"/>
              </a:spcAft>
              <a:defRPr/>
            </a:pPr>
            <a:r>
              <a:rPr lang="en-US" altLang="en-US" dirty="0"/>
              <a:t>Indicators - used because researchers can’t measure something directly; are they clearly related to the targeted variables? </a:t>
            </a:r>
          </a:p>
          <a:p>
            <a:pPr fontAlgn="auto">
              <a:lnSpc>
                <a:spcPct val="90000"/>
              </a:lnSpc>
              <a:spcAft>
                <a:spcPts val="0"/>
              </a:spcAft>
              <a:defRPr/>
            </a:pPr>
            <a:r>
              <a:rPr lang="en-US" altLang="en-US" dirty="0"/>
              <a:t>Representation of population</a:t>
            </a:r>
          </a:p>
          <a:p>
            <a:pPr marL="0" indent="0">
              <a:buNone/>
            </a:pPr>
            <a:endParaRPr lang="en-US" dirty="0"/>
          </a:p>
        </p:txBody>
      </p:sp>
      <p:sp>
        <p:nvSpPr>
          <p:cNvPr id="4" name="Footer Placeholder 3"/>
          <p:cNvSpPr>
            <a:spLocks noGrp="1"/>
          </p:cNvSpPr>
          <p:nvPr>
            <p:ph type="ftr" sz="quarter" idx="3"/>
          </p:nvPr>
        </p:nvSpPr>
        <p:spPr/>
        <p:txBody>
          <a:bodyPr/>
          <a:lstStyle/>
          <a:p>
            <a:pPr>
              <a:defRPr/>
            </a:pPr>
            <a:r>
              <a:rPr lang="en-US" sz="1000">
                <a:solidFill>
                  <a:schemeClr val="tx1"/>
                </a:solidFill>
                <a:latin typeface="+mn-lt"/>
              </a:rPr>
              <a:t>600-0000.288</a:t>
            </a:r>
            <a:endParaRPr lang="en-US" sz="1000" dirty="0">
              <a:solidFill>
                <a:schemeClr val="tx1"/>
              </a:solidFill>
              <a:latin typeface="+mn-lt"/>
            </a:endParaRPr>
          </a:p>
        </p:txBody>
      </p:sp>
      <p:grpSp>
        <p:nvGrpSpPr>
          <p:cNvPr id="6" name="Group 5"/>
          <p:cNvGrpSpPr/>
          <p:nvPr/>
        </p:nvGrpSpPr>
        <p:grpSpPr>
          <a:xfrm>
            <a:off x="4705859" y="491945"/>
            <a:ext cx="4040188" cy="5557072"/>
            <a:chOff x="4932362" y="342899"/>
            <a:chExt cx="4040188" cy="5557072"/>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362" y="342899"/>
              <a:ext cx="3906837" cy="55570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3"/>
            <p:cNvSpPr>
              <a:spLocks noChangeArrowheads="1"/>
            </p:cNvSpPr>
            <p:nvPr/>
          </p:nvSpPr>
          <p:spPr bwMode="auto">
            <a:xfrm>
              <a:off x="6618288" y="1943100"/>
              <a:ext cx="2354262" cy="3956871"/>
            </a:xfrm>
            <a:prstGeom prst="ellipse">
              <a:avLst/>
            </a:prstGeom>
            <a:noFill/>
            <a:ln w="22225">
              <a:solidFill>
                <a:srgbClr val="8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Courier New" panose="02070309020205020404" pitchFamily="49" charset="0"/>
                <a:buChar char="o"/>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spTree>
    <p:extLst>
      <p:ext uri="{BB962C8B-B14F-4D97-AF65-F5344CB8AC3E}">
        <p14:creationId xmlns:p14="http://schemas.microsoft.com/office/powerpoint/2010/main" val="536781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Methods continued</a:t>
            </a:r>
          </a:p>
        </p:txBody>
      </p:sp>
      <p:sp>
        <p:nvSpPr>
          <p:cNvPr id="3" name="Text Placeholder 2"/>
          <p:cNvSpPr>
            <a:spLocks noGrp="1"/>
          </p:cNvSpPr>
          <p:nvPr>
            <p:ph type="body" sz="quarter" idx="13"/>
          </p:nvPr>
        </p:nvSpPr>
        <p:spPr/>
        <p:txBody>
          <a:bodyPr/>
          <a:lstStyle/>
          <a:p>
            <a:pPr marL="0" indent="0">
              <a:lnSpc>
                <a:spcPct val="90000"/>
              </a:lnSpc>
              <a:buNone/>
            </a:pPr>
            <a:r>
              <a:rPr lang="en-US" altLang="en-US" dirty="0"/>
              <a:t>As you look at different methods, you will find that usually there is a set of standard measures taken. The more you read papers, the more you will recognize the types of standards that are commonly measured.</a:t>
            </a:r>
          </a:p>
          <a:p>
            <a:pPr marL="171450" indent="-171450">
              <a:lnSpc>
                <a:spcPct val="90000"/>
              </a:lnSpc>
            </a:pPr>
            <a:endParaRPr lang="en-US" altLang="en-US" dirty="0"/>
          </a:p>
          <a:p>
            <a:pPr marL="0" indent="0">
              <a:lnSpc>
                <a:spcPct val="90000"/>
              </a:lnSpc>
              <a:buNone/>
            </a:pPr>
            <a:r>
              <a:rPr lang="en-US" altLang="en-US" dirty="0"/>
              <a:t>You will also need to know how the study is controlled:</a:t>
            </a:r>
          </a:p>
          <a:p>
            <a:pPr marL="171450" indent="-171450">
              <a:lnSpc>
                <a:spcPct val="90000"/>
              </a:lnSpc>
              <a:buFontTx/>
              <a:buChar char="•"/>
            </a:pPr>
            <a:r>
              <a:rPr lang="en-US" altLang="en-US" sz="1600" dirty="0"/>
              <a:t>Control Group: Will receive standard treatment </a:t>
            </a:r>
          </a:p>
          <a:p>
            <a:pPr marL="171450" indent="-171450">
              <a:lnSpc>
                <a:spcPct val="90000"/>
              </a:lnSpc>
              <a:buFontTx/>
              <a:buChar char="•"/>
            </a:pPr>
            <a:r>
              <a:rPr lang="en-US" altLang="en-US" sz="1600" dirty="0"/>
              <a:t>Experimental Group: Will receive the different treatment</a:t>
            </a:r>
          </a:p>
          <a:p>
            <a:pPr marL="0" indent="0">
              <a:buNone/>
            </a:pPr>
            <a:endParaRPr lang="en-US" dirty="0"/>
          </a:p>
        </p:txBody>
      </p:sp>
      <p:sp>
        <p:nvSpPr>
          <p:cNvPr id="4" name="Footer Placeholder 3"/>
          <p:cNvSpPr>
            <a:spLocks noGrp="1"/>
          </p:cNvSpPr>
          <p:nvPr>
            <p:ph type="ftr" sz="quarter" idx="3"/>
          </p:nvPr>
        </p:nvSpPr>
        <p:spPr/>
        <p:txBody>
          <a:bodyPr/>
          <a:lstStyle/>
          <a:p>
            <a:pPr>
              <a:defRPr/>
            </a:pPr>
            <a:r>
              <a:rPr lang="en-US" sz="1000">
                <a:solidFill>
                  <a:schemeClr val="tx1"/>
                </a:solidFill>
                <a:latin typeface="+mn-lt"/>
              </a:rPr>
              <a:t>600-0000.288</a:t>
            </a:r>
            <a:endParaRPr lang="en-US" sz="1000" dirty="0">
              <a:solidFill>
                <a:schemeClr val="tx1"/>
              </a:solidFill>
              <a:latin typeface="+mn-lt"/>
            </a:endParaRPr>
          </a:p>
        </p:txBody>
      </p:sp>
    </p:spTree>
    <p:extLst>
      <p:ext uri="{BB962C8B-B14F-4D97-AF65-F5344CB8AC3E}">
        <p14:creationId xmlns:p14="http://schemas.microsoft.com/office/powerpoint/2010/main" val="384289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pPr marL="0" indent="0">
              <a:lnSpc>
                <a:spcPct val="90000"/>
              </a:lnSpc>
              <a:buNone/>
            </a:pPr>
            <a:r>
              <a:rPr lang="en-US" altLang="en-US" dirty="0"/>
              <a:t>Some researchers will use indicators. Example of an indicator: quality of life. A way they would test that is see how quickly patients return to work.</a:t>
            </a:r>
          </a:p>
          <a:p>
            <a:pPr marL="171450" indent="-171450">
              <a:lnSpc>
                <a:spcPct val="90000"/>
              </a:lnSpc>
              <a:buFontTx/>
              <a:buChar char="•"/>
            </a:pPr>
            <a:endParaRPr lang="en-US" altLang="en-US" sz="2000" dirty="0"/>
          </a:p>
          <a:p>
            <a:pPr marL="0" indent="0">
              <a:lnSpc>
                <a:spcPct val="90000"/>
              </a:lnSpc>
              <a:buNone/>
            </a:pPr>
            <a:r>
              <a:rPr lang="en-US" altLang="en-US" dirty="0"/>
              <a:t>Additional points: </a:t>
            </a:r>
          </a:p>
          <a:p>
            <a:pPr marL="171450" indent="-171450">
              <a:lnSpc>
                <a:spcPct val="90000"/>
              </a:lnSpc>
              <a:buFontTx/>
              <a:buChar char="•"/>
            </a:pPr>
            <a:r>
              <a:rPr lang="en-US" altLang="en-US" sz="1600" dirty="0">
                <a:latin typeface="+mj-lt"/>
              </a:rPr>
              <a:t>If human subjects were studied, need to ensure sample population is a reflection of the population under study.</a:t>
            </a:r>
          </a:p>
          <a:p>
            <a:pPr marL="171450" indent="-171450">
              <a:lnSpc>
                <a:spcPct val="90000"/>
              </a:lnSpc>
              <a:buFontTx/>
              <a:buChar char="•"/>
            </a:pPr>
            <a:r>
              <a:rPr lang="en-US" altLang="en-US" sz="1600" dirty="0">
                <a:latin typeface="+mj-lt"/>
              </a:rPr>
              <a:t>Some studies also use </a:t>
            </a:r>
            <a:r>
              <a:rPr lang="ja-JP" altLang="en-US" sz="1600" dirty="0">
                <a:latin typeface="+mj-lt"/>
              </a:rPr>
              <a:t>“</a:t>
            </a:r>
            <a:r>
              <a:rPr lang="en-US" altLang="ja-JP" sz="1600" dirty="0">
                <a:latin typeface="+mj-lt"/>
              </a:rPr>
              <a:t>surrogate markers</a:t>
            </a:r>
            <a:r>
              <a:rPr lang="ja-JP" altLang="en-US" sz="1600" dirty="0">
                <a:latin typeface="+mj-lt"/>
              </a:rPr>
              <a:t>”</a:t>
            </a:r>
            <a:r>
              <a:rPr lang="en-US" altLang="ja-JP" sz="1600" dirty="0">
                <a:latin typeface="+mj-lt"/>
              </a:rPr>
              <a:t> rather than </a:t>
            </a:r>
            <a:r>
              <a:rPr lang="ja-JP" altLang="en-US" sz="1600" dirty="0">
                <a:latin typeface="+mj-lt"/>
              </a:rPr>
              <a:t>“</a:t>
            </a:r>
            <a:r>
              <a:rPr lang="en-US" altLang="ja-JP" sz="1600" dirty="0">
                <a:latin typeface="+mj-lt"/>
              </a:rPr>
              <a:t>hard endpoints</a:t>
            </a:r>
            <a:r>
              <a:rPr lang="ja-JP" altLang="en-US" sz="1600" dirty="0">
                <a:latin typeface="+mj-lt"/>
              </a:rPr>
              <a:t>”</a:t>
            </a:r>
            <a:r>
              <a:rPr lang="en-US" altLang="ja-JP" sz="1600" dirty="0">
                <a:latin typeface="+mj-lt"/>
              </a:rPr>
              <a:t>.  Surrogate markers such as </a:t>
            </a:r>
            <a:r>
              <a:rPr lang="ja-JP" altLang="en-US" sz="1600" dirty="0">
                <a:latin typeface="+mj-lt"/>
              </a:rPr>
              <a:t>“</a:t>
            </a:r>
            <a:r>
              <a:rPr lang="en-US" altLang="ja-JP" sz="1600" dirty="0">
                <a:latin typeface="+mj-lt"/>
              </a:rPr>
              <a:t>time to first hospitalization</a:t>
            </a:r>
            <a:r>
              <a:rPr lang="ja-JP" altLang="en-US" sz="1600" dirty="0">
                <a:latin typeface="+mj-lt"/>
              </a:rPr>
              <a:t>”</a:t>
            </a:r>
            <a:r>
              <a:rPr lang="en-US" altLang="ja-JP" sz="1600" dirty="0">
                <a:latin typeface="+mj-lt"/>
              </a:rPr>
              <a:t> in heart failure studies will allow the sponsor of the study to look at less patients over a shorter period of time but still answer the question </a:t>
            </a:r>
            <a:r>
              <a:rPr lang="ja-JP" altLang="en-US" sz="1600" dirty="0">
                <a:latin typeface="+mj-lt"/>
              </a:rPr>
              <a:t>“</a:t>
            </a:r>
            <a:r>
              <a:rPr lang="en-US" altLang="ja-JP" sz="1600" dirty="0">
                <a:latin typeface="+mj-lt"/>
              </a:rPr>
              <a:t>can their product improve a patient’s life span compared to standard of care</a:t>
            </a:r>
            <a:r>
              <a:rPr lang="ja-JP" altLang="en-US" sz="1600" dirty="0">
                <a:latin typeface="+mj-lt"/>
              </a:rPr>
              <a:t>”</a:t>
            </a:r>
            <a:r>
              <a:rPr lang="en-US" altLang="ja-JP" sz="1600" dirty="0">
                <a:latin typeface="+mj-lt"/>
              </a:rPr>
              <a:t>.  </a:t>
            </a:r>
            <a:r>
              <a:rPr lang="ja-JP" altLang="en-US" sz="1600" dirty="0">
                <a:latin typeface="+mj-lt"/>
              </a:rPr>
              <a:t>“</a:t>
            </a:r>
            <a:r>
              <a:rPr lang="en-US" altLang="ja-JP" sz="1600" dirty="0">
                <a:latin typeface="+mj-lt"/>
              </a:rPr>
              <a:t>Hard endpoints</a:t>
            </a:r>
            <a:r>
              <a:rPr lang="ja-JP" altLang="en-US" sz="1600" dirty="0">
                <a:latin typeface="+mj-lt"/>
              </a:rPr>
              <a:t>”</a:t>
            </a:r>
            <a:r>
              <a:rPr lang="en-US" altLang="ja-JP" sz="1600" dirty="0">
                <a:latin typeface="+mj-lt"/>
              </a:rPr>
              <a:t> such as CV Death requires a much larger patient population followed over a longer period of time to show any significant difference between the groups (in part because the number of events may be small).</a:t>
            </a:r>
            <a:endParaRPr lang="en-US" altLang="en-US" sz="1600" dirty="0">
              <a:latin typeface="+mj-lt"/>
            </a:endParaRPr>
          </a:p>
          <a:p>
            <a:pPr marL="0" indent="0">
              <a:buNone/>
            </a:pPr>
            <a:endParaRPr lang="en-US" dirty="0"/>
          </a:p>
        </p:txBody>
      </p:sp>
      <p:sp>
        <p:nvSpPr>
          <p:cNvPr id="4" name="Footer Placeholder 3"/>
          <p:cNvSpPr>
            <a:spLocks noGrp="1"/>
          </p:cNvSpPr>
          <p:nvPr>
            <p:ph type="ftr" sz="quarter" idx="3"/>
          </p:nvPr>
        </p:nvSpPr>
        <p:spPr/>
        <p:txBody>
          <a:bodyPr/>
          <a:lstStyle/>
          <a:p>
            <a:pPr>
              <a:defRPr/>
            </a:pPr>
            <a:r>
              <a:rPr lang="en-US" sz="1000">
                <a:solidFill>
                  <a:schemeClr val="tx1"/>
                </a:solidFill>
                <a:latin typeface="+mn-lt"/>
              </a:rPr>
              <a:t>600-0000.288</a:t>
            </a:r>
            <a:endParaRPr lang="en-US" sz="1000" dirty="0">
              <a:solidFill>
                <a:schemeClr val="tx1"/>
              </a:solidFill>
              <a:latin typeface="+mn-lt"/>
            </a:endParaRPr>
          </a:p>
        </p:txBody>
      </p:sp>
      <p:sp>
        <p:nvSpPr>
          <p:cNvPr id="5" name="Text Placeholder 1"/>
          <p:cNvSpPr>
            <a:spLocks noGrp="1"/>
          </p:cNvSpPr>
          <p:nvPr>
            <p:ph type="body" sz="quarter" idx="10"/>
          </p:nvPr>
        </p:nvSpPr>
        <p:spPr>
          <a:xfrm>
            <a:off x="539552" y="450000"/>
            <a:ext cx="8064896" cy="1008000"/>
          </a:xfrm>
        </p:spPr>
        <p:txBody>
          <a:bodyPr/>
          <a:lstStyle/>
          <a:p>
            <a:r>
              <a:rPr lang="en-US" dirty="0"/>
              <a:t>Methods continued</a:t>
            </a:r>
          </a:p>
        </p:txBody>
      </p:sp>
    </p:spTree>
    <p:extLst>
      <p:ext uri="{BB962C8B-B14F-4D97-AF65-F5344CB8AC3E}">
        <p14:creationId xmlns:p14="http://schemas.microsoft.com/office/powerpoint/2010/main" val="840817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Results</a:t>
            </a:r>
          </a:p>
        </p:txBody>
      </p:sp>
      <p:sp>
        <p:nvSpPr>
          <p:cNvPr id="4" name="Footer Placeholder 3"/>
          <p:cNvSpPr>
            <a:spLocks noGrp="1"/>
          </p:cNvSpPr>
          <p:nvPr>
            <p:ph type="ftr" sz="quarter" idx="3"/>
          </p:nvPr>
        </p:nvSpPr>
        <p:spPr/>
        <p:txBody>
          <a:bodyPr/>
          <a:lstStyle/>
          <a:p>
            <a:pPr>
              <a:defRPr/>
            </a:pPr>
            <a:r>
              <a:rPr lang="en-US" sz="1000">
                <a:solidFill>
                  <a:schemeClr val="tx1"/>
                </a:solidFill>
                <a:latin typeface="+mn-lt"/>
              </a:rPr>
              <a:t>600-0000.288</a:t>
            </a:r>
            <a:endParaRPr lang="en-US" sz="1000" dirty="0">
              <a:solidFill>
                <a:schemeClr val="tx1"/>
              </a:solidFill>
              <a:latin typeface="+mn-lt"/>
            </a:endParaRPr>
          </a:p>
        </p:txBody>
      </p:sp>
      <p:sp>
        <p:nvSpPr>
          <p:cNvPr id="5" name="Text Placeholder 2"/>
          <p:cNvSpPr>
            <a:spLocks noGrp="1"/>
          </p:cNvSpPr>
          <p:nvPr>
            <p:ph type="body" sz="quarter" idx="13"/>
          </p:nvPr>
        </p:nvSpPr>
        <p:spPr>
          <a:xfrm>
            <a:off x="539552" y="1548000"/>
            <a:ext cx="3143215" cy="4617304"/>
          </a:xfrm>
        </p:spPr>
        <p:txBody>
          <a:bodyPr/>
          <a:lstStyle/>
          <a:p>
            <a:pPr marL="171450" indent="-171450">
              <a:buFontTx/>
              <a:buChar char="•"/>
            </a:pPr>
            <a:r>
              <a:rPr lang="en-US" altLang="en-US" dirty="0"/>
              <a:t>What are the major findings?</a:t>
            </a:r>
          </a:p>
          <a:p>
            <a:pPr marL="171450" indent="-171450">
              <a:buFontTx/>
              <a:buChar char="•"/>
            </a:pPr>
            <a:endParaRPr lang="en-US" altLang="en-US" dirty="0"/>
          </a:p>
          <a:p>
            <a:pPr marL="171450" indent="-171450">
              <a:buFontTx/>
              <a:buChar char="•"/>
            </a:pPr>
            <a:r>
              <a:rPr lang="en-US" altLang="en-US" dirty="0"/>
              <a:t>Was enough of the data presented so that you feel you can judge how the experiment turned out? Size (n) and type of study population (sex, ethnic origin, etc.) Some data need only a small n and can still show significance, where other need large numbers to show any relevant difference.  </a:t>
            </a:r>
          </a:p>
          <a:p>
            <a:pPr marL="0" indent="0">
              <a:buNone/>
            </a:pPr>
            <a:endParaRPr lang="en-US" dirty="0"/>
          </a:p>
        </p:txBody>
      </p:sp>
      <p:pic>
        <p:nvPicPr>
          <p:cNvPr id="8" name="Picture 7"/>
          <p:cNvPicPr>
            <a:picLocks noChangeAspect="1"/>
          </p:cNvPicPr>
          <p:nvPr/>
        </p:nvPicPr>
        <p:blipFill>
          <a:blip r:embed="rId2"/>
          <a:stretch>
            <a:fillRect/>
          </a:stretch>
        </p:blipFill>
        <p:spPr>
          <a:xfrm>
            <a:off x="4283137" y="290774"/>
            <a:ext cx="4554107" cy="6175783"/>
          </a:xfrm>
          <a:prstGeom prst="rect">
            <a:avLst/>
          </a:prstGeom>
        </p:spPr>
      </p:pic>
    </p:spTree>
    <p:extLst>
      <p:ext uri="{BB962C8B-B14F-4D97-AF65-F5344CB8AC3E}">
        <p14:creationId xmlns:p14="http://schemas.microsoft.com/office/powerpoint/2010/main" val="14052706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MLI" val="1"/>
  <p:tag name="SHAPESETGROUPCLASSNAME" val="ShapeSetGroup2"/>
  <p:tag name="SHAPESETCLASSNAME" val="FORMCOLORTEXT01"/>
  <p:tag name="COLORSETGROUPCLASSNAME" val="ColorSetGroupLight"/>
  <p:tag name="FONTSETGROUPCLASSNAME" val="FontSetGroup1"/>
  <p:tag name="SHAPECLASSNAME" val="PhilipsLogoSlide"/>
  <p:tag name="SHAPECLASSFILE" val="PHGMCWORDMARK2008$C.emf"/>
  <p:tag name="SHAPECLASSPROTECTIONTYPE" val="31"/>
</p:tagLst>
</file>

<file path=ppt/tags/tag10.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MLI" val="1"/>
  <p:tag name="SHAPESETGROUPCLASSNAME" val="ShapeSetGroup2"/>
  <p:tag name="SHAPESETCLASSNAME" val="FORMCOLORTEXT01"/>
  <p:tag name="COLORSETGROUPCLASSNAME" val="ColorSetGroupLight"/>
  <p:tag name="FONTSETGROUPCLASSNAME" val="FontSetGroup1"/>
  <p:tag name="SHAPECLASSNAME" val="PhilipsLogoSlide"/>
  <p:tag name="SHAPECLASSFILE" val="PHGMCWORDMARK2008$C.emf"/>
  <p:tag name="SHAPECLASSPROTECTIONTYPE" val="31"/>
</p:tagLst>
</file>

<file path=ppt/tags/tag11.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MLI" val="1"/>
  <p:tag name="SHAPESETGROUPCLASSNAME" val="ShapeSetGroup2"/>
  <p:tag name="SHAPESETCLASSNAME" val="FORMCOLORTEXT01"/>
  <p:tag name="COLORSETGROUPCLASSNAME" val="ColorSetGroupLight"/>
  <p:tag name="FONTSETGROUPCLASSNAME" val="FontSetGroup1"/>
  <p:tag name="SHAPECLASSNAME" val="PhilipsLogoSlide"/>
  <p:tag name="SHAPECLASSFILE" val="PHGMCWORDMARK2008$C.emf"/>
  <p:tag name="SHAPECLASSPROTECTIONTYPE" val="31"/>
</p:tagLst>
</file>

<file path=ppt/tags/tag12.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MLI" val="1"/>
  <p:tag name="SHAPESETGROUPCLASSNAME" val="ShapeSetGroup2"/>
  <p:tag name="SHAPESETCLASSNAME" val="FORMCOLORTEXT01"/>
  <p:tag name="COLORSETGROUPCLASSNAME" val="ColorSetGroupLight"/>
  <p:tag name="FONTSETGROUPCLASSNAME" val="FontSetGroup1"/>
  <p:tag name="SHAPECLASSNAME" val="PhilipsLogoSlide"/>
  <p:tag name="SHAPECLASSFILE" val="PHGMCWORDMARK2008$C.emf"/>
  <p:tag name="SHAPECLASSPROTECTIONTYPE" val="31"/>
</p:tagLst>
</file>

<file path=ppt/tags/tag13.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MLI" val="1"/>
  <p:tag name="SHAPESETGROUPCLASSNAME" val="ShapeSetGroup2"/>
  <p:tag name="SHAPESETCLASSNAME" val="FORMCOLORTEXT01"/>
  <p:tag name="COLORSETGROUPCLASSNAME" val="ColorSetGroupLight"/>
  <p:tag name="FONTSETGROUPCLASSNAME" val="FontSetGroup1"/>
  <p:tag name="SHAPECLASSNAME" val="PhilipsLogoSlide"/>
  <p:tag name="SHAPECLASSFILE" val="PHGMCWORDMARK2008$C.emf"/>
  <p:tag name="SHAPECLASSPROTECTIONTYPE" val="31"/>
</p:tagLst>
</file>

<file path=ppt/tags/tag14.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MLI" val="1"/>
  <p:tag name="SHAPESETGROUPCLASSNAME" val="ShapeSetGroup2"/>
  <p:tag name="SHAPESETCLASSNAME" val="FORMCOLORTEXT01"/>
  <p:tag name="COLORSETGROUPCLASSNAME" val="ColorSetGroupLight"/>
  <p:tag name="FONTSETGROUPCLASSNAME" val="FontSetGroup1"/>
  <p:tag name="SHAPECLASSNAME" val="PhilipsLogoSlide"/>
  <p:tag name="SHAPECLASSFILE" val="PHGMCWORDMARK2008$C.emf"/>
  <p:tag name="SHAPECLASSPROTECTIONTYPE" val="31"/>
</p:tagLst>
</file>

<file path=ppt/tags/tag15.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MLI" val="1"/>
  <p:tag name="SHAPESETGROUPCLASSNAME" val="ShapeSetGroup2"/>
  <p:tag name="SHAPESETCLASSNAME" val="FORMCOLORTEXT01"/>
  <p:tag name="COLORSETGROUPCLASSNAME" val="ColorSetGroupLight"/>
  <p:tag name="FONTSETGROUPCLASSNAME" val="FontSetGroup1"/>
  <p:tag name="SHAPECLASSNAME" val="PhilipsLogoSlide"/>
  <p:tag name="SHAPECLASSFILE" val="PHGMCWORDMARK2008$C.emf"/>
  <p:tag name="SHAPECLASSPROTECTIONTYPE" val="31"/>
</p:tagLst>
</file>

<file path=ppt/tags/tag16.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MLI" val="1"/>
  <p:tag name="SHAPESETGROUPCLASSNAME" val="ShapeSetGroup2"/>
  <p:tag name="SHAPESETCLASSNAME" val="FORMCOLORTEXT01"/>
  <p:tag name="COLORSETGROUPCLASSNAME" val="ColorSetGroupLight"/>
  <p:tag name="FONTSETGROUPCLASSNAME" val="FontSetGroup1"/>
  <p:tag name="SHAPECLASSNAME" val="PhilipsLogoSlide"/>
  <p:tag name="SHAPECLASSFILE" val="PHGMCWORDMARK2008$C.emf"/>
  <p:tag name="SHAPECLASSPROTECTIONTYPE" val="31"/>
</p:tagLst>
</file>

<file path=ppt/tags/tag17.xml><?xml version="1.0" encoding="utf-8"?>
<p:tagLst xmlns:a="http://schemas.openxmlformats.org/drawingml/2006/main" xmlns:r="http://schemas.openxmlformats.org/officeDocument/2006/relationships" xmlns:p="http://schemas.openxmlformats.org/presentationml/2006/main">
  <p:tag name="SHAPECLASSNAME" val="CustFormCol001Rectangle"/>
  <p:tag name="COLORSETCLASSNAME" val="ColorSet1"/>
  <p:tag name="COLORS" val="-1;-1;-2;-2;-1;-2"/>
</p:tagLst>
</file>

<file path=ppt/tags/tag18.xml><?xml version="1.0" encoding="utf-8"?>
<p:tagLst xmlns:a="http://schemas.openxmlformats.org/drawingml/2006/main" xmlns:r="http://schemas.openxmlformats.org/officeDocument/2006/relationships" xmlns:p="http://schemas.openxmlformats.org/presentationml/2006/main">
  <p:tag name="SHAPECLASSNAME" val="CustFormCol001Rectangle"/>
  <p:tag name="COLORSETCLASSNAME" val="ColorSet1"/>
  <p:tag name="COLORS" val="-1;-1;-2;-2;-1;-2"/>
</p:tagLst>
</file>

<file path=ppt/tags/tag19.xml><?xml version="1.0" encoding="utf-8"?>
<p:tagLst xmlns:a="http://schemas.openxmlformats.org/drawingml/2006/main" xmlns:r="http://schemas.openxmlformats.org/officeDocument/2006/relationships" xmlns:p="http://schemas.openxmlformats.org/presentationml/2006/main">
  <p:tag name="COLORSETCLASSNAME" val="ColorSet1"/>
  <p:tag name="COLORS" val="-2;-2;-1;Scheme1;-1;-2"/>
</p:tagLst>
</file>

<file path=ppt/tags/tag2.xml><?xml version="1.0" encoding="utf-8"?>
<p:tagLst xmlns:a="http://schemas.openxmlformats.org/drawingml/2006/main" xmlns:r="http://schemas.openxmlformats.org/officeDocument/2006/relationships" xmlns:p="http://schemas.openxmlformats.org/presentationml/2006/main">
  <p:tag name="SHAPECLASSNAME" val="CustFormCol001RoundSingleCornerRectangle"/>
  <p:tag name="COLORSETCLASSNAME" val="ColorSet1"/>
  <p:tag name="COLORS" val="-1;Scheme9;-2;-2;-1;-2"/>
</p:tagLst>
</file>

<file path=ppt/tags/tag20.xml><?xml version="1.0" encoding="utf-8"?>
<p:tagLst xmlns:a="http://schemas.openxmlformats.org/drawingml/2006/main" xmlns:r="http://schemas.openxmlformats.org/officeDocument/2006/relationships" xmlns:p="http://schemas.openxmlformats.org/presentationml/2006/main">
  <p:tag name="COLORSETCLASSNAME" val="ColorSet1"/>
  <p:tag name="COLORS" val="-2;-2;-1;Scheme1;-1;-2"/>
</p:tagLst>
</file>

<file path=ppt/tags/tag21.xml><?xml version="1.0" encoding="utf-8"?>
<p:tagLst xmlns:a="http://schemas.openxmlformats.org/drawingml/2006/main" xmlns:r="http://schemas.openxmlformats.org/officeDocument/2006/relationships" xmlns:p="http://schemas.openxmlformats.org/presentationml/2006/main">
  <p:tag name="COLORSETCLASSNAME" val="ColorSet1"/>
  <p:tag name="COLORS" val="-2;-2;-1;Scheme1;-1;-2"/>
</p:tagLst>
</file>

<file path=ppt/tags/tag22.xml><?xml version="1.0" encoding="utf-8"?>
<p:tagLst xmlns:a="http://schemas.openxmlformats.org/drawingml/2006/main" xmlns:r="http://schemas.openxmlformats.org/officeDocument/2006/relationships" xmlns:p="http://schemas.openxmlformats.org/presentationml/2006/main">
  <p:tag name="COLORSETCLASSNAME" val="ColorSet1"/>
  <p:tag name="COLORS" val="-2;-2;-1;Scheme1;-1;-2"/>
</p:tagLst>
</file>

<file path=ppt/tags/tag23.xml><?xml version="1.0" encoding="utf-8"?>
<p:tagLst xmlns:a="http://schemas.openxmlformats.org/drawingml/2006/main" xmlns:r="http://schemas.openxmlformats.org/officeDocument/2006/relationships" xmlns:p="http://schemas.openxmlformats.org/presentationml/2006/main">
  <p:tag name="COLORSETCLASSNAME" val="ColorSet1"/>
  <p:tag name="COLORS" val="-2;-2;-1;Scheme1;-1;-2"/>
</p:tagLst>
</file>

<file path=ppt/tags/tag24.xml><?xml version="1.0" encoding="utf-8"?>
<p:tagLst xmlns:a="http://schemas.openxmlformats.org/drawingml/2006/main" xmlns:r="http://schemas.openxmlformats.org/officeDocument/2006/relationships" xmlns:p="http://schemas.openxmlformats.org/presentationml/2006/main">
  <p:tag name="COLORSETCLASSNAME" val="ColorSet1"/>
  <p:tag name="COLORS" val="-2;-2;-1;Scheme1;-1;-2"/>
</p:tagLst>
</file>

<file path=ppt/tags/tag25.xml><?xml version="1.0" encoding="utf-8"?>
<p:tagLst xmlns:a="http://schemas.openxmlformats.org/drawingml/2006/main" xmlns:r="http://schemas.openxmlformats.org/officeDocument/2006/relationships" xmlns:p="http://schemas.openxmlformats.org/presentationml/2006/main">
  <p:tag name="SHAPECLASSNAME" val="CustFormEnd001Rectangle"/>
</p:tagLst>
</file>

<file path=ppt/tags/tag26.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MLI" val="1"/>
  <p:tag name="SHAPESETGROUPCLASSNAME" val="ShapeSetGroup2"/>
  <p:tag name="SHAPESETCLASSNAME" val="ENDESLIDE01"/>
  <p:tag name="COLORSETGROUPCLASSNAME" val="ColorSetGroupLight"/>
  <p:tag name="FONTSETGROUPCLASSNAME" val="FontSetGroup1"/>
  <p:tag name="SHAPECLASSNAME" val="PhilipsShieldWihte"/>
  <p:tag name="SHAPECLASSFILE" val="PHSHIELDWIHTE2013$C.emf"/>
  <p:tag name="SHAPECLASSPROTECTIONTYPE" val="31"/>
</p:tagLst>
</file>

<file path=ppt/tags/tag3.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MLI" val="1"/>
  <p:tag name="SHAPESETGROUPCLASSNAME" val="ShapeSetGroup2"/>
  <p:tag name="SHAPESETCLASSNAME" val="FORMIMAGETEXT01"/>
  <p:tag name="COLORSETGROUPCLASSNAME" val="ColorSetGroupLight"/>
  <p:tag name="FONTSETGROUPCLASSNAME" val="FontSetGroup1"/>
  <p:tag name="SHAPECLASSNAME" val="PhilipsLogoTitle"/>
  <p:tag name="SHAPECLASSFILE" val="PHGMCWORDMARK2008$C.emf"/>
  <p:tag name="SHAPECLASSPROTECTIONTYPE" val="31"/>
</p:tagLst>
</file>

<file path=ppt/tags/tag4.xml><?xml version="1.0" encoding="utf-8"?>
<p:tagLst xmlns:a="http://schemas.openxmlformats.org/drawingml/2006/main" xmlns:r="http://schemas.openxmlformats.org/officeDocument/2006/relationships" xmlns:p="http://schemas.openxmlformats.org/presentationml/2006/main">
  <p:tag name="SHAPECLASSNAME" val="CustFormCol001RoundSingleCornerRectangle"/>
  <p:tag name="COLORSETCLASSNAME" val="ColorSet1"/>
  <p:tag name="COLORS" val="-1;Scheme9;-2;-2;-1;-2"/>
</p:tagLst>
</file>

<file path=ppt/tags/tag5.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MLI" val="1"/>
  <p:tag name="SHAPESETGROUPCLASSNAME" val="ShapeSetGroup2"/>
  <p:tag name="SHAPESETCLASSNAME" val="FORMIMAGETEXT01"/>
  <p:tag name="COLORSETGROUPCLASSNAME" val="ColorSetGroupLight"/>
  <p:tag name="FONTSETGROUPCLASSNAME" val="FontSetGroup1"/>
  <p:tag name="SHAPECLASSNAME" val="PhilipsLogoTitle"/>
  <p:tag name="SHAPECLASSFILE" val="PHGMCWORDMARK2008$C.emf"/>
  <p:tag name="SHAPECLASSPROTECTIONTYPE" val="31"/>
</p:tagLst>
</file>

<file path=ppt/tags/tag6.xml><?xml version="1.0" encoding="utf-8"?>
<p:tagLst xmlns:a="http://schemas.openxmlformats.org/drawingml/2006/main" xmlns:r="http://schemas.openxmlformats.org/officeDocument/2006/relationships" xmlns:p="http://schemas.openxmlformats.org/presentationml/2006/main">
  <p:tag name="SHAPECLASSNAME" val="CustFormImg001RoundSingleCornerRectangle"/>
</p:tagLst>
</file>

<file path=ppt/tags/tag7.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MLI" val="1"/>
  <p:tag name="SHAPESETGROUPCLASSNAME" val="ShapeSetGroup2"/>
  <p:tag name="SHAPESETCLASSNAME" val="FORMIMAGETEXT01"/>
  <p:tag name="COLORSETGROUPCLASSNAME" val="ColorSetGroupLight"/>
  <p:tag name="FONTSETGROUPCLASSNAME" val="FontSetGroup1"/>
  <p:tag name="SHAPECLASSNAME" val="PhilipsLogoTitle"/>
  <p:tag name="SHAPECLASSFILE" val="PHGMCWORDMARK2008$C.emf"/>
  <p:tag name="SHAPECLASSPROTECTIONTYPE" val="31"/>
</p:tagLst>
</file>

<file path=ppt/tags/tag8.xml><?xml version="1.0" encoding="utf-8"?>
<p:tagLst xmlns:a="http://schemas.openxmlformats.org/drawingml/2006/main" xmlns:r="http://schemas.openxmlformats.org/officeDocument/2006/relationships" xmlns:p="http://schemas.openxmlformats.org/presentationml/2006/main">
  <p:tag name="SHAPECLASSNAME" val="CustFormImg001RoundSingleCornerRectangle"/>
</p:tagLst>
</file>

<file path=ppt/tags/tag9.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MLI" val="1"/>
  <p:tag name="SHAPESETGROUPCLASSNAME" val="ShapeSetGroup2"/>
  <p:tag name="SHAPESETCLASSNAME" val="FORMIMAGETEXT01"/>
  <p:tag name="COLORSETGROUPCLASSNAME" val="ColorSetGroupLight"/>
  <p:tag name="FONTSETGROUPCLASSNAME" val="FontSetGroup1"/>
  <p:tag name="SHAPECLASSNAME" val="PhilipsLogoTitle"/>
  <p:tag name="SHAPECLASSFILE" val="PHGMCWORDMARK2008$C.emf"/>
  <p:tag name="SHAPECLASSPROTECTIONTYPE" val="31"/>
</p:tagLst>
</file>

<file path=ppt/theme/theme1.xml><?xml version="1.0" encoding="utf-8"?>
<a:theme xmlns:a="http://schemas.openxmlformats.org/drawingml/2006/main" name="philips_presentation_template_aug14">
  <a:themeElements>
    <a:clrScheme name="PhilipsTheme_2.3">
      <a:dk1>
        <a:sysClr val="windowText" lastClr="000000"/>
      </a:dk1>
      <a:lt1>
        <a:sysClr val="window" lastClr="FFFFFF"/>
      </a:lt1>
      <a:dk2>
        <a:srgbClr val="000000"/>
      </a:dk2>
      <a:lt2>
        <a:srgbClr val="FFFFFF"/>
      </a:lt2>
      <a:accent1>
        <a:srgbClr val="0066A1"/>
      </a:accent1>
      <a:accent2>
        <a:srgbClr val="1E9D8B"/>
      </a:accent2>
      <a:accent3>
        <a:srgbClr val="5B8F22"/>
      </a:accent3>
      <a:accent4>
        <a:srgbClr val="E98300"/>
      </a:accent4>
      <a:accent5>
        <a:srgbClr val="EC4371"/>
      </a:accent5>
      <a:accent6>
        <a:srgbClr val="9E2DB1"/>
      </a:accent6>
      <a:hlink>
        <a:srgbClr val="0089C4"/>
      </a:hlink>
      <a:folHlink>
        <a:srgbClr val="631D76"/>
      </a:folHlink>
    </a:clrScheme>
    <a:fontScheme name="PhilipsTheme_fonts_2.1">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bodyPr vert="horz" wrap="square" lIns="0" tIns="0" rIns="0" bIns="0" spcCol="432000" rtlCol="0">
        <a:noAutofit/>
      </a:bodyPr>
      <a:lstStyle>
        <a:defPPr>
          <a:defRPr dirty="0" err="1" smtClean="0"/>
        </a:defPPr>
      </a:lstStyle>
    </a:txDef>
  </a:objectDefaults>
  <a:extraClrSchemeLst/>
  <a:extLst>
    <a:ext uri="{05A4C25C-085E-4340-85A3-A5531E510DB2}">
      <thm15:themeFamily xmlns:thm15="http://schemas.microsoft.com/office/thememl/2012/main" name="brief for presentations  template_150315.pptx" id="{8CF733B0-5436-4844-9EAD-D210BCEC346A}" vid="{D8DE258D-ECEF-4F2D-B3A3-86873FDE5D41}"/>
    </a:ext>
  </a:extLst>
</a:theme>
</file>

<file path=ppt/theme/theme2.xml><?xml version="1.0" encoding="utf-8"?>
<a:theme xmlns:a="http://schemas.openxmlformats.org/drawingml/2006/main" name="Office Theme">
  <a:themeElements>
    <a:clrScheme name="PhilipsTheme_2.3">
      <a:dk1>
        <a:sysClr val="windowText" lastClr="000000"/>
      </a:dk1>
      <a:lt1>
        <a:sysClr val="window" lastClr="FFFFFF"/>
      </a:lt1>
      <a:dk2>
        <a:srgbClr val="000000"/>
      </a:dk2>
      <a:lt2>
        <a:srgbClr val="FFFFFF"/>
      </a:lt2>
      <a:accent1>
        <a:srgbClr val="0066A1"/>
      </a:accent1>
      <a:accent2>
        <a:srgbClr val="1E9D8B"/>
      </a:accent2>
      <a:accent3>
        <a:srgbClr val="5B8F22"/>
      </a:accent3>
      <a:accent4>
        <a:srgbClr val="E98300"/>
      </a:accent4>
      <a:accent5>
        <a:srgbClr val="EC4371"/>
      </a:accent5>
      <a:accent6>
        <a:srgbClr val="9E2DB1"/>
      </a:accent6>
      <a:hlink>
        <a:srgbClr val="0089C4"/>
      </a:hlink>
      <a:folHlink>
        <a:srgbClr val="631D7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hilipsTheme_2.3">
      <a:dk1>
        <a:sysClr val="windowText" lastClr="000000"/>
      </a:dk1>
      <a:lt1>
        <a:sysClr val="window" lastClr="FFFFFF"/>
      </a:lt1>
      <a:dk2>
        <a:srgbClr val="000000"/>
      </a:dk2>
      <a:lt2>
        <a:srgbClr val="FFFFFF"/>
      </a:lt2>
      <a:accent1>
        <a:srgbClr val="0066A1"/>
      </a:accent1>
      <a:accent2>
        <a:srgbClr val="1E9D8B"/>
      </a:accent2>
      <a:accent3>
        <a:srgbClr val="5B8F22"/>
      </a:accent3>
      <a:accent4>
        <a:srgbClr val="E98300"/>
      </a:accent4>
      <a:accent5>
        <a:srgbClr val="EC4371"/>
      </a:accent5>
      <a:accent6>
        <a:srgbClr val="9E2DB1"/>
      </a:accent6>
      <a:hlink>
        <a:srgbClr val="0089C4"/>
      </a:hlink>
      <a:folHlink>
        <a:srgbClr val="631D7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Onscreen;1033;Pos1;Date1;Presentation Onscreen</Template>
  <TotalTime>76</TotalTime>
  <Words>1098</Words>
  <Application>Microsoft Office PowerPoint</Application>
  <PresentationFormat>On-screen Show (4:3)</PresentationFormat>
  <Paragraphs>125</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Aharoni</vt:lpstr>
      <vt:lpstr>Arial</vt:lpstr>
      <vt:lpstr>Calibri</vt:lpstr>
      <vt:lpstr>philips_presentation_template_aug14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Philips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Philips</dc:creator>
  <dc:description>Version 6.4 - 1.1</dc:description>
  <cp:lastModifiedBy>Koehler</cp:lastModifiedBy>
  <cp:revision>14</cp:revision>
  <dcterms:created xsi:type="dcterms:W3CDTF">2015-11-11T18:34:06Z</dcterms:created>
  <dcterms:modified xsi:type="dcterms:W3CDTF">2016-12-07T20:10:44Z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izKit Template Type">
    <vt:lpwstr>Onscreen</vt:lpwstr>
  </property>
  <property fmtid="{D5CDD505-2E9C-101B-9397-08002B2CF9AE}" pid="3" name="WizKit Template Version">
    <vt:i4>4</vt:i4>
  </property>
  <property fmtid="{D5CDD505-2E9C-101B-9397-08002B2CF9AE}" pid="4" name="WizKit Template Design">
    <vt:lpwstr>Presentation</vt:lpwstr>
  </property>
  <property fmtid="{D5CDD505-2E9C-101B-9397-08002B2CF9AE}" pid="5" name="ArticulateGUID">
    <vt:lpwstr>8DB9A83D-3067-4723-9E2C-9CC1949AF42A</vt:lpwstr>
  </property>
  <property fmtid="{D5CDD505-2E9C-101B-9397-08002B2CF9AE}" pid="6" name="ArticulatePath">
    <vt:lpwstr>External_Use_PPT_Template_Philips_Volcano</vt:lpwstr>
  </property>
</Properties>
</file>