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398"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397" r:id="rId21"/>
  </p:sldIdLst>
  <p:sldSz cx="9144000" cy="5143500" type="screen16x9"/>
  <p:notesSz cx="6858000" cy="9144000"/>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ze, Juul" initials="DJ" lastIdx="18" clrIdx="0">
    <p:extLst>
      <p:ext uri="{19B8F6BF-5375-455C-9EA6-DF929625EA0E}">
        <p15:presenceInfo xmlns:p15="http://schemas.microsoft.com/office/powerpoint/2012/main" userId="S-1-5-21-2052111302-790525478-839522115-8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CBD"/>
    <a:srgbClr val="4EA8DE"/>
    <a:srgbClr val="004F9B"/>
    <a:srgbClr val="8345BA"/>
    <a:srgbClr val="D10077"/>
    <a:srgbClr val="DE7C00"/>
    <a:srgbClr val="15973A"/>
    <a:srgbClr val="269A91"/>
    <a:srgbClr val="9AD7F9"/>
    <a:srgbClr val="00A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p:cViewPr varScale="1">
        <p:scale>
          <a:sx n="146" d="100"/>
          <a:sy n="146" d="100"/>
        </p:scale>
        <p:origin x="630" y="114"/>
      </p:cViewPr>
      <p:guideLst/>
    </p:cSldViewPr>
  </p:slideViewPr>
  <p:outlineViewPr>
    <p:cViewPr>
      <p:scale>
        <a:sx n="33" d="100"/>
        <a:sy n="33" d="100"/>
      </p:scale>
      <p:origin x="0" y="-2680"/>
    </p:cViewPr>
  </p:outlineViewPr>
  <p:notesTextViewPr>
    <p:cViewPr>
      <p:scale>
        <a:sx n="1" d="1"/>
        <a:sy n="1" d="1"/>
      </p:scale>
      <p:origin x="0" y="0"/>
    </p:cViewPr>
  </p:notesTextViewPr>
  <p:sorterViewPr>
    <p:cViewPr varScale="1">
      <p:scale>
        <a:sx n="125" d="100"/>
        <a:sy n="125" d="100"/>
      </p:scale>
      <p:origin x="0" y="0"/>
    </p:cViewPr>
  </p:sorterViewPr>
  <p:notesViewPr>
    <p:cSldViewPr>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40E84-7CDE-4B02-A54B-3FA8602DB78F}" type="doc">
      <dgm:prSet loTypeId="urn:microsoft.com/office/officeart/2005/8/layout/vList3" loCatId="list" qsTypeId="urn:microsoft.com/office/officeart/2005/8/quickstyle/simple1" qsCatId="simple" csTypeId="urn:microsoft.com/office/officeart/2005/8/colors/accent0_3" csCatId="mainScheme" phldr="1"/>
      <dgm:spPr/>
    </dgm:pt>
    <dgm:pt modelId="{479F9267-DD44-4BD9-8809-16094C0741C6}">
      <dgm:prSet phldrT="[Text]"/>
      <dgm:spPr>
        <a:solidFill>
          <a:schemeClr val="accent1"/>
        </a:solidFill>
      </dgm:spPr>
      <dgm:t>
        <a:bodyPr/>
        <a:lstStyle/>
        <a:p>
          <a:r>
            <a:rPr lang="en-US" dirty="0">
              <a:latin typeface="+mj-lt"/>
            </a:rPr>
            <a:t>Prepare 60cc of 80:20 saline and contrast</a:t>
          </a:r>
          <a:endParaRPr lang="en-US" dirty="0"/>
        </a:p>
      </dgm:t>
    </dgm:pt>
    <dgm:pt modelId="{C322839D-5119-46F8-8F17-4DCFF015869E}" type="parTrans" cxnId="{F7033766-7C2E-4707-8E0A-396355F8C322}">
      <dgm:prSet/>
      <dgm:spPr/>
      <dgm:t>
        <a:bodyPr/>
        <a:lstStyle/>
        <a:p>
          <a:endParaRPr lang="en-US"/>
        </a:p>
      </dgm:t>
    </dgm:pt>
    <dgm:pt modelId="{360A87C4-74BE-4197-BA60-E921CBBD95AE}" type="sibTrans" cxnId="{F7033766-7C2E-4707-8E0A-396355F8C322}">
      <dgm:prSet/>
      <dgm:spPr/>
      <dgm:t>
        <a:bodyPr/>
        <a:lstStyle/>
        <a:p>
          <a:endParaRPr lang="en-US"/>
        </a:p>
      </dgm:t>
    </dgm:pt>
    <dgm:pt modelId="{DDCBFC00-A81D-4F00-8CDB-09BEB9A2D139}">
      <dgm:prSet phldrT="[Text]"/>
      <dgm:spPr>
        <a:solidFill>
          <a:schemeClr val="accent1"/>
        </a:solidFill>
      </dgm:spPr>
      <dgm:t>
        <a:bodyPr/>
        <a:lstStyle/>
        <a:p>
          <a:r>
            <a:rPr lang="en-US" dirty="0"/>
            <a:t>2-way stopcock on the syringe</a:t>
          </a:r>
        </a:p>
      </dgm:t>
    </dgm:pt>
    <dgm:pt modelId="{C789F636-508C-4097-9327-FF0332E9D769}" type="parTrans" cxnId="{C5521350-9762-43D2-9C7A-8BF138860078}">
      <dgm:prSet/>
      <dgm:spPr/>
      <dgm:t>
        <a:bodyPr/>
        <a:lstStyle/>
        <a:p>
          <a:endParaRPr lang="en-US"/>
        </a:p>
      </dgm:t>
    </dgm:pt>
    <dgm:pt modelId="{4C42FE3E-0A0A-4841-9D0A-0B6A11D07ABD}" type="sibTrans" cxnId="{C5521350-9762-43D2-9C7A-8BF138860078}">
      <dgm:prSet/>
      <dgm:spPr/>
      <dgm:t>
        <a:bodyPr/>
        <a:lstStyle/>
        <a:p>
          <a:endParaRPr lang="en-US"/>
        </a:p>
      </dgm:t>
    </dgm:pt>
    <dgm:pt modelId="{99D04F99-EE1F-4985-B00E-A2D833C31144}">
      <dgm:prSet phldrT="[Text]"/>
      <dgm:spPr>
        <a:solidFill>
          <a:schemeClr val="accent1"/>
        </a:solidFill>
      </dgm:spPr>
      <dgm:t>
        <a:bodyPr/>
        <a:lstStyle/>
        <a:p>
          <a:r>
            <a:rPr lang="en-US" dirty="0"/>
            <a:t>Bridge Occlusion Balloon </a:t>
          </a:r>
          <a:r>
            <a:rPr lang="en-US" b="0" i="1" u="none" dirty="0"/>
            <a:t>immediately </a:t>
          </a:r>
          <a:r>
            <a:rPr lang="en-US" dirty="0"/>
            <a:t>available</a:t>
          </a:r>
        </a:p>
      </dgm:t>
    </dgm:pt>
    <dgm:pt modelId="{A360862A-6338-42F3-8261-7D00745AF2BA}" type="parTrans" cxnId="{547912D7-951D-43C7-A184-0C580FB9137F}">
      <dgm:prSet/>
      <dgm:spPr/>
      <dgm:t>
        <a:bodyPr/>
        <a:lstStyle/>
        <a:p>
          <a:endParaRPr lang="en-US"/>
        </a:p>
      </dgm:t>
    </dgm:pt>
    <dgm:pt modelId="{06C7954C-E798-4541-8DAB-8A9323392398}" type="sibTrans" cxnId="{547912D7-951D-43C7-A184-0C580FB9137F}">
      <dgm:prSet/>
      <dgm:spPr/>
      <dgm:t>
        <a:bodyPr/>
        <a:lstStyle/>
        <a:p>
          <a:endParaRPr lang="en-US"/>
        </a:p>
      </dgm:t>
    </dgm:pt>
    <dgm:pt modelId="{DE8E2D72-56F6-4B27-9CF8-7C519885BEE8}" type="pres">
      <dgm:prSet presAssocID="{0E440E84-7CDE-4B02-A54B-3FA8602DB78F}" presName="linearFlow" presStyleCnt="0">
        <dgm:presLayoutVars>
          <dgm:dir/>
          <dgm:resizeHandles val="exact"/>
        </dgm:presLayoutVars>
      </dgm:prSet>
      <dgm:spPr/>
    </dgm:pt>
    <dgm:pt modelId="{35C9946F-C3A0-4A5D-A55D-D1B01E662238}" type="pres">
      <dgm:prSet presAssocID="{479F9267-DD44-4BD9-8809-16094C0741C6}" presName="composite" presStyleCnt="0"/>
      <dgm:spPr/>
    </dgm:pt>
    <dgm:pt modelId="{8A58FCBE-964D-46C4-B03C-0A02FEACFC17}" type="pres">
      <dgm:prSet presAssocID="{479F9267-DD44-4BD9-8809-16094C0741C6}" presName="imgShp" presStyleLbl="fgImgPlace1" presStyleIdx="0" presStyleCnt="3"/>
      <dgm:spPr>
        <a:blipFill rotWithShape="1">
          <a:blip xmlns:r="http://schemas.openxmlformats.org/officeDocument/2006/relationships" r:embed="rId1"/>
          <a:stretch>
            <a:fillRect/>
          </a:stretch>
        </a:blipFill>
      </dgm:spPr>
    </dgm:pt>
    <dgm:pt modelId="{2916E3D1-EA57-431B-A47E-EBB780AE27FA}" type="pres">
      <dgm:prSet presAssocID="{479F9267-DD44-4BD9-8809-16094C0741C6}" presName="txShp" presStyleLbl="node1" presStyleIdx="0" presStyleCnt="3">
        <dgm:presLayoutVars>
          <dgm:bulletEnabled val="1"/>
        </dgm:presLayoutVars>
      </dgm:prSet>
      <dgm:spPr/>
    </dgm:pt>
    <dgm:pt modelId="{8B561803-0E50-4064-B72A-C9F7F2731889}" type="pres">
      <dgm:prSet presAssocID="{360A87C4-74BE-4197-BA60-E921CBBD95AE}" presName="spacing" presStyleCnt="0"/>
      <dgm:spPr/>
    </dgm:pt>
    <dgm:pt modelId="{64677EF3-D13E-4CA9-8845-D02E318A60E9}" type="pres">
      <dgm:prSet presAssocID="{DDCBFC00-A81D-4F00-8CDB-09BEB9A2D139}" presName="composite" presStyleCnt="0"/>
      <dgm:spPr/>
    </dgm:pt>
    <dgm:pt modelId="{BD9AA22D-D8C2-467E-9F72-F8750214F495}" type="pres">
      <dgm:prSet presAssocID="{DDCBFC00-A81D-4F00-8CDB-09BEB9A2D139}" presName="imgShp" presStyleLbl="fgImgPlace1" presStyleIdx="1" presStyleCnt="3"/>
      <dgm:spPr>
        <a:blipFill rotWithShape="1">
          <a:blip xmlns:r="http://schemas.openxmlformats.org/officeDocument/2006/relationships" r:embed="rId2"/>
          <a:stretch>
            <a:fillRect/>
          </a:stretch>
        </a:blipFill>
      </dgm:spPr>
    </dgm:pt>
    <dgm:pt modelId="{34958A33-FA61-4E9B-AAAD-39DB37A10206}" type="pres">
      <dgm:prSet presAssocID="{DDCBFC00-A81D-4F00-8CDB-09BEB9A2D139}" presName="txShp" presStyleLbl="node1" presStyleIdx="1" presStyleCnt="3">
        <dgm:presLayoutVars>
          <dgm:bulletEnabled val="1"/>
        </dgm:presLayoutVars>
      </dgm:prSet>
      <dgm:spPr/>
    </dgm:pt>
    <dgm:pt modelId="{2DD36615-604A-4131-AF40-5D4C8ECFFEF0}" type="pres">
      <dgm:prSet presAssocID="{4C42FE3E-0A0A-4841-9D0A-0B6A11D07ABD}" presName="spacing" presStyleCnt="0"/>
      <dgm:spPr/>
    </dgm:pt>
    <dgm:pt modelId="{991F00E1-BE0A-48D9-87E0-3048C6660073}" type="pres">
      <dgm:prSet presAssocID="{99D04F99-EE1F-4985-B00E-A2D833C31144}" presName="composite" presStyleCnt="0"/>
      <dgm:spPr/>
    </dgm:pt>
    <dgm:pt modelId="{FA672A1C-1BB9-4CE0-8B55-48F8B9B85C5A}" type="pres">
      <dgm:prSet presAssocID="{99D04F99-EE1F-4985-B00E-A2D833C31144}" presName="imgShp" presStyleLbl="fgImgPlace1" presStyleIdx="2" presStyleCnt="3"/>
      <dgm:spPr>
        <a:blipFill rotWithShape="1">
          <a:blip xmlns:r="http://schemas.openxmlformats.org/officeDocument/2006/relationships" r:embed="rId3"/>
          <a:stretch>
            <a:fillRect/>
          </a:stretch>
        </a:blipFill>
      </dgm:spPr>
    </dgm:pt>
    <dgm:pt modelId="{FFE3461E-7F04-4A41-8852-4EA1ED4E968B}" type="pres">
      <dgm:prSet presAssocID="{99D04F99-EE1F-4985-B00E-A2D833C31144}" presName="txShp" presStyleLbl="node1" presStyleIdx="2" presStyleCnt="3">
        <dgm:presLayoutVars>
          <dgm:bulletEnabled val="1"/>
        </dgm:presLayoutVars>
      </dgm:prSet>
      <dgm:spPr/>
    </dgm:pt>
  </dgm:ptLst>
  <dgm:cxnLst>
    <dgm:cxn modelId="{A297A30C-5FD5-41BC-AD38-583BFAEC0344}" type="presOf" srcId="{99D04F99-EE1F-4985-B00E-A2D833C31144}" destId="{FFE3461E-7F04-4A41-8852-4EA1ED4E968B}" srcOrd="0" destOrd="0" presId="urn:microsoft.com/office/officeart/2005/8/layout/vList3"/>
    <dgm:cxn modelId="{F7033766-7C2E-4707-8E0A-396355F8C322}" srcId="{0E440E84-7CDE-4B02-A54B-3FA8602DB78F}" destId="{479F9267-DD44-4BD9-8809-16094C0741C6}" srcOrd="0" destOrd="0" parTransId="{C322839D-5119-46F8-8F17-4DCFF015869E}" sibTransId="{360A87C4-74BE-4197-BA60-E921CBBD95AE}"/>
    <dgm:cxn modelId="{C5521350-9762-43D2-9C7A-8BF138860078}" srcId="{0E440E84-7CDE-4B02-A54B-3FA8602DB78F}" destId="{DDCBFC00-A81D-4F00-8CDB-09BEB9A2D139}" srcOrd="1" destOrd="0" parTransId="{C789F636-508C-4097-9327-FF0332E9D769}" sibTransId="{4C42FE3E-0A0A-4841-9D0A-0B6A11D07ABD}"/>
    <dgm:cxn modelId="{FEA0F18D-3DD2-47FF-A671-E4F41897EC74}" type="presOf" srcId="{DDCBFC00-A81D-4F00-8CDB-09BEB9A2D139}" destId="{34958A33-FA61-4E9B-AAAD-39DB37A10206}" srcOrd="0" destOrd="0" presId="urn:microsoft.com/office/officeart/2005/8/layout/vList3"/>
    <dgm:cxn modelId="{26F12AA2-3A06-4940-B9C5-497016A19F41}" type="presOf" srcId="{479F9267-DD44-4BD9-8809-16094C0741C6}" destId="{2916E3D1-EA57-431B-A47E-EBB780AE27FA}" srcOrd="0" destOrd="0" presId="urn:microsoft.com/office/officeart/2005/8/layout/vList3"/>
    <dgm:cxn modelId="{5C2C47A7-0326-4C6B-8149-0D860831C808}" type="presOf" srcId="{0E440E84-7CDE-4B02-A54B-3FA8602DB78F}" destId="{DE8E2D72-56F6-4B27-9CF8-7C519885BEE8}" srcOrd="0" destOrd="0" presId="urn:microsoft.com/office/officeart/2005/8/layout/vList3"/>
    <dgm:cxn modelId="{547912D7-951D-43C7-A184-0C580FB9137F}" srcId="{0E440E84-7CDE-4B02-A54B-3FA8602DB78F}" destId="{99D04F99-EE1F-4985-B00E-A2D833C31144}" srcOrd="2" destOrd="0" parTransId="{A360862A-6338-42F3-8261-7D00745AF2BA}" sibTransId="{06C7954C-E798-4541-8DAB-8A9323392398}"/>
    <dgm:cxn modelId="{40890ED8-B5E2-4D35-9251-AC0AE89BF97D}" type="presParOf" srcId="{DE8E2D72-56F6-4B27-9CF8-7C519885BEE8}" destId="{35C9946F-C3A0-4A5D-A55D-D1B01E662238}" srcOrd="0" destOrd="0" presId="urn:microsoft.com/office/officeart/2005/8/layout/vList3"/>
    <dgm:cxn modelId="{76034884-D762-4166-B5B8-AAEABDD343CC}" type="presParOf" srcId="{35C9946F-C3A0-4A5D-A55D-D1B01E662238}" destId="{8A58FCBE-964D-46C4-B03C-0A02FEACFC17}" srcOrd="0" destOrd="0" presId="urn:microsoft.com/office/officeart/2005/8/layout/vList3"/>
    <dgm:cxn modelId="{03296F48-F100-4091-8EC6-E6DB5F99DE86}" type="presParOf" srcId="{35C9946F-C3A0-4A5D-A55D-D1B01E662238}" destId="{2916E3D1-EA57-431B-A47E-EBB780AE27FA}" srcOrd="1" destOrd="0" presId="urn:microsoft.com/office/officeart/2005/8/layout/vList3"/>
    <dgm:cxn modelId="{2296BD80-86F5-4F45-B41B-EA49973EBCDE}" type="presParOf" srcId="{DE8E2D72-56F6-4B27-9CF8-7C519885BEE8}" destId="{8B561803-0E50-4064-B72A-C9F7F2731889}" srcOrd="1" destOrd="0" presId="urn:microsoft.com/office/officeart/2005/8/layout/vList3"/>
    <dgm:cxn modelId="{C12DB0A5-CA12-4B93-AC81-2510439AC1AB}" type="presParOf" srcId="{DE8E2D72-56F6-4B27-9CF8-7C519885BEE8}" destId="{64677EF3-D13E-4CA9-8845-D02E318A60E9}" srcOrd="2" destOrd="0" presId="urn:microsoft.com/office/officeart/2005/8/layout/vList3"/>
    <dgm:cxn modelId="{4F25CC05-576F-474B-89D6-28A471C4BE6D}" type="presParOf" srcId="{64677EF3-D13E-4CA9-8845-D02E318A60E9}" destId="{BD9AA22D-D8C2-467E-9F72-F8750214F495}" srcOrd="0" destOrd="0" presId="urn:microsoft.com/office/officeart/2005/8/layout/vList3"/>
    <dgm:cxn modelId="{734B3BC4-9136-46A4-8492-F42F4D568532}" type="presParOf" srcId="{64677EF3-D13E-4CA9-8845-D02E318A60E9}" destId="{34958A33-FA61-4E9B-AAAD-39DB37A10206}" srcOrd="1" destOrd="0" presId="urn:microsoft.com/office/officeart/2005/8/layout/vList3"/>
    <dgm:cxn modelId="{0CE96227-1423-4DE2-AE3E-A5DF0EA817A7}" type="presParOf" srcId="{DE8E2D72-56F6-4B27-9CF8-7C519885BEE8}" destId="{2DD36615-604A-4131-AF40-5D4C8ECFFEF0}" srcOrd="3" destOrd="0" presId="urn:microsoft.com/office/officeart/2005/8/layout/vList3"/>
    <dgm:cxn modelId="{A2F912D5-202F-4E57-AC15-5D013D24E2B2}" type="presParOf" srcId="{DE8E2D72-56F6-4B27-9CF8-7C519885BEE8}" destId="{991F00E1-BE0A-48D9-87E0-3048C6660073}" srcOrd="4" destOrd="0" presId="urn:microsoft.com/office/officeart/2005/8/layout/vList3"/>
    <dgm:cxn modelId="{9EFE34A1-76D0-4B40-A3F4-A2E7AE5276CD}" type="presParOf" srcId="{991F00E1-BE0A-48D9-87E0-3048C6660073}" destId="{FA672A1C-1BB9-4CE0-8B55-48F8B9B85C5A}" srcOrd="0" destOrd="0" presId="urn:microsoft.com/office/officeart/2005/8/layout/vList3"/>
    <dgm:cxn modelId="{4B343783-E5D4-4311-8E84-617599C242DA}" type="presParOf" srcId="{991F00E1-BE0A-48D9-87E0-3048C6660073}" destId="{FFE3461E-7F04-4A41-8852-4EA1ED4E968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6E3D1-EA57-431B-A47E-EBB780AE27FA}">
      <dsp:nvSpPr>
        <dsp:cNvPr id="0" name=""/>
        <dsp:cNvSpPr/>
      </dsp:nvSpPr>
      <dsp:spPr>
        <a:xfrm rot="10800000">
          <a:off x="1487552" y="156"/>
          <a:ext cx="5016626" cy="895862"/>
        </a:xfrm>
        <a:prstGeom prst="homePlat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5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Prepare 60cc of 80:20 saline and contrast</a:t>
          </a:r>
          <a:endParaRPr lang="en-US" sz="2500" kern="1200" dirty="0"/>
        </a:p>
      </dsp:txBody>
      <dsp:txXfrm rot="10800000">
        <a:off x="1711517" y="156"/>
        <a:ext cx="4792661" cy="895862"/>
      </dsp:txXfrm>
    </dsp:sp>
    <dsp:sp modelId="{8A58FCBE-964D-46C4-B03C-0A02FEACFC17}">
      <dsp:nvSpPr>
        <dsp:cNvPr id="0" name=""/>
        <dsp:cNvSpPr/>
      </dsp:nvSpPr>
      <dsp:spPr>
        <a:xfrm>
          <a:off x="1039620" y="156"/>
          <a:ext cx="895862" cy="895862"/>
        </a:xfrm>
        <a:prstGeom prst="ellipse">
          <a:avLst/>
        </a:prstGeom>
        <a:blipFill rotWithShape="1">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58A33-FA61-4E9B-AAAD-39DB37A10206}">
      <dsp:nvSpPr>
        <dsp:cNvPr id="0" name=""/>
        <dsp:cNvSpPr/>
      </dsp:nvSpPr>
      <dsp:spPr>
        <a:xfrm rot="10800000">
          <a:off x="1487552" y="1163441"/>
          <a:ext cx="5016626" cy="895862"/>
        </a:xfrm>
        <a:prstGeom prst="homePlat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5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2-way stopcock on the syringe</a:t>
          </a:r>
        </a:p>
      </dsp:txBody>
      <dsp:txXfrm rot="10800000">
        <a:off x="1711517" y="1163441"/>
        <a:ext cx="4792661" cy="895862"/>
      </dsp:txXfrm>
    </dsp:sp>
    <dsp:sp modelId="{BD9AA22D-D8C2-467E-9F72-F8750214F495}">
      <dsp:nvSpPr>
        <dsp:cNvPr id="0" name=""/>
        <dsp:cNvSpPr/>
      </dsp:nvSpPr>
      <dsp:spPr>
        <a:xfrm>
          <a:off x="1039620" y="1163441"/>
          <a:ext cx="895862" cy="895862"/>
        </a:xfrm>
        <a:prstGeom prst="ellipse">
          <a:avLst/>
        </a:prstGeom>
        <a:blipFill rotWithShape="1">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3461E-7F04-4A41-8852-4EA1ED4E968B}">
      <dsp:nvSpPr>
        <dsp:cNvPr id="0" name=""/>
        <dsp:cNvSpPr/>
      </dsp:nvSpPr>
      <dsp:spPr>
        <a:xfrm rot="10800000">
          <a:off x="1487552" y="2326726"/>
          <a:ext cx="5016626" cy="895862"/>
        </a:xfrm>
        <a:prstGeom prst="homePlat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051"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Bridge Occlusion Balloon </a:t>
          </a:r>
          <a:r>
            <a:rPr lang="en-US" sz="2500" b="0" i="1" u="none" kern="1200" dirty="0"/>
            <a:t>immediately </a:t>
          </a:r>
          <a:r>
            <a:rPr lang="en-US" sz="2500" kern="1200" dirty="0"/>
            <a:t>available</a:t>
          </a:r>
        </a:p>
      </dsp:txBody>
      <dsp:txXfrm rot="10800000">
        <a:off x="1711517" y="2326726"/>
        <a:ext cx="4792661" cy="895862"/>
      </dsp:txXfrm>
    </dsp:sp>
    <dsp:sp modelId="{FA672A1C-1BB9-4CE0-8B55-48F8B9B85C5A}">
      <dsp:nvSpPr>
        <dsp:cNvPr id="0" name=""/>
        <dsp:cNvSpPr/>
      </dsp:nvSpPr>
      <dsp:spPr>
        <a:xfrm>
          <a:off x="1039620" y="2326726"/>
          <a:ext cx="895862" cy="895862"/>
        </a:xfrm>
        <a:prstGeom prst="ellipse">
          <a:avLst/>
        </a:prstGeom>
        <a:blipFill rotWithShape="1">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88A55-27A1-4726-B6BA-565570B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latin typeface="Calibri Light" panose="020F0302020204030204" pitchFamily="34" charset="0"/>
            </a:endParaRPr>
          </a:p>
        </p:txBody>
      </p:sp>
      <p:sp>
        <p:nvSpPr>
          <p:cNvPr id="3" name="Date Placeholder 2">
            <a:extLst>
              <a:ext uri="{FF2B5EF4-FFF2-40B4-BE49-F238E27FC236}">
                <a16:creationId xmlns:a16="http://schemas.microsoft.com/office/drawing/2014/main" id="{52F60674-C439-4C47-991B-97891DFF1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B6A92-9AC4-4241-A12D-3E444424FB26}" type="datetimeFigureOut">
              <a:rPr lang="en-IN" smtClean="0">
                <a:latin typeface="Calibri Light" panose="020F0302020204030204" pitchFamily="34" charset="0"/>
              </a:rPr>
              <a:t>09-11-2022</a:t>
            </a:fld>
            <a:endParaRPr lang="en-IN"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4C188F0D-C29C-4E6C-958B-8709D00BDD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E7F97745-075A-4829-97D2-C764BFC9E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909FF-10D1-4B66-B741-D72AB76F569D}" type="slidenum">
              <a:rPr lang="en-IN" smtClean="0">
                <a:latin typeface="Calibri Light" panose="020F0302020204030204" pitchFamily="34" charset="0"/>
              </a:rPr>
              <a:t>‹#›</a:t>
            </a:fld>
            <a:endParaRPr lang="en-IN" dirty="0">
              <a:latin typeface="Calibri Light" panose="020F0302020204030204" pitchFamily="34" charset="0"/>
            </a:endParaRPr>
          </a:p>
        </p:txBody>
      </p:sp>
    </p:spTree>
    <p:extLst>
      <p:ext uri="{BB962C8B-B14F-4D97-AF65-F5344CB8AC3E}">
        <p14:creationId xmlns:p14="http://schemas.microsoft.com/office/powerpoint/2010/main" val="68138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D710CCDE-DDDC-4977-B090-4BB893DA5E37}" type="datetimeFigureOut">
              <a:rPr lang="en-US" smtClean="0"/>
              <a:pPr/>
              <a:t>11/9/2022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73309035-2A4D-4DEF-8CB7-762938914367}" type="slidenum">
              <a:rPr lang="en-US" smtClean="0"/>
              <a:pPr/>
              <a:t>‹#›</a:t>
            </a:fld>
            <a:endParaRPr lang="en-US" dirty="0"/>
          </a:p>
        </p:txBody>
      </p:sp>
    </p:spTree>
    <p:extLst>
      <p:ext uri="{BB962C8B-B14F-4D97-AF65-F5344CB8AC3E}">
        <p14:creationId xmlns:p14="http://schemas.microsoft.com/office/powerpoint/2010/main" val="36987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emf"/><Relationship Id="rId5" Type="http://schemas.openxmlformats.org/officeDocument/2006/relationships/oleObject" Target="../embeddings/oleObject33.bin"/><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3.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970A3CAD-6999-8848-92A5-B02A4C5F2FEE}"/>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19682360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overlay left - 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0" y="0"/>
            <a:ext cx="5889129"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a:t>
            </a:r>
            <a:r>
              <a:rPr lang="en-GB" b="0" i="0" dirty="0">
                <a:solidFill>
                  <a:srgbClr val="1A1A1A"/>
                </a:solidFill>
                <a:effectLst/>
                <a:latin typeface="OpenSans"/>
              </a:rPr>
              <a:t>966 x 843 px</a:t>
            </a:r>
            <a:endParaRPr lang="en-US" dirty="0"/>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6" y="4719600"/>
            <a:ext cx="1064563"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tx1"/>
                </a:solidFill>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tx1"/>
                </a:solidFill>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974F6BD1-05E3-0748-8229-5BFCF37D213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15" name="Text Placeholder 9">
            <a:extLst>
              <a:ext uri="{FF2B5EF4-FFF2-40B4-BE49-F238E27FC236}">
                <a16:creationId xmlns:a16="http://schemas.microsoft.com/office/drawing/2014/main" id="{8C7E7A55-842A-944F-B105-E98E505B4981}"/>
              </a:ext>
            </a:extLst>
          </p:cNvPr>
          <p:cNvSpPr>
            <a:spLocks noGrp="1"/>
          </p:cNvSpPr>
          <p:nvPr>
            <p:ph type="body" sz="quarter" idx="14"/>
          </p:nvPr>
        </p:nvSpPr>
        <p:spPr>
          <a:xfrm>
            <a:off x="504825" y="378000"/>
            <a:ext cx="2627313" cy="4320000"/>
          </a:xfrm>
        </p:spPr>
        <p:txBody>
          <a:bodyPr lIns="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buNone/>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buNone/>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buNone/>
              <a:tabLst/>
              <a:defRPr sz="1600" b="0" i="0">
                <a:solidFill>
                  <a:srgbClr val="00629F"/>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7852326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20" name="Text Placeholder 9">
            <a:extLst>
              <a:ext uri="{FF2B5EF4-FFF2-40B4-BE49-F238E27FC236}">
                <a16:creationId xmlns:a16="http://schemas.microsoft.com/office/drawing/2014/main" id="{5FB4E9C5-372D-B54F-AB35-3198E76F9BE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A6F08260-F124-AB45-A656-0CF6C91D547F}"/>
              </a:ext>
            </a:extLst>
          </p:cNvPr>
          <p:cNvSpPr>
            <a:spLocks noGrp="1"/>
          </p:cNvSpPr>
          <p:nvPr>
            <p:ph type="body" sz="quarter" idx="14"/>
          </p:nvPr>
        </p:nvSpPr>
        <p:spPr>
          <a:xfrm>
            <a:off x="504825" y="1209600"/>
            <a:ext cx="2627313"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38" indent="-312738">
              <a:lnSpc>
                <a:spcPct val="90000"/>
              </a:lnSpc>
              <a:buClr>
                <a:schemeClr val="bg1"/>
              </a:buClr>
              <a:tabLst/>
              <a:defRPr sz="2400" b="0" i="0">
                <a:solidFill>
                  <a:schemeClr val="bg1"/>
                </a:solidFill>
                <a:latin typeface="+mj-lt"/>
                <a:cs typeface="Calibri Light" panose="020F0302020204030204" pitchFamily="34" charset="0"/>
              </a:defRPr>
            </a:lvl2pPr>
            <a:lvl3pPr marL="979488" indent="-266700">
              <a:lnSpc>
                <a:spcPct val="90000"/>
              </a:lnSpc>
              <a:buClr>
                <a:schemeClr val="bg1"/>
              </a:buClr>
              <a:tabLst/>
              <a:defRPr sz="1800" b="0" i="0">
                <a:solidFill>
                  <a:schemeClr val="bg1"/>
                </a:solidFill>
                <a:latin typeface="+mj-lt"/>
                <a:cs typeface="Calibri Light" panose="020F0302020204030204" pitchFamily="34" charset="0"/>
              </a:defRPr>
            </a:lvl3pPr>
            <a:lvl4pPr marL="1292225" indent="-254000">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6591622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DB281D39-1145-FA4E-B683-513036C34796}"/>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0E8E77E7-B238-0A4C-BBF8-DDD421A9C0A7}"/>
              </a:ext>
            </a:extLst>
          </p:cNvPr>
          <p:cNvSpPr>
            <a:spLocks noGrp="1"/>
          </p:cNvSpPr>
          <p:nvPr>
            <p:ph type="body" sz="quarter" idx="14"/>
          </p:nvPr>
        </p:nvSpPr>
        <p:spPr>
          <a:xfrm>
            <a:off x="504825" y="1209600"/>
            <a:ext cx="2627313"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38887512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5BCEDFCF-642D-F141-9A43-DB7CB01B361E}"/>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922B8767-9500-8248-B35C-32B6CDB0147D}"/>
              </a:ext>
            </a:extLst>
          </p:cNvPr>
          <p:cNvSpPr>
            <a:spLocks noGrp="1"/>
          </p:cNvSpPr>
          <p:nvPr>
            <p:ph type="body" sz="quarter" idx="14"/>
          </p:nvPr>
        </p:nvSpPr>
        <p:spPr>
          <a:xfrm>
            <a:off x="6008400" y="1209600"/>
            <a:ext cx="2627313"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38" indent="-312738">
              <a:lnSpc>
                <a:spcPct val="90000"/>
              </a:lnSpc>
              <a:buClr>
                <a:schemeClr val="bg1"/>
              </a:buClr>
              <a:buNone/>
              <a:tabLst/>
              <a:defRPr sz="2400" b="0" i="0">
                <a:solidFill>
                  <a:schemeClr val="bg1"/>
                </a:solidFill>
                <a:latin typeface="+mj-lt"/>
                <a:cs typeface="Calibri Light" panose="020F0302020204030204" pitchFamily="34" charset="0"/>
              </a:defRPr>
            </a:lvl2pPr>
            <a:lvl3pPr marL="979488" indent="-266700">
              <a:lnSpc>
                <a:spcPct val="90000"/>
              </a:lnSpc>
              <a:buClr>
                <a:schemeClr val="bg1"/>
              </a:buClr>
              <a:tabLst/>
              <a:defRPr sz="1800" b="0" i="0">
                <a:solidFill>
                  <a:schemeClr val="bg1"/>
                </a:solidFill>
                <a:latin typeface="+mj-lt"/>
                <a:cs typeface="Calibri Light" panose="020F0302020204030204" pitchFamily="34" charset="0"/>
              </a:defRPr>
            </a:lvl3pPr>
            <a:lvl4pPr marL="1292225" indent="-254000">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41490134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FE0A4A19-89A9-8948-BDDE-4E2EB8CFE8ED}"/>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486B91CD-B8EC-8C40-A3C6-C3EC4ECDB51D}"/>
              </a:ext>
            </a:extLst>
          </p:cNvPr>
          <p:cNvSpPr>
            <a:spLocks noGrp="1"/>
          </p:cNvSpPr>
          <p:nvPr>
            <p:ph type="body" sz="quarter" idx="14"/>
          </p:nvPr>
        </p:nvSpPr>
        <p:spPr>
          <a:xfrm>
            <a:off x="6008400" y="1209600"/>
            <a:ext cx="2627313"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19686604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4511675"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419 x 843 px</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4621213" y="376238"/>
            <a:ext cx="3406776" cy="827087"/>
          </a:xfrm>
        </p:spPr>
        <p:txBody>
          <a:bodyPr/>
          <a:lstStyle>
            <a:lvl1pPr>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4621212" y="1211264"/>
            <a:ext cx="4016375" cy="34845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015989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4633200" y="0"/>
            <a:ext cx="45108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419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7" y="376238"/>
            <a:ext cx="3997325" cy="827999"/>
          </a:xfrm>
        </p:spPr>
        <p:txBody>
          <a:bodyPr/>
          <a:lstStyle>
            <a:lvl1pPr>
              <a:lnSpc>
                <a:spcPct val="100000"/>
              </a:lnSpc>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7" y="1211264"/>
            <a:ext cx="3997325" cy="34845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D917A831-45CE-E541-96F2-3935F3CC6491}"/>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147675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mall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1" y="0"/>
            <a:ext cx="5889128"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a:t>
            </a:r>
            <a:r>
              <a:rPr lang="en-GB" b="0" i="0" dirty="0">
                <a:solidFill>
                  <a:srgbClr val="1A1A1A"/>
                </a:solidFill>
                <a:effectLst/>
                <a:latin typeface="OpenSans"/>
              </a:rPr>
              <a:t>966 x 843 px</a:t>
            </a:r>
            <a:endParaRPr lang="en-US" dirty="0"/>
          </a:p>
        </p:txBody>
      </p:sp>
      <p:sp>
        <p:nvSpPr>
          <p:cNvPr id="9" name="Text Placeholder 9">
            <a:extLst>
              <a:ext uri="{FF2B5EF4-FFF2-40B4-BE49-F238E27FC236}">
                <a16:creationId xmlns:a16="http://schemas.microsoft.com/office/drawing/2014/main" id="{2DB076B3-C88A-1849-AD02-099D8151BF14}"/>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7" y="4719600"/>
            <a:ext cx="1064562"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7" y="376239"/>
            <a:ext cx="2628901" cy="827999"/>
          </a:xfrm>
        </p:spPr>
        <p:txBody>
          <a:bodyPr/>
          <a:lstStyle>
            <a:lvl1pPr>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7" y="1211263"/>
            <a:ext cx="2628901" cy="3484562"/>
          </a:xfrm>
        </p:spPr>
        <p:txBody>
          <a:bodyPr/>
          <a:lstStyle>
            <a:lvl5pPr>
              <a:defRPr b="0" i="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47521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02219D4-C592-8940-ADFF-E19A71A4699E}"/>
              </a:ext>
            </a:extLst>
          </p:cNvPr>
          <p:cNvSpPr>
            <a:spLocks noGrp="1"/>
          </p:cNvSpPr>
          <p:nvPr>
            <p:ph type="pic" sz="quarter" idx="14" hasCustomPrompt="1"/>
          </p:nvPr>
        </p:nvSpPr>
        <p:spPr>
          <a:xfrm>
            <a:off x="503238" y="1211263"/>
            <a:ext cx="81252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NL" dirty="0"/>
              <a:t>Insert picture 1333 x 572 px</a:t>
            </a:r>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endParaRPr lang="en-IN"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a:xfrm>
            <a:off x="1948068" y="4884454"/>
            <a:ext cx="3910151" cy="107975"/>
          </a:xfrm>
          <a:prstGeom prst="rect">
            <a:avLst/>
          </a:prstGeom>
        </p:spPr>
        <p:txBody>
          <a:bodyPr/>
          <a:lstStyle>
            <a:lvl1pPr>
              <a:defRPr>
                <a:latin typeface="+mn-lt"/>
              </a:defRPr>
            </a:lvl1pPr>
          </a:lstStyle>
          <a:p>
            <a:endParaRPr lang="en-IN" dirty="0"/>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IN" smtClean="0"/>
              <a:pPr/>
              <a:t>‹#›</a:t>
            </a:fld>
            <a:endParaRPr lang="en-IN"/>
          </a:p>
        </p:txBody>
      </p:sp>
      <p:sp>
        <p:nvSpPr>
          <p:cNvPr id="6" name="Title 5">
            <a:extLst>
              <a:ext uri="{FF2B5EF4-FFF2-40B4-BE49-F238E27FC236}">
                <a16:creationId xmlns:a16="http://schemas.microsoft.com/office/drawing/2014/main" id="{2783748B-8051-B04A-A330-D39286CDE011}"/>
              </a:ext>
            </a:extLst>
          </p:cNvPr>
          <p:cNvSpPr>
            <a:spLocks noGrp="1"/>
          </p:cNvSpPr>
          <p:nvPr>
            <p:ph type="title"/>
          </p:nvPr>
        </p:nvSpPr>
        <p:spPr>
          <a:xfrm>
            <a:off x="503238" y="376238"/>
            <a:ext cx="7524750" cy="719137"/>
          </a:xfrm>
        </p:spPr>
        <p:txBody>
          <a:bodyPr/>
          <a:lstStyle>
            <a:lvl1pPr>
              <a:defRPr sz="2400">
                <a:solidFill>
                  <a:srgbClr val="00629F"/>
                </a:solidFill>
              </a:defRPr>
            </a:lvl1pPr>
          </a:lstStyle>
          <a:p>
            <a:r>
              <a:rPr lang="en-US"/>
              <a:t>Click to edit Master title style</a:t>
            </a:r>
            <a:endParaRPr lang="en-NL" dirty="0"/>
          </a:p>
        </p:txBody>
      </p:sp>
    </p:spTree>
    <p:extLst>
      <p:ext uri="{BB962C8B-B14F-4D97-AF65-F5344CB8AC3E}">
        <p14:creationId xmlns:p14="http://schemas.microsoft.com/office/powerpoint/2010/main" val="1352776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503237" y="1211263"/>
            <a:ext cx="5380037" cy="3484562"/>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picture 882 x </a:t>
            </a:r>
            <a:r>
              <a:rPr lang="en-NL" dirty="0"/>
              <a:t>572 px</a:t>
            </a:r>
            <a:endParaRPr lang="en-US" dirty="0"/>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7" y="376238"/>
            <a:ext cx="7523999" cy="720000"/>
          </a:xfrm>
        </p:spPr>
        <p:txBody>
          <a:bodyPr/>
          <a:lstStyle>
            <a:lvl1pPr>
              <a:defRPr sz="2400">
                <a:solidFill>
                  <a:srgbClr val="00629F"/>
                </a:solidFill>
              </a:defRPr>
            </a:lvl1pPr>
          </a:lstStyle>
          <a:p>
            <a:r>
              <a:rPr lang="en-US"/>
              <a:t>Click to edit Master 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6007100" y="1211263"/>
            <a:ext cx="2633663" cy="34845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95678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gradFill>
          <a:gsLst>
            <a:gs pos="54000">
              <a:srgbClr val="277CBD"/>
            </a:gs>
            <a:gs pos="0">
              <a:srgbClr val="004F9B"/>
            </a:gs>
            <a:gs pos="100000">
              <a:srgbClr val="4EA8DE"/>
            </a:gs>
          </a:gsLst>
          <a:lin ang="2100000" scaled="0"/>
        </a:gra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518566EE-6596-4E4C-80AE-F3AC8BE71E48}"/>
              </a:ext>
            </a:extLst>
          </p:cNvPr>
          <p:cNvPicPr>
            <a:picLocks noChangeAspect="1"/>
          </p:cNvPicPr>
          <p:nvPr userDrawn="1"/>
        </p:nvPicPr>
        <p:blipFill>
          <a:blip r:embed="rId6"/>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8C422799-3B0B-A5B9-4009-B2EE623212BE}"/>
              </a:ext>
            </a:extLst>
          </p:cNvPr>
          <p:cNvSpPr txBox="1"/>
          <p:nvPr userDrawn="1"/>
        </p:nvSpPr>
        <p:spPr>
          <a:xfrm>
            <a:off x="1943100" y="4855518"/>
            <a:ext cx="5257800" cy="230832"/>
          </a:xfrm>
          <a:prstGeom prst="rect">
            <a:avLst/>
          </a:prstGeom>
          <a:noFill/>
        </p:spPr>
        <p:txBody>
          <a:bodyPr wrap="square">
            <a:spAutoFit/>
          </a:bodyPr>
          <a:lstStyle/>
          <a:p>
            <a:pPr algn="ctr"/>
            <a:r>
              <a:rPr lang="en-US" sz="900">
                <a:solidFill>
                  <a:schemeClr val="bg1"/>
                </a:solidFill>
              </a:rPr>
              <a:t>©2022 Koninklijke Philips N.V. All rights reserved. Approved for internal distribution. D029254-00</a:t>
            </a:r>
          </a:p>
        </p:txBody>
      </p:sp>
    </p:spTree>
    <p:extLst>
      <p:ext uri="{BB962C8B-B14F-4D97-AF65-F5344CB8AC3E}">
        <p14:creationId xmlns:p14="http://schemas.microsoft.com/office/powerpoint/2010/main" val="21403845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7D58B0C-DEF4-9C4E-83F3-91ADA716B2A4}"/>
              </a:ext>
            </a:extLst>
          </p:cNvPr>
          <p:cNvSpPr>
            <a:spLocks noGrp="1"/>
          </p:cNvSpPr>
          <p:nvPr>
            <p:ph type="pic" sz="quarter" idx="14" hasCustomPrompt="1"/>
          </p:nvPr>
        </p:nvSpPr>
        <p:spPr>
          <a:xfrm>
            <a:off x="3252788" y="1211263"/>
            <a:ext cx="53784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US" dirty="0"/>
              <a:t>Insert picture 882 x </a:t>
            </a:r>
            <a:r>
              <a:rPr lang="en-NL" dirty="0"/>
              <a:t>572 px</a:t>
            </a:r>
            <a:endParaRPr lang="en-US" dirty="0"/>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7" y="376238"/>
            <a:ext cx="7523999" cy="720000"/>
          </a:xfrm>
        </p:spPr>
        <p:txBody>
          <a:bodyPr/>
          <a:lstStyle>
            <a:lvl1pPr>
              <a:defRPr sz="2400">
                <a:solidFill>
                  <a:srgbClr val="00629F"/>
                </a:solidFill>
              </a:defRPr>
            </a:lvl1pPr>
          </a:lstStyle>
          <a:p>
            <a:r>
              <a:rPr lang="en-US"/>
              <a:t>Click to edit Master 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9" y="1211263"/>
            <a:ext cx="2628900" cy="34845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97448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96CD-AD2C-4C47-BD26-1A8BF8500BC3}"/>
              </a:ext>
            </a:extLst>
          </p:cNvPr>
          <p:cNvSpPr>
            <a:spLocks noGrp="1"/>
          </p:cNvSpPr>
          <p:nvPr>
            <p:ph type="title"/>
          </p:nvPr>
        </p:nvSpPr>
        <p:spPr>
          <a:xfrm>
            <a:off x="503238" y="376238"/>
            <a:ext cx="7524750" cy="719137"/>
          </a:xfrm>
        </p:spPr>
        <p:txBody>
          <a:bodyPr/>
          <a:lstStyle>
            <a:lvl1pPr>
              <a:lnSpc>
                <a:spcPct val="100000"/>
              </a:lnSpc>
              <a:defRPr sz="2400">
                <a:solidFill>
                  <a:srgbClr val="00629F"/>
                </a:solidFill>
              </a:defRPr>
            </a:lvl1pPr>
          </a:lstStyle>
          <a:p>
            <a:r>
              <a:rPr lang="en-US"/>
              <a:t>Click to edit Master title style</a:t>
            </a:r>
            <a:endParaRPr lang="en-NL" dirty="0"/>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endParaRPr lang="en-IN"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a:xfrm>
            <a:off x="1948068" y="4884454"/>
            <a:ext cx="3910151" cy="107975"/>
          </a:xfrm>
          <a:prstGeom prst="rect">
            <a:avLst/>
          </a:prstGeom>
        </p:spPr>
        <p:txBody>
          <a:bodyPr/>
          <a:lstStyle>
            <a:lvl1pPr>
              <a:defRPr>
                <a:latin typeface="+mn-lt"/>
              </a:defRPr>
            </a:lvl1pPr>
          </a:lstStyle>
          <a:p>
            <a:endParaRPr lang="en-IN" dirty="0"/>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IN" smtClean="0"/>
              <a:pPr/>
              <a:t>‹#›</a:t>
            </a:fld>
            <a:endParaRPr lang="en-IN"/>
          </a:p>
        </p:txBody>
      </p:sp>
      <p:sp>
        <p:nvSpPr>
          <p:cNvPr id="15" name="Picture Placeholder 8">
            <a:extLst>
              <a:ext uri="{FF2B5EF4-FFF2-40B4-BE49-F238E27FC236}">
                <a16:creationId xmlns:a16="http://schemas.microsoft.com/office/drawing/2014/main" id="{A8E6095F-3389-2E4D-BCE2-11E746829FBB}"/>
              </a:ext>
            </a:extLst>
          </p:cNvPr>
          <p:cNvSpPr>
            <a:spLocks noGrp="1"/>
          </p:cNvSpPr>
          <p:nvPr>
            <p:ph type="pic" sz="quarter" idx="16" hasCustomPrompt="1"/>
          </p:nvPr>
        </p:nvSpPr>
        <p:spPr>
          <a:xfrm>
            <a:off x="502902" y="1211263"/>
            <a:ext cx="4003199" cy="2662237"/>
          </a:xfrm>
          <a:solidFill>
            <a:schemeClr val="bg1">
              <a:lumMod val="85000"/>
            </a:schemeClr>
          </a:solidFill>
        </p:spPr>
        <p:txBody>
          <a:bodyPr vert="horz" lIns="0" tIns="0" rIns="0" bIns="576000" spcCol="324000" rtlCol="0" anchor="ctr">
            <a:noAutofit/>
          </a:bodyPr>
          <a:lstStyle>
            <a:lvl1pPr>
              <a:buFontTx/>
              <a:buNone/>
              <a:defRPr lang="en-NL">
                <a:latin typeface="+mn-lt"/>
              </a:defRPr>
            </a:lvl1pPr>
          </a:lstStyle>
          <a:p>
            <a:pPr marL="0" lvl="0" indent="0" algn="ctr">
              <a:buNone/>
            </a:pPr>
            <a:r>
              <a:rPr lang="en-NL" dirty="0"/>
              <a:t>Insert picture 657 x 437 px </a:t>
            </a:r>
          </a:p>
        </p:txBody>
      </p:sp>
      <p:sp>
        <p:nvSpPr>
          <p:cNvPr id="20" name="Picture Placeholder 8">
            <a:extLst>
              <a:ext uri="{FF2B5EF4-FFF2-40B4-BE49-F238E27FC236}">
                <a16:creationId xmlns:a16="http://schemas.microsoft.com/office/drawing/2014/main" id="{6339CC5C-F22B-304D-A447-6670052130FE}"/>
              </a:ext>
            </a:extLst>
          </p:cNvPr>
          <p:cNvSpPr>
            <a:spLocks noGrp="1"/>
          </p:cNvSpPr>
          <p:nvPr>
            <p:ph type="pic" sz="quarter" idx="14" hasCustomPrompt="1"/>
          </p:nvPr>
        </p:nvSpPr>
        <p:spPr>
          <a:xfrm>
            <a:off x="4633200" y="1211263"/>
            <a:ext cx="4004388" cy="2662237"/>
          </a:xfrm>
          <a:solidFill>
            <a:schemeClr val="bg1">
              <a:lumMod val="85000"/>
            </a:schemeClr>
          </a:solidFill>
        </p:spPr>
        <p:txBody>
          <a:bodyPr vert="horz" lIns="0" tIns="0" rIns="0" bIns="576000" spcCol="324000" rtlCol="0" anchor="ctr">
            <a:noAutofit/>
          </a:bodyPr>
          <a:lstStyle>
            <a:lvl1pPr marL="0" marR="0" indent="0" algn="ctr" defTabSz="914377"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lang="en-NL"/>
            </a:lvl1pPr>
          </a:lstStyle>
          <a:p>
            <a:pPr marL="0" marR="0" lvl="0" indent="0" algn="ctr" defTabSz="914377"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lang="en-NL" dirty="0"/>
              <a:t>Insert picture 657 x 437 px</a:t>
            </a:r>
          </a:p>
        </p:txBody>
      </p:sp>
      <p:sp>
        <p:nvSpPr>
          <p:cNvPr id="11" name="Text Placeholder 9">
            <a:extLst>
              <a:ext uri="{FF2B5EF4-FFF2-40B4-BE49-F238E27FC236}">
                <a16:creationId xmlns:a16="http://schemas.microsoft.com/office/drawing/2014/main" id="{06D2172C-34C6-364E-BF0F-059D58EB9566}"/>
              </a:ext>
            </a:extLst>
          </p:cNvPr>
          <p:cNvSpPr>
            <a:spLocks noGrp="1"/>
          </p:cNvSpPr>
          <p:nvPr>
            <p:ph type="body" sz="quarter" idx="26"/>
          </p:nvPr>
        </p:nvSpPr>
        <p:spPr>
          <a:xfrm>
            <a:off x="502901" y="3873600"/>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0"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64430373-7B1A-A941-AC6D-93D4F8DFD567}"/>
              </a:ext>
            </a:extLst>
          </p:cNvPr>
          <p:cNvSpPr>
            <a:spLocks noGrp="1"/>
          </p:cNvSpPr>
          <p:nvPr>
            <p:ph type="body" sz="quarter" idx="27"/>
          </p:nvPr>
        </p:nvSpPr>
        <p:spPr>
          <a:xfrm>
            <a:off x="4633200" y="3873600"/>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0"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99769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0" name="Date Placeholder 4">
            <a:extLst>
              <a:ext uri="{FF2B5EF4-FFF2-40B4-BE49-F238E27FC236}">
                <a16:creationId xmlns:a16="http://schemas.microsoft.com/office/drawing/2014/main" id="{6080312F-DC21-814A-BAB8-040151BB50ED}"/>
              </a:ext>
            </a:extLst>
          </p:cNvPr>
          <p:cNvSpPr>
            <a:spLocks noGrp="1"/>
          </p:cNvSpPr>
          <p:nvPr>
            <p:ph type="dt" sz="half" idx="11"/>
          </p:nvPr>
        </p:nvSpPr>
        <p:spPr>
          <a:xfrm>
            <a:off x="504826" y="4884454"/>
            <a:ext cx="718767" cy="107975"/>
          </a:xfrm>
        </p:spPr>
        <p:txBody>
          <a:bodyPr/>
          <a:lstStyle>
            <a:lvl1pPr>
              <a:defRPr>
                <a:solidFill>
                  <a:schemeClr val="bg1"/>
                </a:solidFill>
              </a:defRPr>
            </a:lvl1pPr>
          </a:lstStyle>
          <a:p>
            <a:endParaRPr lang="en-IN" dirty="0"/>
          </a:p>
        </p:txBody>
      </p:sp>
      <p:sp>
        <p:nvSpPr>
          <p:cNvPr id="11" name="Footer Placeholder 5">
            <a:extLst>
              <a:ext uri="{FF2B5EF4-FFF2-40B4-BE49-F238E27FC236}">
                <a16:creationId xmlns:a16="http://schemas.microsoft.com/office/drawing/2014/main" id="{C96B7945-F4F7-DE48-B97F-38E596BA46D6}"/>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12" name="Slide Number Placeholder 6">
            <a:extLst>
              <a:ext uri="{FF2B5EF4-FFF2-40B4-BE49-F238E27FC236}">
                <a16:creationId xmlns:a16="http://schemas.microsoft.com/office/drawing/2014/main" id="{32A57064-1C6C-D845-B014-09A3E682B67E}"/>
              </a:ext>
            </a:extLst>
          </p:cNvPr>
          <p:cNvSpPr>
            <a:spLocks noGrp="1"/>
          </p:cNvSpPr>
          <p:nvPr>
            <p:ph type="sldNum" sz="quarter" idx="13"/>
          </p:nvPr>
        </p:nvSpPr>
        <p:spPr>
          <a:xfrm>
            <a:off x="182120" y="4864360"/>
            <a:ext cx="199973" cy="150200"/>
          </a:xfrm>
        </p:spPr>
        <p:txBody>
          <a:bodyPr/>
          <a:lstStyle>
            <a:lvl1pPr>
              <a:defRPr>
                <a:solidFill>
                  <a:schemeClr val="bg1"/>
                </a:solidFill>
              </a:defRPr>
            </a:lvl1pPr>
          </a:lstStyle>
          <a:p>
            <a:fld id="{A5163908-529D-4A49-892F-D37C4044DFD8}" type="slidenum">
              <a:rPr lang="en-IN" smtClean="0"/>
              <a:pPr/>
              <a:t>‹#›</a:t>
            </a:fld>
            <a:endParaRPr lang="en-IN"/>
          </a:p>
        </p:txBody>
      </p:sp>
      <p:pic>
        <p:nvPicPr>
          <p:cNvPr id="18" name="Picture 17">
            <a:extLst>
              <a:ext uri="{FF2B5EF4-FFF2-40B4-BE49-F238E27FC236}">
                <a16:creationId xmlns:a16="http://schemas.microsoft.com/office/drawing/2014/main" id="{4B04BB31-3751-EE42-AD85-15C18A980580}"/>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9" name="Footer Placeholder 4">
            <a:extLst>
              <a:ext uri="{FF2B5EF4-FFF2-40B4-BE49-F238E27FC236}">
                <a16:creationId xmlns:a16="http://schemas.microsoft.com/office/drawing/2014/main" id="{2E323967-404E-AB4C-AC4D-0CDC89DC553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50021F8C-4E5C-3D45-BF5D-F2AF9BAC1C9C}"/>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8143082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mid-tone blue ">
    <p:bg>
      <p:bgPr>
        <a:gradFill>
          <a:gsLst>
            <a:gs pos="59500">
              <a:srgbClr val="0086C5"/>
            </a:gs>
            <a:gs pos="19000">
              <a:srgbClr val="00629F"/>
            </a:gs>
            <a:gs pos="100000">
              <a:srgbClr val="00A9EB"/>
            </a:gs>
          </a:gsLst>
          <a:lin ang="2100000" scaled="0"/>
        </a:gradFill>
        <a:effectLst/>
      </p:bgPr>
    </p:bg>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684170-CD15-0644-90DE-14C3E2C95BD5}"/>
              </a:ext>
            </a:extLst>
          </p:cNvPr>
          <p:cNvSpPr>
            <a:spLocks noGrp="1"/>
          </p:cNvSpPr>
          <p:nvPr>
            <p:ph type="dt" sz="half" idx="11"/>
          </p:nvPr>
        </p:nvSpPr>
        <p:spPr>
          <a:xfrm>
            <a:off x="504826" y="4884454"/>
            <a:ext cx="718767" cy="107975"/>
          </a:xfrm>
        </p:spPr>
        <p:txBody>
          <a:bodyPr/>
          <a:lstStyle>
            <a:lvl1pPr>
              <a:defRPr>
                <a:solidFill>
                  <a:schemeClr val="bg1"/>
                </a:solidFill>
              </a:defRPr>
            </a:lvl1pPr>
          </a:lstStyle>
          <a:p>
            <a:endParaRPr lang="en-IN" dirty="0"/>
          </a:p>
        </p:txBody>
      </p:sp>
      <p:sp>
        <p:nvSpPr>
          <p:cNvPr id="12" name="Footer Placeholder 5">
            <a:extLst>
              <a:ext uri="{FF2B5EF4-FFF2-40B4-BE49-F238E27FC236}">
                <a16:creationId xmlns:a16="http://schemas.microsoft.com/office/drawing/2014/main" id="{200883EC-6C7C-274C-AE4E-CFD99CA9C6C2}"/>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13" name="Slide Number Placeholder 6">
            <a:extLst>
              <a:ext uri="{FF2B5EF4-FFF2-40B4-BE49-F238E27FC236}">
                <a16:creationId xmlns:a16="http://schemas.microsoft.com/office/drawing/2014/main" id="{792B5FA1-DF99-E442-8EBC-42C77C709B56}"/>
              </a:ext>
            </a:extLst>
          </p:cNvPr>
          <p:cNvSpPr>
            <a:spLocks noGrp="1"/>
          </p:cNvSpPr>
          <p:nvPr>
            <p:ph type="sldNum" sz="quarter" idx="13"/>
          </p:nvPr>
        </p:nvSpPr>
        <p:spPr>
          <a:xfrm>
            <a:off x="182120" y="4864360"/>
            <a:ext cx="199973" cy="150200"/>
          </a:xfrm>
        </p:spPr>
        <p:txBody>
          <a:bodyPr/>
          <a:lstStyle>
            <a:lvl1pPr>
              <a:defRPr>
                <a:solidFill>
                  <a:schemeClr val="bg1"/>
                </a:solidFill>
              </a:defRPr>
            </a:lvl1pPr>
          </a:lstStyle>
          <a:p>
            <a:fld id="{A5163908-529D-4A49-892F-D37C4044DFD8}" type="slidenum">
              <a:rPr lang="en-IN" smtClean="0"/>
              <a:pPr/>
              <a:t>‹#›</a:t>
            </a:fld>
            <a:endParaRPr lang="en-IN"/>
          </a:p>
        </p:txBody>
      </p:sp>
      <p:pic>
        <p:nvPicPr>
          <p:cNvPr id="19" name="Picture 18">
            <a:extLst>
              <a:ext uri="{FF2B5EF4-FFF2-40B4-BE49-F238E27FC236}">
                <a16:creationId xmlns:a16="http://schemas.microsoft.com/office/drawing/2014/main" id="{F2C2815B-2D21-594A-B627-9046569E9A20}"/>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20" name="Footer Placeholder 4">
            <a:extLst>
              <a:ext uri="{FF2B5EF4-FFF2-40B4-BE49-F238E27FC236}">
                <a16:creationId xmlns:a16="http://schemas.microsoft.com/office/drawing/2014/main" id="{9F0F0025-6299-A044-A653-6354D5DBB32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5" name="Text Placeholder 9">
            <a:extLst>
              <a:ext uri="{FF2B5EF4-FFF2-40B4-BE49-F238E27FC236}">
                <a16:creationId xmlns:a16="http://schemas.microsoft.com/office/drawing/2014/main" id="{613279F3-F710-B24E-9A7D-299C782C324B}"/>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498874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ndard tex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781224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1" name="Footer Placeholder 4">
            <a:extLst>
              <a:ext uri="{FF2B5EF4-FFF2-40B4-BE49-F238E27FC236}">
                <a16:creationId xmlns:a16="http://schemas.microsoft.com/office/drawing/2014/main" id="{79023F51-026D-5E46-9A54-3FB9875B619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A9025032-5E65-0840-928E-8CC0B6A8141B}"/>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034450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nten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31449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CDEDCE0C-F84F-1E4A-ACC3-F4EDF4557EC6}"/>
              </a:ext>
            </a:extLst>
          </p:cNvPr>
          <p:cNvSpPr>
            <a:spLocks noGrp="1"/>
          </p:cNvSpPr>
          <p:nvPr>
            <p:ph type="body" sz="quarter" idx="16"/>
          </p:nvPr>
        </p:nvSpPr>
        <p:spPr>
          <a:xfrm>
            <a:off x="4629600" y="1211263"/>
            <a:ext cx="4006800" cy="3484562"/>
          </a:xfrm>
        </p:spPr>
        <p:txBody>
          <a:bodyPr lIns="0" tIns="0" rIns="108000" bIns="0">
            <a:noAutofit/>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76F0F002-1EDC-2C43-90DE-583DAA8D58C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0D338944-5F6B-8740-B33F-379745744143}"/>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2074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blu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93272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2" name="Footer Placeholder 4">
            <a:extLst>
              <a:ext uri="{FF2B5EF4-FFF2-40B4-BE49-F238E27FC236}">
                <a16:creationId xmlns:a16="http://schemas.microsoft.com/office/drawing/2014/main" id="{D5D74535-3265-D64A-81E0-73381FFC4CA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33251649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blue ">
    <p:bg>
      <p:bgPr>
        <a:solidFill>
          <a:srgbClr val="9AD7F9"/>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1864587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solidFill>
                <a:schemeClr val="tx1"/>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3" name="Rectangle 12">
            <a:extLst>
              <a:ext uri="{FF2B5EF4-FFF2-40B4-BE49-F238E27FC236}">
                <a16:creationId xmlns:a16="http://schemas.microsoft.com/office/drawing/2014/main" id="{64B1CE47-33D4-D54E-A336-2A5701982D7C}"/>
              </a:ext>
            </a:extLst>
          </p:cNvPr>
          <p:cNvSpPr/>
          <p:nvPr userDrawn="1"/>
        </p:nvSpPr>
        <p:spPr>
          <a:xfrm>
            <a:off x="2771800" y="2571750"/>
            <a:ext cx="3240360" cy="1008112"/>
          </a:xfrm>
          <a:prstGeom prst="rect">
            <a:avLst/>
          </a:prstGeom>
          <a:solidFill>
            <a:srgbClr val="99D6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L"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Footer Placeholder 4">
            <a:extLst>
              <a:ext uri="{FF2B5EF4-FFF2-40B4-BE49-F238E27FC236}">
                <a16:creationId xmlns:a16="http://schemas.microsoft.com/office/drawing/2014/main" id="{F47BF3EC-16CE-A141-8FF7-985EF5BC11A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8" name="Text Placeholder 9">
            <a:extLst>
              <a:ext uri="{FF2B5EF4-FFF2-40B4-BE49-F238E27FC236}">
                <a16:creationId xmlns:a16="http://schemas.microsoft.com/office/drawing/2014/main" id="{5263BCAC-4CA0-974A-9D7E-258AFDAEDBCE}"/>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417652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6579AC81-C363-A948-A173-2610E0CA6E58}"/>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F1A0CBB6-7602-DE40-B831-5A107B3A2C26}"/>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98A4F92F-F20F-6F4A-80DE-BF396AB6B144}"/>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E8785A6D-6D1D-FC43-B2BE-87D984BA4504}"/>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72FA384E-014D-9B44-93C2-668D70BBA4E4}"/>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362308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3D2C968-C244-0D49-AD1E-AFCB0A150AE5}"/>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F9891879-481F-9042-86C3-D097F657513E}"/>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30047837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45183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defRPr sz="2400">
                <a:solidFill>
                  <a:srgbClr val="00629F"/>
                </a:solidFill>
                <a:latin typeface="+mj-lt"/>
              </a:defRPr>
            </a:lvl1pPr>
          </a:lstStyle>
          <a:p>
            <a:r>
              <a:rPr lang="en-US"/>
              <a:t>Click to edit Master title style</a:t>
            </a:r>
            <a:endParaRPr lang="en-IN" dirty="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endParaRPr lang="en-IN"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IN" smtClean="0"/>
              <a:pPr/>
              <a:t>‹#›</a:t>
            </a:fld>
            <a:endParaRPr lang="en-IN" dirty="0"/>
          </a:p>
        </p:txBody>
      </p:sp>
      <p:sp>
        <p:nvSpPr>
          <p:cNvPr id="12" name="Text Placeholder 9">
            <a:extLst>
              <a:ext uri="{FF2B5EF4-FFF2-40B4-BE49-F238E27FC236}">
                <a16:creationId xmlns:a16="http://schemas.microsoft.com/office/drawing/2014/main" id="{B2282174-65D2-744A-B154-E872792C7B27}"/>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995433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ndard tex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54A82FD8-C123-6C4B-8DBE-9837122C55EC}"/>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45AC5C26-E5A8-3C47-93EB-265662C7ABD5}"/>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951695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5" name="Footer Placeholder 4">
            <a:extLst>
              <a:ext uri="{FF2B5EF4-FFF2-40B4-BE49-F238E27FC236}">
                <a16:creationId xmlns:a16="http://schemas.microsoft.com/office/drawing/2014/main" id="{CBAEF666-6359-5147-A05F-BA3CE32B16B7}"/>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CF82B835-5158-3F45-A2C4-061F625ECB82}"/>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9">
            <a:extLst>
              <a:ext uri="{FF2B5EF4-FFF2-40B4-BE49-F238E27FC236}">
                <a16:creationId xmlns:a16="http://schemas.microsoft.com/office/drawing/2014/main" id="{C4E03471-5FE6-D74B-9540-92B9C4D01D9A}"/>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04134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315E7E6A-5494-3142-B269-7544F9FE7C8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39163686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aqua ">
    <p:bg>
      <p:bgPr>
        <a:solidFill>
          <a:srgbClr val="7EDDD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solidFill>
                <a:schemeClr val="tx1"/>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F811A9D1-DBF1-C14E-991F-72D578D7466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0D900186-F920-6143-855B-886099E8ADF2}"/>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6707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05BBF4A6-8DDC-2E4C-96CF-51EBD1E6D017}"/>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FB8A8EB-436C-6845-86B7-D6FDC99FC0BD}"/>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2AE0E691-8886-0E40-9EA4-B3F26CBD0720}"/>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6D863537-6FEA-BE40-BF38-7FB3EB702FA4}"/>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4128E57D-867F-FB4E-9580-AC8A24BC564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033914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23029DE3-64CC-1E40-9F25-0CCA08B61EA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C4CEB893-B518-6041-B6CB-4CBC6971C414}"/>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8628483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ndard tex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C915394F-6FD1-B44A-8BC5-25A08530D6B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1115E60C-9A7F-7F49-933E-B7F92FC68E59}"/>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29792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C2B1E0AD-84FA-5242-9A46-D758468C9A8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E0D12D96-2291-5F4D-BBAF-D4B2125B993F}"/>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203905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2EDD577C-F99F-FA4F-9FB5-A0C6AA0A7B9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4205019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green ">
    <p:bg>
      <p:bgPr>
        <a:solidFill>
          <a:srgbClr val="A0DAB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057255F6-8C21-744F-8D92-C06DDC109BEC}"/>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3C389B14-2D49-EE42-981F-30A66F75FB34}"/>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976728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3341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defRPr sz="2400">
                <a:solidFill>
                  <a:srgbClr val="00629F"/>
                </a:solidFill>
              </a:defRPr>
            </a:lvl1pPr>
          </a:lstStyle>
          <a:p>
            <a:r>
              <a:rPr lang="en-US"/>
              <a:t>Click to edit Master title style</a:t>
            </a:r>
            <a:endParaRPr lang="en-IN" dirty="0"/>
          </a:p>
        </p:txBody>
      </p:sp>
      <p:sp>
        <p:nvSpPr>
          <p:cNvPr id="11" name="Text Placeholder 9">
            <a:extLst>
              <a:ext uri="{FF2B5EF4-FFF2-40B4-BE49-F238E27FC236}">
                <a16:creationId xmlns:a16="http://schemas.microsoft.com/office/drawing/2014/main" id="{CBA8BC5E-E6A4-8645-A260-7CADE8CBCF6E}"/>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6C02D2E6-100E-1F4B-9A7C-96F564657704}"/>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tx1"/>
              </a:buClr>
              <a:defRPr sz="1400" b="0" i="0">
                <a:solidFill>
                  <a:schemeClr val="tx1"/>
                </a:solidFill>
                <a:latin typeface="+mn-lt"/>
                <a:cs typeface="Calibri Light" panose="020F0302020204030204" pitchFamily="34" charset="0"/>
              </a:defRPr>
            </a:lvl1pPr>
            <a:lvl2pPr>
              <a:lnSpc>
                <a:spcPct val="100000"/>
              </a:lnSpc>
              <a:buClr>
                <a:schemeClr val="tx1"/>
              </a:buClr>
              <a:defRPr sz="1200" b="0" i="0">
                <a:solidFill>
                  <a:schemeClr val="tx1"/>
                </a:solidFill>
                <a:latin typeface="+mn-lt"/>
                <a:cs typeface="Calibri Light" panose="020F0302020204030204" pitchFamily="34" charset="0"/>
              </a:defRPr>
            </a:lvl2pPr>
            <a:lvl3pPr>
              <a:lnSpc>
                <a:spcPct val="100000"/>
              </a:lnSpc>
              <a:buClr>
                <a:schemeClr val="tx1"/>
              </a:buClr>
              <a:defRPr sz="1050" b="0" i="0">
                <a:solidFill>
                  <a:schemeClr val="tx1"/>
                </a:solidFill>
                <a:latin typeface="+mn-lt"/>
                <a:cs typeface="Calibri Light" panose="020F0302020204030204" pitchFamily="34" charset="0"/>
              </a:defRPr>
            </a:lvl3pPr>
            <a:lvl4pPr>
              <a:lnSpc>
                <a:spcPct val="100000"/>
              </a:lnSpc>
              <a:buClr>
                <a:schemeClr val="tx1"/>
              </a:buClr>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87219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88AE024E-D1DE-C94C-9CD8-854D4BCAA9B1}"/>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908D519-DB29-5745-B29A-73745ED259B2}"/>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07EDB387-9FED-7D4A-9D4B-F0FEF66D69E8}"/>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DCE77903-9A5C-CD4A-BFFA-94D952A945DA}"/>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7C1FB469-169F-6145-9457-2AD3FA7D036A}"/>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4095952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FA0C0B3-F2D9-E64F-8BD1-FB651108C6E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AB368F29-A0F3-CB41-8BE8-8BBB19E488C6}"/>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709031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ndard tex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1EB9AEEA-C1D8-F744-818F-1B46877C98D0}"/>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BD88AF71-7FE9-C34C-BA7E-DCB255248016}"/>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56133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0604DC70-6B27-494D-96E0-FD89F9EE6A3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0B597171-0B66-7940-8E37-08BEE9007F8B}"/>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03578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orange">
    <p:bg>
      <p:bgPr>
        <a:solidFill>
          <a:srgbClr val="DE7C00"/>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E46D74D1-4655-1543-8CF6-6BF7823C4521}"/>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4022760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orange ">
    <p:bg>
      <p:bgPr>
        <a:solidFill>
          <a:srgbClr val="FDD37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2"/>
                </a:solidFill>
              </a:defRPr>
            </a:lvl1pPr>
          </a:lstStyle>
          <a:p>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D5C94CFF-D91A-4F41-8BA6-E95F1752CCD8}"/>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0FFAD38-CDC2-B446-A69B-6AE99B7F17AA}"/>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383440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F2A7186A-964A-EB4F-9789-044D19D95B0B}"/>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0127F79B-1E65-DD48-B267-7AFEB6BBE223}"/>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920A9773-912D-6D4A-A0AE-90D94C6C65F8}"/>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B340A695-565C-C043-A4B4-C207135F1A1B}"/>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B239C626-9C15-2643-A855-1774CFA00034}"/>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3445184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5D31B981-DD0B-5D4C-8417-F2DDB9BFD56A}"/>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0D286636-2880-ED4E-BBAA-D8B224CAD920}"/>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40561767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ndard tex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E1BA89A-E5A3-F641-B25E-4A811196930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901DB0F5-C84F-CC4F-AF5C-9DB1CBA15779}"/>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96387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nten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8C348877-476A-6B4C-A12D-64D2709CD87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A9AFBC0C-67B5-B845-B0A6-CCF7CFE846D7}"/>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867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28382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lnSpc>
                <a:spcPct val="100000"/>
              </a:lnSpc>
              <a:defRPr sz="2400">
                <a:solidFill>
                  <a:srgbClr val="00629F"/>
                </a:solidFill>
              </a:defRPr>
            </a:lvl1pPr>
          </a:lstStyle>
          <a:p>
            <a:r>
              <a:rPr lang="en-US"/>
              <a:t>Click to edit Master title style</a:t>
            </a:r>
            <a:endParaRPr lang="en-IN" dirty="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endParaRPr lang="en-IN"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0644733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5E7A9680-8254-064D-82E7-A42090B7D70A}"/>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12360568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magenta ">
    <p:bg>
      <p:bgPr>
        <a:solidFill>
          <a:srgbClr val="EABED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2"/>
                </a:solidFill>
              </a:defRPr>
            </a:lvl1pPr>
          </a:lstStyle>
          <a:p>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232576B3-A440-3948-B537-27709157EB01}"/>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B673564-5C8F-924B-865D-42FDB779244F}"/>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788594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1BB80A2C-1391-9F42-89CA-3283D0122709}"/>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B725152D-96F4-C548-8A29-98FC76577403}"/>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AFA72A02-B72F-AA46-A1B9-972C4E491110}"/>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9BE3F0DA-D8A1-4C4E-B6E8-DA8D240EF83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FCDE3264-E045-0641-A1A3-A1E80BC0E425}"/>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6084841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9CAD6624-CFD3-DE4F-9CE8-5EA1C453A87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5F89A81F-5DBF-634D-A753-E2383D9012F5}"/>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5720783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ndard text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05406B4-D089-FF4F-8963-A2FC70C89784}"/>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A523F0ED-CB93-DE48-AFB9-A53AD558356E}"/>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99132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 content - purple ">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AFBDA501-D362-2A4F-A6ED-4245831FDEA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243130FA-B170-8448-BE52-8B7BFBDA9E8C}"/>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9669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AD822C79-3554-5A4B-9209-FC2B5267AA88}"/>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2463739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purple">
    <p:bg>
      <p:bgPr>
        <a:solidFill>
          <a:srgbClr val="C1A0E8"/>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2"/>
                </a:solidFill>
              </a:defRPr>
            </a:lvl1pPr>
          </a:lstStyle>
          <a:p>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3431FD78-9D96-9849-AB18-46CC54BF0B00}"/>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F7567609-5959-4141-B4DA-A1F5F678EFFB}"/>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2994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userDrawn="1">
            <p:custDataLst>
              <p:tags r:id="rId1"/>
            </p:custDataLst>
            <p:extLst>
              <p:ext uri="{D42A27DB-BD31-4B8C-83A1-F6EECF244321}">
                <p14:modId xmlns:p14="http://schemas.microsoft.com/office/powerpoint/2010/main" val="211037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a:t>Content, unit measurement</a:t>
            </a:r>
          </a:p>
        </p:txBody>
      </p:sp>
      <p:cxnSp>
        <p:nvCxnSpPr>
          <p:cNvPr id="13" name="Straight Connector 17">
            <a:extLst>
              <a:ext uri="{FF2B5EF4-FFF2-40B4-BE49-F238E27FC236}">
                <a16:creationId xmlns:a16="http://schemas.microsoft.com/office/drawing/2014/main" id="{C4A983AC-6F9B-471B-87E8-D4505A31FE4E}"/>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94456" y="948267"/>
            <a:ext cx="8955089" cy="37761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12A3B99A-F127-9346-BD1E-5E71BD5CE196}"/>
              </a:ext>
            </a:extLst>
          </p:cNvPr>
          <p:cNvSpPr>
            <a:spLocks noGrp="1"/>
          </p:cNvSpPr>
          <p:nvPr>
            <p:ph type="dt" sz="half" idx="30"/>
          </p:nvPr>
        </p:nvSpPr>
        <p:spPr/>
        <p:txBody>
          <a:bodyPr/>
          <a:lstStyle/>
          <a:p>
            <a:endParaRPr lang="en-IN" dirty="0">
              <a:solidFill>
                <a:schemeClr val="tx1"/>
              </a:solidFill>
            </a:endParaRPr>
          </a:p>
        </p:txBody>
      </p:sp>
      <p:sp>
        <p:nvSpPr>
          <p:cNvPr id="7" name="Footer Placeholder 6">
            <a:extLst>
              <a:ext uri="{FF2B5EF4-FFF2-40B4-BE49-F238E27FC236}">
                <a16:creationId xmlns:a16="http://schemas.microsoft.com/office/drawing/2014/main" id="{3A0BD20F-1F50-6A4D-99F6-9DA774AC2A4E}"/>
              </a:ext>
            </a:extLst>
          </p:cNvPr>
          <p:cNvSpPr>
            <a:spLocks noGrp="1"/>
          </p:cNvSpPr>
          <p:nvPr>
            <p:ph type="ftr" sz="quarter" idx="31"/>
          </p:nvPr>
        </p:nvSpPr>
        <p:spPr>
          <a:xfrm>
            <a:off x="1948068" y="4884454"/>
            <a:ext cx="3910151" cy="107975"/>
          </a:xfrm>
          <a:prstGeom prst="rect">
            <a:avLst/>
          </a:prstGeom>
        </p:spPr>
        <p:txBody>
          <a:bodyPr/>
          <a:lstStyle/>
          <a:p>
            <a:endParaRPr lang="en-IN" dirty="0"/>
          </a:p>
        </p:txBody>
      </p:sp>
      <p:sp>
        <p:nvSpPr>
          <p:cNvPr id="18" name="Slide Number Placeholder 17">
            <a:extLst>
              <a:ext uri="{FF2B5EF4-FFF2-40B4-BE49-F238E27FC236}">
                <a16:creationId xmlns:a16="http://schemas.microsoft.com/office/drawing/2014/main" id="{C5230213-6661-3D4D-8989-3D83676989A5}"/>
              </a:ext>
            </a:extLst>
          </p:cNvPr>
          <p:cNvSpPr>
            <a:spLocks noGrp="1"/>
          </p:cNvSpPr>
          <p:nvPr>
            <p:ph type="sldNum" sz="quarter" idx="32"/>
          </p:nvPr>
        </p:nvSpPr>
        <p:spPr/>
        <p:txBody>
          <a:bodyPr/>
          <a:lstStyle/>
          <a:p>
            <a:fld id="{A5163908-529D-4A49-892F-D37C4044DFD8}" type="slidenum">
              <a:rPr lang="en-IN" smtClean="0"/>
              <a:pPr/>
              <a:t>‹#›</a:t>
            </a:fld>
            <a:endParaRPr lang="en-IN" dirty="0"/>
          </a:p>
        </p:txBody>
      </p:sp>
    </p:spTree>
    <p:extLst>
      <p:ext uri="{BB962C8B-B14F-4D97-AF65-F5344CB8AC3E}">
        <p14:creationId xmlns:p14="http://schemas.microsoft.com/office/powerpoint/2010/main" val="19347175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userDrawn="1">
            <p:custDataLst>
              <p:tags r:id="rId1"/>
            </p:custDataLst>
            <p:extLst>
              <p:ext uri="{D42A27DB-BD31-4B8C-83A1-F6EECF244321}">
                <p14:modId xmlns:p14="http://schemas.microsoft.com/office/powerpoint/2010/main" val="3157532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5" name="Text Placeholder 2"/>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24"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endParaRPr lang="en-IN" dirty="0"/>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a:xfrm>
            <a:off x="1948068" y="4884454"/>
            <a:ext cx="3910151" cy="107975"/>
          </a:xfrm>
          <a:prstGeom prst="rect">
            <a:avLst/>
          </a:prstGeom>
        </p:spPr>
        <p:txBody>
          <a:bodyPr/>
          <a:lstStyle/>
          <a:p>
            <a:endParaRPr lang="en-IN" dirty="0"/>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4" name="Straight Connector 17">
            <a:extLst>
              <a:ext uri="{FF2B5EF4-FFF2-40B4-BE49-F238E27FC236}">
                <a16:creationId xmlns:a16="http://schemas.microsoft.com/office/drawing/2014/main" id="{073504F8-A36C-4A96-9962-DBD59D731B7C}"/>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94456" y="948268"/>
            <a:ext cx="8955089" cy="37761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94894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orient="horz" pos="534">
          <p15:clr>
            <a:srgbClr val="FBAE40"/>
          </p15:clr>
        </p15:guide>
        <p15:guide id="3" pos="5697">
          <p15:clr>
            <a:srgbClr val="FBAE40"/>
          </p15:clr>
        </p15:guide>
        <p15:guide id="4" orient="horz" pos="39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437664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0036979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userDrawn="1">
            <p:custDataLst>
              <p:tags r:id="rId1"/>
            </p:custDataLst>
            <p:extLst>
              <p:ext uri="{D42A27DB-BD31-4B8C-83A1-F6EECF244321}">
                <p14:modId xmlns:p14="http://schemas.microsoft.com/office/powerpoint/2010/main" val="2166754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endParaRPr lang="en-IN" dirty="0"/>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a:xfrm>
            <a:off x="1948068" y="4884454"/>
            <a:ext cx="3910151" cy="10797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8CA4B699-1B76-42B1-970D-8B5F927F5D43}"/>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73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userDrawn="1">
            <p:custDataLst>
              <p:tags r:id="rId1"/>
            </p:custDataLst>
            <p:extLst>
              <p:ext uri="{D42A27DB-BD31-4B8C-83A1-F6EECF244321}">
                <p14:modId xmlns:p14="http://schemas.microsoft.com/office/powerpoint/2010/main" val="356806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a:xfrm>
            <a:off x="1948068" y="4884454"/>
            <a:ext cx="3910151" cy="10797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IN" smtClean="0"/>
              <a:pPr/>
              <a:t>‹#›</a:t>
            </a:fld>
            <a:endParaRPr lang="en-IN"/>
          </a:p>
        </p:txBody>
      </p:sp>
      <p:cxnSp>
        <p:nvCxnSpPr>
          <p:cNvPr id="9" name="Straight Connector 17">
            <a:extLst>
              <a:ext uri="{FF2B5EF4-FFF2-40B4-BE49-F238E27FC236}">
                <a16:creationId xmlns:a16="http://schemas.microsoft.com/office/drawing/2014/main" id="{50CCBDD5-A078-4F63-AC4E-A4BB95B75007}"/>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794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userDrawn="1">
            <p:custDataLst>
              <p:tags r:id="rId1"/>
            </p:custDataLst>
            <p:extLst>
              <p:ext uri="{D42A27DB-BD31-4B8C-83A1-F6EECF244321}">
                <p14:modId xmlns:p14="http://schemas.microsoft.com/office/powerpoint/2010/main" val="3962766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endParaRPr lang="en-IN" dirty="0"/>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a:xfrm>
            <a:off x="1948068" y="4884454"/>
            <a:ext cx="3910151" cy="10797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F4A6D036-B440-4848-AD09-10D95A6851EB}"/>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6355361" y="948268"/>
            <a:ext cx="2694184" cy="37761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047765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userDrawn="1">
            <p:custDataLst>
              <p:tags r:id="rId1"/>
            </p:custDataLst>
            <p:extLst>
              <p:ext uri="{D42A27DB-BD31-4B8C-83A1-F6EECF244321}">
                <p14:modId xmlns:p14="http://schemas.microsoft.com/office/powerpoint/2010/main" val="1830625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endParaRPr lang="en-IN" dirty="0"/>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a:xfrm>
            <a:off x="1948068" y="4884454"/>
            <a:ext cx="3910151" cy="10797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C539D5CE-18F8-4235-A29E-31342295EE06}"/>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94456" y="3528059"/>
            <a:ext cx="3817122" cy="1196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168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gradFill>
          <a:gsLst>
            <a:gs pos="55000">
              <a:srgbClr val="277CBD"/>
            </a:gs>
            <a:gs pos="0">
              <a:srgbClr val="004F9B"/>
            </a:gs>
            <a:gs pos="100000">
              <a:srgbClr val="4EA8DE"/>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4" name="Picture 13">
            <a:extLst>
              <a:ext uri="{FF2B5EF4-FFF2-40B4-BE49-F238E27FC236}">
                <a16:creationId xmlns:a16="http://schemas.microsoft.com/office/drawing/2014/main" id="{6C937022-651A-CB44-9522-9D3927CBABCD}"/>
              </a:ext>
            </a:extLst>
          </p:cNvPr>
          <p:cNvPicPr>
            <a:picLocks/>
          </p:cNvPicPr>
          <p:nvPr userDrawn="1"/>
        </p:nvPicPr>
        <p:blipFill>
          <a:blip r:embed="rId6">
            <a:alphaModFix/>
          </a:blip>
          <a:stretch>
            <a:fillRect/>
          </a:stretch>
        </p:blipFill>
        <p:spPr>
          <a:xfrm>
            <a:off x="3988103" y="1835838"/>
            <a:ext cx="1144502" cy="1457824"/>
          </a:xfrm>
          <a:prstGeom prst="rect">
            <a:avLst/>
          </a:prstGeom>
          <a:noFill/>
        </p:spPr>
      </p:pic>
      <p:sp>
        <p:nvSpPr>
          <p:cNvPr id="2" name="TextBox 1">
            <a:extLst>
              <a:ext uri="{FF2B5EF4-FFF2-40B4-BE49-F238E27FC236}">
                <a16:creationId xmlns:a16="http://schemas.microsoft.com/office/drawing/2014/main" id="{E5904A79-FFE7-FE3B-A586-030F33315558}"/>
              </a:ext>
            </a:extLst>
          </p:cNvPr>
          <p:cNvSpPr txBox="1"/>
          <p:nvPr userDrawn="1"/>
        </p:nvSpPr>
        <p:spPr>
          <a:xfrm>
            <a:off x="1943100" y="4855518"/>
            <a:ext cx="5257800" cy="230832"/>
          </a:xfrm>
          <a:prstGeom prst="rect">
            <a:avLst/>
          </a:prstGeom>
          <a:noFill/>
        </p:spPr>
        <p:txBody>
          <a:bodyPr wrap="square">
            <a:spAutoFit/>
          </a:bodyPr>
          <a:lstStyle/>
          <a:p>
            <a:pPr algn="ctr"/>
            <a:r>
              <a:rPr lang="en-US" sz="900">
                <a:solidFill>
                  <a:schemeClr val="bg1"/>
                </a:solidFill>
              </a:rPr>
              <a:t>©2022 Koninklijke Philips N.V. All rights reserved. Approved for internal distribution. D029254-00</a:t>
            </a:r>
          </a:p>
        </p:txBody>
      </p:sp>
    </p:spTree>
    <p:extLst>
      <p:ext uri="{BB962C8B-B14F-4D97-AF65-F5344CB8AC3E}">
        <p14:creationId xmlns:p14="http://schemas.microsoft.com/office/powerpoint/2010/main" val="40617794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slide -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b="0" i="0" dirty="0">
              <a:latin typeface="Calibri Light" panose="020F0302020204030204" pitchFamily="34" charset="0"/>
            </a:endParaRPr>
          </a:p>
        </p:txBody>
      </p:sp>
      <p:pic>
        <p:nvPicPr>
          <p:cNvPr id="3" name="Picture 6">
            <a:extLst>
              <a:ext uri="{FF2B5EF4-FFF2-40B4-BE49-F238E27FC236}">
                <a16:creationId xmlns:a16="http://schemas.microsoft.com/office/drawing/2014/main" id="{D2D99289-1788-4094-95D8-16BE8E42F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8103" y="1835837"/>
            <a:ext cx="1144502" cy="1454950"/>
          </a:xfrm>
          <a:prstGeom prst="rect">
            <a:avLst/>
          </a:prstGeom>
          <a:ln>
            <a:noFill/>
          </a:ln>
        </p:spPr>
      </p:pic>
    </p:spTree>
    <p:extLst>
      <p:ext uri="{BB962C8B-B14F-4D97-AF65-F5344CB8AC3E}">
        <p14:creationId xmlns:p14="http://schemas.microsoft.com/office/powerpoint/2010/main" val="34228621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F14B76D6-1E80-FE45-861E-898D9060FB16}"/>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90000"/>
              </a:lnSpc>
              <a:buClr>
                <a:srgbClr val="00629F"/>
              </a:buClr>
              <a:buNone/>
              <a:tabLst/>
              <a:defRPr sz="3600" b="0" i="0">
                <a:solidFill>
                  <a:srgbClr val="00629F"/>
                </a:solidFill>
                <a:latin typeface="+mj-lt"/>
                <a:cs typeface="Calibri Light" panose="020F0302020204030204" pitchFamily="34" charset="0"/>
              </a:defRPr>
            </a:lvl1pPr>
            <a:lvl2pPr marL="757238" indent="-401638">
              <a:lnSpc>
                <a:spcPct val="90000"/>
              </a:lnSpc>
              <a:buClr>
                <a:srgbClr val="00629F"/>
              </a:buClr>
              <a:buNone/>
              <a:tabLst/>
              <a:defRPr sz="3800" b="0" i="0">
                <a:solidFill>
                  <a:srgbClr val="00629F"/>
                </a:solidFill>
                <a:latin typeface="+mj-lt"/>
                <a:cs typeface="Calibri Light" panose="020F0302020204030204" pitchFamily="34" charset="0"/>
              </a:defRPr>
            </a:lvl2pPr>
            <a:lvl3pPr marL="979488" indent="-266700">
              <a:lnSpc>
                <a:spcPct val="90000"/>
              </a:lnSpc>
              <a:buClr>
                <a:srgbClr val="00629F"/>
              </a:buClr>
              <a:buNone/>
              <a:tabLst/>
              <a:defRPr sz="3000" b="0" i="0">
                <a:solidFill>
                  <a:srgbClr val="00629F"/>
                </a:solidFill>
                <a:latin typeface="+mj-lt"/>
                <a:cs typeface="Calibri Light" panose="020F0302020204030204" pitchFamily="34" charset="0"/>
              </a:defRPr>
            </a:lvl3pPr>
            <a:lvl4pPr marL="1292225" indent="-254000">
              <a:lnSpc>
                <a:spcPct val="90000"/>
              </a:lnSpc>
              <a:buClr>
                <a:srgbClr val="00629F"/>
              </a:buClr>
              <a:buNone/>
              <a:tabLst/>
              <a:defRPr sz="2600" b="0" i="0">
                <a:solidFill>
                  <a:srgbClr val="00629F"/>
                </a:solidFill>
                <a:latin typeface="+mj-lt"/>
                <a:cs typeface="Calibri Light" panose="020F0302020204030204" pitchFamily="34" charset="0"/>
              </a:defRPr>
            </a:lvl4pPr>
          </a:lstStyle>
          <a:p>
            <a:pPr lvl="0"/>
            <a:r>
              <a:rPr lang="en-US"/>
              <a:t>Click to edit Master text styles</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37340056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bleed video">
    <p:bg>
      <p:bgPr>
        <a:solidFill>
          <a:schemeClr val="bg1">
            <a:lumMod val="75000"/>
          </a:schemeClr>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386B580-0255-B14B-8CC7-759D3E4E7726}"/>
              </a:ext>
            </a:extLst>
          </p:cNvPr>
          <p:cNvSpPr>
            <a:spLocks noGrp="1"/>
          </p:cNvSpPr>
          <p:nvPr>
            <p:ph type="media" sz="quarter" idx="24"/>
          </p:nvPr>
        </p:nvSpPr>
        <p:spPr>
          <a:xfrm>
            <a:off x="0" y="0"/>
            <a:ext cx="9144000" cy="5143500"/>
          </a:xfrm>
          <a:solidFill>
            <a:schemeClr val="bg1">
              <a:lumMod val="85000"/>
            </a:schemeClr>
          </a:solidFill>
        </p:spPr>
        <p:txBody>
          <a:bodyPr bIns="503999" anchor="ctr"/>
          <a:lstStyle>
            <a:lvl1pPr algn="ctr">
              <a:buNone/>
              <a:defRPr/>
            </a:lvl1pPr>
          </a:lstStyle>
          <a:p>
            <a:r>
              <a:rPr lang="en-US"/>
              <a:t>Click icon to add media</a:t>
            </a:r>
            <a:endParaRPr lang="en-NL" dirty="0"/>
          </a:p>
        </p:txBody>
      </p:sp>
      <p:sp>
        <p:nvSpPr>
          <p:cNvPr id="13" name="Footer Placeholder 4">
            <a:extLst>
              <a:ext uri="{FF2B5EF4-FFF2-40B4-BE49-F238E27FC236}">
                <a16:creationId xmlns:a16="http://schemas.microsoft.com/office/drawing/2014/main" id="{1A9D1465-550E-0E4E-B1C9-13DDC9BD1E1F}"/>
              </a:ext>
            </a:extLst>
          </p:cNvPr>
          <p:cNvSpPr txBox="1">
            <a:spLocks/>
          </p:cNvSpPr>
          <p:nvPr userDrawn="1"/>
        </p:nvSpPr>
        <p:spPr>
          <a:xfrm>
            <a:off x="7889640" y="4719600"/>
            <a:ext cx="1063904"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latin typeface="+mn-lt"/>
              </a:defRPr>
            </a:lvl1pPr>
          </a:lstStyle>
          <a:p>
            <a:endParaRPr lang="en-IN" dirty="0"/>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27894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1500 x 843 px</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defRPr>
            </a:lvl1pPr>
          </a:lstStyle>
          <a:p>
            <a:endParaRPr lang="en-IN" dirty="0">
              <a:solidFill>
                <a:schemeClr val="bg1"/>
              </a:solidFill>
            </a:endParaRPr>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a:xfrm>
            <a:off x="1948068" y="4884454"/>
            <a:ext cx="3910151" cy="107975"/>
          </a:xfrm>
          <a:prstGeom prst="rect">
            <a:avLst/>
          </a:prstGeom>
        </p:spPr>
        <p:txBody>
          <a:bodyPr/>
          <a:lstStyle>
            <a:lvl1pPr>
              <a:defRPr>
                <a:solidFill>
                  <a:schemeClr val="bg1"/>
                </a:solidFill>
              </a:defRPr>
            </a:lvl1pPr>
          </a:lstStyle>
          <a:p>
            <a:endParaRPr lang="en-IN" dirty="0">
              <a:solidFill>
                <a:schemeClr val="bg1"/>
              </a:solidFill>
            </a:endParaRPr>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8510"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2FBD5542-7C18-554E-8C38-9C18824A0F23}"/>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1802959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ags" Target="../tags/tag3.xml"/><Relationship Id="rId7" Type="http://schemas.openxmlformats.org/officeDocument/2006/relationships/slideLayout" Target="../slideLayouts/slideLayout7.xml"/><Relationship Id="rId71"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7"/>
            </p:custDataLst>
            <p:extLst>
              <p:ext uri="{D42A27DB-BD31-4B8C-83A1-F6EECF244321}">
                <p14:modId xmlns:p14="http://schemas.microsoft.com/office/powerpoint/2010/main" val="1948553763"/>
              </p:ext>
            </p:ext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name="think-cell Slide" r:id="rId69" imgW="270" imgH="270" progId="TCLayout.ActiveDocument.1">
                  <p:embed/>
                </p:oleObj>
              </mc:Choice>
              <mc:Fallback>
                <p:oleObj name="think-cell Slide" r:id="rId69" imgW="270" imgH="270" progId="TCLayout.ActiveDocument.1">
                  <p:embed/>
                  <p:pic>
                    <p:nvPicPr>
                      <p:cNvPr id="0" name=""/>
                      <p:cNvPicPr/>
                      <p:nvPr/>
                    </p:nvPicPr>
                    <p:blipFill>
                      <a:blip r:embed="rId70"/>
                      <a:stretch>
                        <a:fillRect/>
                      </a:stretch>
                    </p:blipFill>
                    <p:spPr>
                      <a:xfrm>
                        <a:off x="1591" y="1192"/>
                        <a:ext cx="1587" cy="119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A5D2E64-2649-4557-8200-E78DF2A57EFC}"/>
              </a:ext>
            </a:extLst>
          </p:cNvPr>
          <p:cNvPicPr>
            <a:picLocks noChangeAspect="1"/>
          </p:cNvPicPr>
          <p:nvPr userDrawn="1"/>
        </p:nvPicPr>
        <p:blipFill>
          <a:blip r:embed="rId71" cstate="print">
            <a:extLst>
              <a:ext uri="{28A0092B-C50C-407E-A947-70E740481C1C}">
                <a14:useLocalDpi xmlns:a14="http://schemas.microsoft.com/office/drawing/2010/main" val="0"/>
              </a:ext>
            </a:extLst>
          </a:blip>
          <a:stretch>
            <a:fillRect/>
          </a:stretch>
        </p:blipFill>
        <p:spPr>
          <a:xfrm>
            <a:off x="8280763" y="216000"/>
            <a:ext cx="360000" cy="457297"/>
          </a:xfrm>
          <a:prstGeom prst="rect">
            <a:avLst/>
          </a:prstGeom>
        </p:spPr>
      </p:pic>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504826" y="4884454"/>
            <a:ext cx="718767" cy="107975"/>
          </a:xfrm>
          <a:prstGeom prst="rect">
            <a:avLst/>
          </a:prstGeom>
        </p:spPr>
        <p:txBody>
          <a:bodyPr vert="horz" lIns="0" tIns="0" rIns="0" bIns="0" rtlCol="0" anchor="t"/>
          <a:lstStyle>
            <a:lvl1pPr algn="l">
              <a:defRPr sz="700" b="0" i="0">
                <a:solidFill>
                  <a:schemeClr val="tx1"/>
                </a:solidFill>
                <a:latin typeface="+mn-lt"/>
                <a:cs typeface="Calibri Light" panose="020F0302020204030204" pitchFamily="34" charset="0"/>
              </a:defRPr>
            </a:lvl1pPr>
          </a:lstStyle>
          <a:p>
            <a:endParaRPr lang="en-IN" dirty="0">
              <a:solidFill>
                <a:schemeClr val="tx1"/>
              </a:solidFill>
            </a:endParaRPr>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182120" y="4864360"/>
            <a:ext cx="199973" cy="150200"/>
          </a:xfrm>
          <a:prstGeom prst="rect">
            <a:avLst/>
          </a:prstGeom>
        </p:spPr>
        <p:txBody>
          <a:bodyPr vert="horz" lIns="0" tIns="0" rIns="0" bIns="0" rtlCol="0" anchor="t"/>
          <a:lstStyle>
            <a:lvl1pPr algn="l">
              <a:defRPr sz="900" b="0" i="0">
                <a:solidFill>
                  <a:schemeClr val="tx1"/>
                </a:solidFill>
                <a:latin typeface="+mn-lt"/>
                <a:cs typeface="Calibri Light" panose="020F0302020204030204" pitchFamily="34" charset="0"/>
              </a:defRPr>
            </a:lvl1pPr>
          </a:lstStyle>
          <a:p>
            <a:fld id="{A5163908-529D-4A49-892F-D37C4044DFD8}" type="slidenum">
              <a:rPr lang="en-IN" smtClean="0"/>
              <a:pPr/>
              <a:t>‹#›</a:t>
            </a:fld>
            <a:endParaRPr lang="en-IN" dirty="0"/>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504823" y="1211263"/>
            <a:ext cx="8132765" cy="3484800"/>
          </a:xfrm>
          <a:prstGeom prst="rect">
            <a:avLst/>
          </a:prstGeom>
        </p:spPr>
        <p:txBody>
          <a:bodyPr vert="horz" lIns="0" tIns="0" rIns="0" bIns="0" spcCol="324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Placeholder 5">
            <a:extLst>
              <a:ext uri="{FF2B5EF4-FFF2-40B4-BE49-F238E27FC236}">
                <a16:creationId xmlns:a16="http://schemas.microsoft.com/office/drawing/2014/main" id="{A0613193-D73A-5A4B-9E3D-2F277B4E033F}"/>
              </a:ext>
            </a:extLst>
          </p:cNvPr>
          <p:cNvSpPr>
            <a:spLocks noGrp="1"/>
          </p:cNvSpPr>
          <p:nvPr>
            <p:ph type="title"/>
          </p:nvPr>
        </p:nvSpPr>
        <p:spPr>
          <a:xfrm>
            <a:off x="503238" y="376238"/>
            <a:ext cx="7524750" cy="719137"/>
          </a:xfrm>
          <a:prstGeom prst="rect">
            <a:avLst/>
          </a:prstGeom>
        </p:spPr>
        <p:txBody>
          <a:bodyPr vert="horz" lIns="0" tIns="0" rIns="0" bIns="0" rtlCol="0" anchor="t">
            <a:noAutofit/>
          </a:bodyPr>
          <a:lstStyle/>
          <a:p>
            <a:r>
              <a:rPr lang="en-US"/>
              <a:t>Click to edit Master title style</a:t>
            </a:r>
            <a:endParaRPr lang="en-NL" dirty="0"/>
          </a:p>
        </p:txBody>
      </p:sp>
      <p:sp>
        <p:nvSpPr>
          <p:cNvPr id="5" name="Rectangle 4" hidden="1">
            <a:extLst>
              <a:ext uri="{FF2B5EF4-FFF2-40B4-BE49-F238E27FC236}">
                <a16:creationId xmlns:a16="http://schemas.microsoft.com/office/drawing/2014/main" id="{E111333B-FBA5-4875-A5DE-3B4281D761D5}"/>
              </a:ext>
            </a:extLst>
          </p:cNvPr>
          <p:cNvSpPr/>
          <p:nvPr userDrawn="1">
            <p:custDataLst>
              <p:tags r:id="rId68"/>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3" name="TextBox 2">
            <a:extLst>
              <a:ext uri="{FF2B5EF4-FFF2-40B4-BE49-F238E27FC236}">
                <a16:creationId xmlns:a16="http://schemas.microsoft.com/office/drawing/2014/main" id="{676B7CC0-9B67-2958-00E5-D4F17A62A3F9}"/>
              </a:ext>
            </a:extLst>
          </p:cNvPr>
          <p:cNvSpPr txBox="1"/>
          <p:nvPr userDrawn="1"/>
        </p:nvSpPr>
        <p:spPr>
          <a:xfrm>
            <a:off x="1943100" y="4855518"/>
            <a:ext cx="5257800" cy="230832"/>
          </a:xfrm>
          <a:prstGeom prst="rect">
            <a:avLst/>
          </a:prstGeom>
          <a:noFill/>
        </p:spPr>
        <p:txBody>
          <a:bodyPr wrap="square">
            <a:spAutoFit/>
          </a:bodyPr>
          <a:lstStyle/>
          <a:p>
            <a:pPr algn="ctr"/>
            <a:r>
              <a:rPr lang="en-US" sz="900"/>
              <a:t>©2022 Koninklijke Philips N.V. All rights reserved. Approved for internal distribution. D029254-00</a:t>
            </a:r>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78" r:id="rId3"/>
    <p:sldLayoutId id="2147483860" r:id="rId4"/>
    <p:sldLayoutId id="2147483955" r:id="rId5"/>
    <p:sldLayoutId id="2147483692" r:id="rId6"/>
    <p:sldLayoutId id="2147484176" r:id="rId7"/>
    <p:sldLayoutId id="2147483862" r:id="rId8"/>
    <p:sldLayoutId id="2147483948" r:id="rId9"/>
    <p:sldLayoutId id="2147483871" r:id="rId10"/>
    <p:sldLayoutId id="2147483866" r:id="rId11"/>
    <p:sldLayoutId id="2147483975" r:id="rId12"/>
    <p:sldLayoutId id="2147483867" r:id="rId13"/>
    <p:sldLayoutId id="2147483976" r:id="rId14"/>
    <p:sldLayoutId id="2147483984" r:id="rId15"/>
    <p:sldLayoutId id="2147483933" r:id="rId16"/>
    <p:sldLayoutId id="2147483869" r:id="rId17"/>
    <p:sldLayoutId id="2147483939" r:id="rId18"/>
    <p:sldLayoutId id="2147483936" r:id="rId19"/>
    <p:sldLayoutId id="2147483937" r:id="rId20"/>
    <p:sldLayoutId id="2147483938" r:id="rId21"/>
    <p:sldLayoutId id="2147484177" r:id="rId22"/>
    <p:sldLayoutId id="2147484146" r:id="rId23"/>
    <p:sldLayoutId id="2147484184" r:id="rId24"/>
    <p:sldLayoutId id="2147483918" r:id="rId25"/>
    <p:sldLayoutId id="2147483742" r:id="rId26"/>
    <p:sldLayoutId id="2147483766" r:id="rId27"/>
    <p:sldLayoutId id="2147484171" r:id="rId28"/>
    <p:sldLayoutId id="2147484149" r:id="rId29"/>
    <p:sldLayoutId id="2147484183" r:id="rId30"/>
    <p:sldLayoutId id="2147484095" r:id="rId31"/>
    <p:sldLayoutId id="2147484093" r:id="rId32"/>
    <p:sldLayoutId id="2147484100" r:id="rId33"/>
    <p:sldLayoutId id="2147484172" r:id="rId34"/>
    <p:sldLayoutId id="2147484152" r:id="rId35"/>
    <p:sldLayoutId id="2147484182" r:id="rId36"/>
    <p:sldLayoutId id="2147484107" r:id="rId37"/>
    <p:sldLayoutId id="2147484105" r:id="rId38"/>
    <p:sldLayoutId id="2147484109" r:id="rId39"/>
    <p:sldLayoutId id="2147484173" r:id="rId40"/>
    <p:sldLayoutId id="2147484155" r:id="rId41"/>
    <p:sldLayoutId id="2147484181" r:id="rId42"/>
    <p:sldLayoutId id="2147484116" r:id="rId43"/>
    <p:sldLayoutId id="2147484114" r:id="rId44"/>
    <p:sldLayoutId id="2147484118" r:id="rId45"/>
    <p:sldLayoutId id="2147484174" r:id="rId46"/>
    <p:sldLayoutId id="2147484158" r:id="rId47"/>
    <p:sldLayoutId id="2147484180" r:id="rId48"/>
    <p:sldLayoutId id="2147484125" r:id="rId49"/>
    <p:sldLayoutId id="2147484123" r:id="rId50"/>
    <p:sldLayoutId id="2147484127" r:id="rId51"/>
    <p:sldLayoutId id="2147484175" r:id="rId52"/>
    <p:sldLayoutId id="2147484160" r:id="rId53"/>
    <p:sldLayoutId id="2147484179" r:id="rId54"/>
    <p:sldLayoutId id="2147484134" r:id="rId55"/>
    <p:sldLayoutId id="2147484132" r:id="rId56"/>
    <p:sldLayoutId id="2147484136" r:id="rId57"/>
    <p:sldLayoutId id="2147484185" r:id="rId58"/>
    <p:sldLayoutId id="2147484186" r:id="rId59"/>
    <p:sldLayoutId id="2147484187" r:id="rId60"/>
    <p:sldLayoutId id="2147484188" r:id="rId61"/>
    <p:sldLayoutId id="2147484189" r:id="rId62"/>
    <p:sldLayoutId id="2147484190" r:id="rId63"/>
    <p:sldLayoutId id="2147484169" r:id="rId64"/>
    <p:sldLayoutId id="2147484142" r:id="rId6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p:txStyles>
    <p:titleStyle>
      <a:lvl1pPr algn="l" defTabSz="914377" rtl="0" eaLnBrk="1" latinLnBrk="0" hangingPunct="1">
        <a:lnSpc>
          <a:spcPct val="100000"/>
        </a:lnSpc>
        <a:spcBef>
          <a:spcPct val="0"/>
        </a:spcBef>
        <a:buNone/>
        <a:defRPr lang="en-US" sz="2400" kern="1200" smtClean="0">
          <a:solidFill>
            <a:srgbClr val="00629F"/>
          </a:solidFill>
          <a:latin typeface="+mj-lt"/>
          <a:ea typeface="+mj-ea"/>
          <a:cs typeface="+mj-cs"/>
        </a:defRPr>
      </a:lvl1pPr>
    </p:titleStyle>
    <p:bodyStyle>
      <a:lvl1pPr marL="144000" indent="-144000" algn="l" defTabSz="914377"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400" b="0" i="0" kern="1200" dirty="0">
          <a:solidFill>
            <a:schemeClr val="tx1"/>
          </a:solidFill>
          <a:latin typeface="+mn-lt"/>
          <a:ea typeface="+mn-ea"/>
          <a:cs typeface="Calibri Light" panose="020F0302020204030204" pitchFamily="34" charset="0"/>
        </a:defRPr>
      </a:lvl1pPr>
      <a:lvl2pPr marL="32004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200" b="0" i="0" kern="1200" dirty="0">
          <a:solidFill>
            <a:schemeClr val="tx1"/>
          </a:solidFill>
          <a:latin typeface="+mn-lt"/>
          <a:ea typeface="+mn-ea"/>
          <a:cs typeface="Calibri Light" panose="020F0302020204030204" pitchFamily="34" charset="0"/>
        </a:defRPr>
      </a:lvl2pPr>
      <a:lvl3pPr marL="429768"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50" b="0" i="0" kern="1200" dirty="0">
          <a:solidFill>
            <a:schemeClr val="tx1"/>
          </a:solidFill>
          <a:latin typeface="+mn-lt"/>
          <a:ea typeface="+mn-ea"/>
          <a:cs typeface="Calibri Light" panose="020F0302020204030204" pitchFamily="34" charset="0"/>
        </a:defRPr>
      </a:lvl3pPr>
      <a:lvl4pPr marL="59436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00" b="0" i="0" kern="1200" dirty="0">
          <a:solidFill>
            <a:schemeClr val="tx1"/>
          </a:solidFill>
          <a:latin typeface="+mn-lt"/>
          <a:ea typeface="+mn-ea"/>
          <a:cs typeface="Calibri Light" panose="020F0302020204030204" pitchFamily="34" charset="0"/>
        </a:defRPr>
      </a:lvl4pPr>
      <a:lvl5pPr marL="701675"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000" kern="1200" dirty="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p15:clr>
            <a:srgbClr val="A4A3A4"/>
          </p15:clr>
        </p15:guide>
        <p15:guide id="2" pos="5441">
          <p15:clr>
            <a:srgbClr val="A4A3A4"/>
          </p15:clr>
        </p15:guide>
        <p15:guide id="4" orient="horz" pos="237">
          <p15:clr>
            <a:srgbClr val="A4A3A4"/>
          </p15:clr>
        </p15:guide>
        <p15:guide id="5" orient="horz" pos="690">
          <p15:clr>
            <a:srgbClr val="A4A3A4"/>
          </p15:clr>
        </p15:guide>
        <p15:guide id="6" orient="horz" pos="763">
          <p15:clr>
            <a:srgbClr val="A4A3A4"/>
          </p15:clr>
        </p15:guide>
        <p15:guide id="7" orient="horz" pos="2958">
          <p15:clr>
            <a:srgbClr val="A4A3A4"/>
          </p15:clr>
        </p15:guide>
        <p15:guide id="12" pos="2911" userDrawn="1">
          <p15:clr>
            <a:srgbClr val="A4A3A4"/>
          </p15:clr>
        </p15:guide>
        <p15:guide id="14" pos="2849"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DC80992-28D1-C3AA-9B8E-CF08C616B541}"/>
              </a:ext>
            </a:extLst>
          </p:cNvPr>
          <p:cNvSpPr>
            <a:spLocks noGrp="1"/>
          </p:cNvSpPr>
          <p:nvPr>
            <p:ph type="body" sz="quarter" idx="10"/>
          </p:nvPr>
        </p:nvSpPr>
        <p:spPr/>
        <p:txBody>
          <a:bodyPr/>
          <a:lstStyle/>
          <a:p>
            <a:r>
              <a:rPr lang="en-US"/>
              <a:t>Clinical workflow </a:t>
            </a:r>
          </a:p>
          <a:p>
            <a:r>
              <a:rPr lang="en-US"/>
              <a:t>Your bridge to surgery </a:t>
            </a:r>
          </a:p>
          <a:p>
            <a:endParaRPr lang="en-US"/>
          </a:p>
        </p:txBody>
      </p:sp>
    </p:spTree>
    <p:extLst>
      <p:ext uri="{BB962C8B-B14F-4D97-AF65-F5344CB8AC3E}">
        <p14:creationId xmlns:p14="http://schemas.microsoft.com/office/powerpoint/2010/main" val="1788356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46F4-B8A6-F8DE-86D1-9DE140302895}"/>
              </a:ext>
            </a:extLst>
          </p:cNvPr>
          <p:cNvSpPr>
            <a:spLocks noGrp="1"/>
          </p:cNvSpPr>
          <p:nvPr>
            <p:ph type="title"/>
          </p:nvPr>
        </p:nvSpPr>
        <p:spPr/>
        <p:txBody>
          <a:bodyPr/>
          <a:lstStyle/>
          <a:p>
            <a:r>
              <a:rPr lang="en-US"/>
              <a:t>Bridge deployment </a:t>
            </a:r>
          </a:p>
        </p:txBody>
      </p:sp>
      <p:sp>
        <p:nvSpPr>
          <p:cNvPr id="3" name="Date Placeholder 2">
            <a:extLst>
              <a:ext uri="{FF2B5EF4-FFF2-40B4-BE49-F238E27FC236}">
                <a16:creationId xmlns:a16="http://schemas.microsoft.com/office/drawing/2014/main" id="{41A4D29B-C31D-0FBC-978D-92BC694BC77A}"/>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F6E95517-9EAD-6208-E1EE-AF65CC5E04B2}"/>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77EBA52F-21E0-0B48-28CB-A7D5B97C0476}"/>
              </a:ext>
            </a:extLst>
          </p:cNvPr>
          <p:cNvSpPr>
            <a:spLocks noGrp="1"/>
          </p:cNvSpPr>
          <p:nvPr>
            <p:ph type="sldNum" sz="quarter" idx="18"/>
          </p:nvPr>
        </p:nvSpPr>
        <p:spPr/>
        <p:txBody>
          <a:bodyPr/>
          <a:lstStyle/>
          <a:p>
            <a:fld id="{A5163908-529D-4A49-892F-D37C4044DFD8}" type="slidenum">
              <a:rPr lang="en-IN" smtClean="0"/>
              <a:pPr/>
              <a:t>10</a:t>
            </a:fld>
            <a:endParaRPr lang="en-IN" dirty="0"/>
          </a:p>
        </p:txBody>
      </p:sp>
      <p:sp>
        <p:nvSpPr>
          <p:cNvPr id="6" name="Text Placeholder 5">
            <a:extLst>
              <a:ext uri="{FF2B5EF4-FFF2-40B4-BE49-F238E27FC236}">
                <a16:creationId xmlns:a16="http://schemas.microsoft.com/office/drawing/2014/main" id="{537BEDEB-E737-0E4E-E710-9F58E569C66B}"/>
              </a:ext>
            </a:extLst>
          </p:cNvPr>
          <p:cNvSpPr>
            <a:spLocks noGrp="1"/>
          </p:cNvSpPr>
          <p:nvPr>
            <p:ph type="body" sz="quarter" idx="14"/>
          </p:nvPr>
        </p:nvSpPr>
        <p:spPr/>
        <p:txBody>
          <a:bodyPr/>
          <a:lstStyle/>
          <a:p>
            <a:pPr>
              <a:spcAft>
                <a:spcPts val="1200"/>
              </a:spcAft>
            </a:pPr>
            <a:r>
              <a:rPr lang="en-US"/>
              <a:t>Inflate Bridge</a:t>
            </a:r>
          </a:p>
          <a:p>
            <a:pPr lvl="1">
              <a:spcAft>
                <a:spcPts val="1200"/>
              </a:spcAft>
            </a:pPr>
            <a:r>
              <a:rPr lang="en-US" sz="1400"/>
              <a:t>Attach prepared syringe to balloon inflation port</a:t>
            </a:r>
          </a:p>
          <a:p>
            <a:pPr lvl="1">
              <a:spcAft>
                <a:spcPts val="1200"/>
              </a:spcAft>
            </a:pPr>
            <a:r>
              <a:rPr lang="en-US" sz="1400"/>
              <a:t>Inflate until balloon conforms to anatomical shape on fluoro</a:t>
            </a:r>
          </a:p>
          <a:p>
            <a:pPr lvl="1">
              <a:spcAft>
                <a:spcPts val="1200"/>
              </a:spcAft>
            </a:pPr>
            <a:r>
              <a:rPr lang="en-US" sz="1400"/>
              <a:t>Inflation may not require full 60 cc. Do not over-inflate.</a:t>
            </a:r>
          </a:p>
          <a:p>
            <a:pPr lvl="1">
              <a:spcAft>
                <a:spcPts val="1200"/>
              </a:spcAft>
            </a:pPr>
            <a:r>
              <a:rPr lang="en-US" sz="1400"/>
              <a:t>Additional inflation does not increase pressure, only volume</a:t>
            </a:r>
          </a:p>
          <a:p>
            <a:pPr>
              <a:spcAft>
                <a:spcPts val="1200"/>
              </a:spcAft>
            </a:pPr>
            <a:endParaRPr lang="en-US"/>
          </a:p>
        </p:txBody>
      </p:sp>
      <p:sp>
        <p:nvSpPr>
          <p:cNvPr id="8" name="TextBox 7">
            <a:extLst>
              <a:ext uri="{FF2B5EF4-FFF2-40B4-BE49-F238E27FC236}">
                <a16:creationId xmlns:a16="http://schemas.microsoft.com/office/drawing/2014/main" id="{EAA9538A-139D-EA81-BF12-9EC9A64A48F7}"/>
              </a:ext>
            </a:extLst>
          </p:cNvPr>
          <p:cNvSpPr txBox="1"/>
          <p:nvPr/>
        </p:nvSpPr>
        <p:spPr>
          <a:xfrm>
            <a:off x="5334000" y="4629150"/>
            <a:ext cx="3035808" cy="246221"/>
          </a:xfrm>
          <a:prstGeom prst="rect">
            <a:avLst/>
          </a:prstGeom>
          <a:noFill/>
        </p:spPr>
        <p:txBody>
          <a:bodyPr wrap="square" rtlCol="0">
            <a:spAutoFit/>
          </a:bodyPr>
          <a:lstStyle/>
          <a:p>
            <a:r>
              <a:rPr lang="en-US" sz="1000" dirty="0"/>
              <a:t>*Image taken in animal model </a:t>
            </a:r>
          </a:p>
        </p:txBody>
      </p:sp>
      <p:pic>
        <p:nvPicPr>
          <p:cNvPr id="9" name="Picture 2">
            <a:extLst>
              <a:ext uri="{FF2B5EF4-FFF2-40B4-BE49-F238E27FC236}">
                <a16:creationId xmlns:a16="http://schemas.microsoft.com/office/drawing/2014/main" id="{7FF07A74-E07D-53AE-4B3B-52EB34A8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742950"/>
            <a:ext cx="330915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0920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C038-7908-7A10-3EB6-92AAA8BC22FA}"/>
              </a:ext>
            </a:extLst>
          </p:cNvPr>
          <p:cNvSpPr>
            <a:spLocks noGrp="1"/>
          </p:cNvSpPr>
          <p:nvPr>
            <p:ph type="title"/>
          </p:nvPr>
        </p:nvSpPr>
        <p:spPr/>
        <p:txBody>
          <a:bodyPr/>
          <a:lstStyle/>
          <a:p>
            <a:r>
              <a:rPr lang="en-US"/>
              <a:t>Troubleshooting: Bridge device migration </a:t>
            </a:r>
          </a:p>
        </p:txBody>
      </p:sp>
      <p:sp>
        <p:nvSpPr>
          <p:cNvPr id="3" name="Date Placeholder 2">
            <a:extLst>
              <a:ext uri="{FF2B5EF4-FFF2-40B4-BE49-F238E27FC236}">
                <a16:creationId xmlns:a16="http://schemas.microsoft.com/office/drawing/2014/main" id="{08408A65-D7B8-3727-771E-4CAC39D8FBB4}"/>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8E0378D6-49A6-79CB-C070-A1DBF5961A1B}"/>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3950104D-838E-EED1-8E3E-0640817BF68D}"/>
              </a:ext>
            </a:extLst>
          </p:cNvPr>
          <p:cNvSpPr>
            <a:spLocks noGrp="1"/>
          </p:cNvSpPr>
          <p:nvPr>
            <p:ph type="sldNum" sz="quarter" idx="18"/>
          </p:nvPr>
        </p:nvSpPr>
        <p:spPr/>
        <p:txBody>
          <a:bodyPr/>
          <a:lstStyle/>
          <a:p>
            <a:fld id="{A5163908-529D-4A49-892F-D37C4044DFD8}" type="slidenum">
              <a:rPr lang="en-IN" smtClean="0"/>
              <a:pPr/>
              <a:t>11</a:t>
            </a:fld>
            <a:endParaRPr lang="en-IN" dirty="0"/>
          </a:p>
        </p:txBody>
      </p:sp>
      <p:sp>
        <p:nvSpPr>
          <p:cNvPr id="6" name="Text Placeholder 5">
            <a:extLst>
              <a:ext uri="{FF2B5EF4-FFF2-40B4-BE49-F238E27FC236}">
                <a16:creationId xmlns:a16="http://schemas.microsoft.com/office/drawing/2014/main" id="{42AA541E-CF89-B192-20A2-7DD2EC40AC8D}"/>
              </a:ext>
            </a:extLst>
          </p:cNvPr>
          <p:cNvSpPr>
            <a:spLocks noGrp="1"/>
          </p:cNvSpPr>
          <p:nvPr>
            <p:ph type="body" sz="quarter" idx="14"/>
          </p:nvPr>
        </p:nvSpPr>
        <p:spPr/>
        <p:txBody>
          <a:bodyPr/>
          <a:lstStyle/>
          <a:p>
            <a:pPr>
              <a:spcAft>
                <a:spcPts val="600"/>
              </a:spcAft>
            </a:pPr>
            <a:r>
              <a:rPr lang="en-US"/>
              <a:t>Balloon movement toward atrium can occur</a:t>
            </a:r>
          </a:p>
          <a:p>
            <a:pPr>
              <a:spcAft>
                <a:spcPts val="600"/>
              </a:spcAft>
            </a:pPr>
            <a:r>
              <a:rPr lang="en-US"/>
              <a:t>Causes of movement</a:t>
            </a:r>
          </a:p>
          <a:p>
            <a:pPr lvl="1">
              <a:spcAft>
                <a:spcPts val="600"/>
              </a:spcAft>
            </a:pPr>
            <a:r>
              <a:rPr lang="en-US" sz="1400"/>
              <a:t>Non-stiff GW</a:t>
            </a:r>
          </a:p>
          <a:p>
            <a:pPr lvl="1">
              <a:spcAft>
                <a:spcPts val="600"/>
              </a:spcAft>
            </a:pPr>
            <a:r>
              <a:rPr lang="en-US" sz="1400"/>
              <a:t>Balloon placed too far inferiorly</a:t>
            </a:r>
          </a:p>
          <a:p>
            <a:pPr lvl="1">
              <a:spcAft>
                <a:spcPts val="600"/>
              </a:spcAft>
            </a:pPr>
            <a:r>
              <a:rPr lang="en-US" sz="1400"/>
              <a:t>Over-inflation</a:t>
            </a:r>
          </a:p>
          <a:p>
            <a:pPr>
              <a:spcAft>
                <a:spcPts val="600"/>
              </a:spcAft>
            </a:pPr>
            <a:r>
              <a:rPr lang="en-US"/>
              <a:t>Mitigate with forward pressure on catheter shaft</a:t>
            </a:r>
          </a:p>
          <a:p>
            <a:pPr>
              <a:spcAft>
                <a:spcPts val="600"/>
              </a:spcAft>
            </a:pPr>
            <a:r>
              <a:rPr lang="en-US"/>
              <a:t>Re-advancement may require some deflation of the balloon</a:t>
            </a:r>
          </a:p>
          <a:p>
            <a:pPr>
              <a:spcAft>
                <a:spcPts val="600"/>
              </a:spcAft>
            </a:pPr>
            <a:endParaRPr lang="en-US"/>
          </a:p>
        </p:txBody>
      </p:sp>
      <p:grpSp>
        <p:nvGrpSpPr>
          <p:cNvPr id="7" name="Group 6">
            <a:extLst>
              <a:ext uri="{FF2B5EF4-FFF2-40B4-BE49-F238E27FC236}">
                <a16:creationId xmlns:a16="http://schemas.microsoft.com/office/drawing/2014/main" id="{048F0772-2B99-6232-E5EA-E4CEBFE7A1DA}"/>
              </a:ext>
            </a:extLst>
          </p:cNvPr>
          <p:cNvGrpSpPr/>
          <p:nvPr/>
        </p:nvGrpSpPr>
        <p:grpSpPr>
          <a:xfrm>
            <a:off x="5943600" y="2419350"/>
            <a:ext cx="2301446" cy="2291277"/>
            <a:chOff x="5749441" y="3262543"/>
            <a:chExt cx="2946850" cy="3213153"/>
          </a:xfrm>
        </p:grpSpPr>
        <p:pic>
          <p:nvPicPr>
            <p:cNvPr id="8" name="Picture 2">
              <a:extLst>
                <a:ext uri="{FF2B5EF4-FFF2-40B4-BE49-F238E27FC236}">
                  <a16:creationId xmlns:a16="http://schemas.microsoft.com/office/drawing/2014/main" id="{605D13A0-ED4E-957D-EC98-EF381C3FF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441" y="3262543"/>
              <a:ext cx="2946850" cy="321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3E3719CE-58CB-5F72-1EBF-0472A2DA28A0}"/>
                </a:ext>
              </a:extLst>
            </p:cNvPr>
            <p:cNvSpPr txBox="1"/>
            <p:nvPr/>
          </p:nvSpPr>
          <p:spPr>
            <a:xfrm>
              <a:off x="5961398" y="3262543"/>
              <a:ext cx="2380714" cy="398695"/>
            </a:xfrm>
            <a:prstGeom prst="rect">
              <a:avLst/>
            </a:prstGeom>
            <a:solidFill>
              <a:srgbClr val="49A942"/>
            </a:solidFill>
          </p:spPr>
          <p:txBody>
            <a:bodyPr wrap="none" rtlCol="0">
              <a:spAutoFit/>
            </a:bodyPr>
            <a:lstStyle/>
            <a:p>
              <a:r>
                <a:rPr lang="en-US" sz="1600" dirty="0"/>
                <a:t>Grip</a:t>
              </a:r>
              <a:r>
                <a:rPr lang="en-US" sz="1600" dirty="0">
                  <a:sym typeface="Wingdings" panose="05000000000000000000" pitchFamily="2" charset="2"/>
                </a:rPr>
                <a:t>PressureHold</a:t>
              </a:r>
              <a:endParaRPr lang="en-US" sz="1600" dirty="0"/>
            </a:p>
          </p:txBody>
        </p:sp>
      </p:grpSp>
      <p:pic>
        <p:nvPicPr>
          <p:cNvPr id="10" name="Picture 2">
            <a:extLst>
              <a:ext uri="{FF2B5EF4-FFF2-40B4-BE49-F238E27FC236}">
                <a16:creationId xmlns:a16="http://schemas.microsoft.com/office/drawing/2014/main" id="{3F99C1D9-1FD6-5759-4ABA-965AF82DF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66750"/>
            <a:ext cx="1996794" cy="171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0534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3402-10C2-B0EB-FDDF-2F24B7367253}"/>
              </a:ext>
            </a:extLst>
          </p:cNvPr>
          <p:cNvSpPr>
            <a:spLocks noGrp="1"/>
          </p:cNvSpPr>
          <p:nvPr>
            <p:ph type="title"/>
          </p:nvPr>
        </p:nvSpPr>
        <p:spPr/>
        <p:txBody>
          <a:bodyPr/>
          <a:lstStyle/>
          <a:p>
            <a:r>
              <a:rPr lang="en-US"/>
              <a:t>Rescue considerations </a:t>
            </a:r>
          </a:p>
        </p:txBody>
      </p:sp>
      <p:sp>
        <p:nvSpPr>
          <p:cNvPr id="3" name="Date Placeholder 2">
            <a:extLst>
              <a:ext uri="{FF2B5EF4-FFF2-40B4-BE49-F238E27FC236}">
                <a16:creationId xmlns:a16="http://schemas.microsoft.com/office/drawing/2014/main" id="{81D45837-324E-7797-CBFB-7B6A3B0AAA1E}"/>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108582DD-89FE-980F-18E5-93002D02B0D4}"/>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C7858D5E-FD53-BC3F-B50F-C43C9D28282E}"/>
              </a:ext>
            </a:extLst>
          </p:cNvPr>
          <p:cNvSpPr>
            <a:spLocks noGrp="1"/>
          </p:cNvSpPr>
          <p:nvPr>
            <p:ph type="sldNum" sz="quarter" idx="18"/>
          </p:nvPr>
        </p:nvSpPr>
        <p:spPr/>
        <p:txBody>
          <a:bodyPr/>
          <a:lstStyle/>
          <a:p>
            <a:fld id="{A5163908-529D-4A49-892F-D37C4044DFD8}" type="slidenum">
              <a:rPr lang="en-IN" smtClean="0"/>
              <a:pPr/>
              <a:t>12</a:t>
            </a:fld>
            <a:endParaRPr lang="en-IN" dirty="0"/>
          </a:p>
        </p:txBody>
      </p:sp>
      <p:sp>
        <p:nvSpPr>
          <p:cNvPr id="6" name="Text Placeholder 5">
            <a:extLst>
              <a:ext uri="{FF2B5EF4-FFF2-40B4-BE49-F238E27FC236}">
                <a16:creationId xmlns:a16="http://schemas.microsoft.com/office/drawing/2014/main" id="{EC7D6356-2EC6-9F70-DFE2-A60344C0C402}"/>
              </a:ext>
            </a:extLst>
          </p:cNvPr>
          <p:cNvSpPr>
            <a:spLocks noGrp="1"/>
          </p:cNvSpPr>
          <p:nvPr>
            <p:ph type="body" sz="quarter" idx="14"/>
          </p:nvPr>
        </p:nvSpPr>
        <p:spPr>
          <a:xfrm>
            <a:off x="504825" y="1211263"/>
            <a:ext cx="3000375" cy="3484800"/>
          </a:xfrm>
        </p:spPr>
        <p:txBody>
          <a:bodyPr/>
          <a:lstStyle/>
          <a:p>
            <a:pPr>
              <a:spcAft>
                <a:spcPts val="600"/>
              </a:spcAft>
            </a:pPr>
            <a:r>
              <a:rPr lang="en-US"/>
              <a:t>Don’t delay initiating rescue protocols</a:t>
            </a:r>
          </a:p>
          <a:p>
            <a:pPr>
              <a:spcAft>
                <a:spcPts val="600"/>
              </a:spcAft>
            </a:pPr>
            <a:r>
              <a:rPr lang="en-US"/>
              <a:t>Confirm SVC injury </a:t>
            </a:r>
          </a:p>
          <a:p>
            <a:pPr>
              <a:spcAft>
                <a:spcPts val="600"/>
              </a:spcAft>
            </a:pPr>
            <a:r>
              <a:rPr lang="en-US"/>
              <a:t>Check for pericardial effusion </a:t>
            </a:r>
          </a:p>
          <a:p>
            <a:pPr>
              <a:spcAft>
                <a:spcPts val="600"/>
              </a:spcAft>
            </a:pPr>
            <a:r>
              <a:rPr lang="en-US"/>
              <a:t>Start volume resuscitation from femoral access if necessary</a:t>
            </a:r>
          </a:p>
          <a:p>
            <a:pPr>
              <a:spcAft>
                <a:spcPts val="600"/>
              </a:spcAft>
            </a:pPr>
            <a:endParaRPr lang="en-US"/>
          </a:p>
        </p:txBody>
      </p:sp>
      <p:pic>
        <p:nvPicPr>
          <p:cNvPr id="7" name="Picture 2">
            <a:extLst>
              <a:ext uri="{FF2B5EF4-FFF2-40B4-BE49-F238E27FC236}">
                <a16:creationId xmlns:a16="http://schemas.microsoft.com/office/drawing/2014/main" id="{44536A86-74C2-EEF0-295F-14546C481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76350"/>
            <a:ext cx="512064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6151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7BBA-7835-0CD2-86BD-9D0C76FCE877}"/>
              </a:ext>
            </a:extLst>
          </p:cNvPr>
          <p:cNvSpPr>
            <a:spLocks noGrp="1"/>
          </p:cNvSpPr>
          <p:nvPr>
            <p:ph type="title"/>
          </p:nvPr>
        </p:nvSpPr>
        <p:spPr/>
        <p:txBody>
          <a:bodyPr/>
          <a:lstStyle/>
          <a:p>
            <a:r>
              <a:rPr lang="en-US"/>
              <a:t>Surgical repair considerations </a:t>
            </a:r>
          </a:p>
        </p:txBody>
      </p:sp>
      <p:sp>
        <p:nvSpPr>
          <p:cNvPr id="3" name="Date Placeholder 2">
            <a:extLst>
              <a:ext uri="{FF2B5EF4-FFF2-40B4-BE49-F238E27FC236}">
                <a16:creationId xmlns:a16="http://schemas.microsoft.com/office/drawing/2014/main" id="{981047C0-6AA4-D022-7415-9F651A40BE2B}"/>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78E5BA73-B5B7-BF2A-02D4-AF046771C5B8}"/>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56296A85-7F22-2EB5-85B3-1DBAABE23980}"/>
              </a:ext>
            </a:extLst>
          </p:cNvPr>
          <p:cNvSpPr>
            <a:spLocks noGrp="1"/>
          </p:cNvSpPr>
          <p:nvPr>
            <p:ph type="sldNum" sz="quarter" idx="18"/>
          </p:nvPr>
        </p:nvSpPr>
        <p:spPr/>
        <p:txBody>
          <a:bodyPr/>
          <a:lstStyle/>
          <a:p>
            <a:fld id="{A5163908-529D-4A49-892F-D37C4044DFD8}" type="slidenum">
              <a:rPr lang="en-IN" smtClean="0"/>
              <a:pPr/>
              <a:t>13</a:t>
            </a:fld>
            <a:endParaRPr lang="en-IN" dirty="0"/>
          </a:p>
        </p:txBody>
      </p:sp>
      <p:sp>
        <p:nvSpPr>
          <p:cNvPr id="6" name="Text Placeholder 5">
            <a:extLst>
              <a:ext uri="{FF2B5EF4-FFF2-40B4-BE49-F238E27FC236}">
                <a16:creationId xmlns:a16="http://schemas.microsoft.com/office/drawing/2014/main" id="{984D195E-D329-17E2-2935-7103DF70186A}"/>
              </a:ext>
            </a:extLst>
          </p:cNvPr>
          <p:cNvSpPr>
            <a:spLocks noGrp="1"/>
          </p:cNvSpPr>
          <p:nvPr>
            <p:ph type="body" sz="quarter" idx="14"/>
          </p:nvPr>
        </p:nvSpPr>
        <p:spPr>
          <a:xfrm>
            <a:off x="504825" y="1211263"/>
            <a:ext cx="2924175" cy="3484800"/>
          </a:xfrm>
        </p:spPr>
        <p:txBody>
          <a:bodyPr/>
          <a:lstStyle/>
          <a:p>
            <a:pPr>
              <a:spcAft>
                <a:spcPts val="600"/>
              </a:spcAft>
            </a:pPr>
            <a:r>
              <a:rPr lang="en-US"/>
              <a:t>Communicate presence of balloon to surgical colleagues</a:t>
            </a:r>
          </a:p>
          <a:p>
            <a:pPr>
              <a:spcAft>
                <a:spcPts val="600"/>
              </a:spcAft>
            </a:pPr>
            <a:r>
              <a:rPr lang="en-US"/>
              <a:t>Ensure the repair does not damage the balloon</a:t>
            </a:r>
          </a:p>
          <a:p>
            <a:pPr>
              <a:spcAft>
                <a:spcPts val="600"/>
              </a:spcAft>
            </a:pPr>
            <a:r>
              <a:rPr lang="en-US"/>
              <a:t>Use caution to avoid stitching through the Bridge device </a:t>
            </a:r>
          </a:p>
          <a:p>
            <a:pPr>
              <a:spcAft>
                <a:spcPts val="600"/>
              </a:spcAft>
            </a:pPr>
            <a:endParaRPr lang="en-US"/>
          </a:p>
        </p:txBody>
      </p:sp>
      <p:pic>
        <p:nvPicPr>
          <p:cNvPr id="7" name="Picture 2">
            <a:extLst>
              <a:ext uri="{FF2B5EF4-FFF2-40B4-BE49-F238E27FC236}">
                <a16:creationId xmlns:a16="http://schemas.microsoft.com/office/drawing/2014/main" id="{096DC314-B60B-E471-0E5B-6D0C44CF9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00150"/>
            <a:ext cx="4511040" cy="333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7E26B8E-43D4-26BF-BAF3-DE9A9BF4222C}"/>
              </a:ext>
            </a:extLst>
          </p:cNvPr>
          <p:cNvSpPr txBox="1"/>
          <p:nvPr/>
        </p:nvSpPr>
        <p:spPr>
          <a:xfrm>
            <a:off x="4038600" y="4550718"/>
            <a:ext cx="2209800" cy="230832"/>
          </a:xfrm>
          <a:prstGeom prst="rect">
            <a:avLst/>
          </a:prstGeom>
          <a:noFill/>
        </p:spPr>
        <p:txBody>
          <a:bodyPr wrap="square">
            <a:spAutoFit/>
          </a:bodyPr>
          <a:lstStyle/>
          <a:p>
            <a:r>
              <a:rPr lang="en-US" sz="900"/>
              <a:t>*Image taken from live animal model </a:t>
            </a:r>
          </a:p>
        </p:txBody>
      </p:sp>
    </p:spTree>
    <p:extLst>
      <p:ext uri="{BB962C8B-B14F-4D97-AF65-F5344CB8AC3E}">
        <p14:creationId xmlns:p14="http://schemas.microsoft.com/office/powerpoint/2010/main" val="22138549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BB6B-F163-22DD-6E1F-9431BF462175}"/>
              </a:ext>
            </a:extLst>
          </p:cNvPr>
          <p:cNvSpPr>
            <a:spLocks noGrp="1"/>
          </p:cNvSpPr>
          <p:nvPr>
            <p:ph type="title"/>
          </p:nvPr>
        </p:nvSpPr>
        <p:spPr/>
        <p:txBody>
          <a:bodyPr/>
          <a:lstStyle/>
          <a:p>
            <a:r>
              <a:rPr lang="en-US"/>
              <a:t>References </a:t>
            </a:r>
          </a:p>
        </p:txBody>
      </p:sp>
      <p:sp>
        <p:nvSpPr>
          <p:cNvPr id="3" name="Date Placeholder 2">
            <a:extLst>
              <a:ext uri="{FF2B5EF4-FFF2-40B4-BE49-F238E27FC236}">
                <a16:creationId xmlns:a16="http://schemas.microsoft.com/office/drawing/2014/main" id="{9C0B22F2-3C7C-02EB-8687-CF4F0857E161}"/>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20E3E901-B6F5-45E9-AD41-6804362F0015}"/>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3E088061-FC11-53AC-49B6-93FCBD928B07}"/>
              </a:ext>
            </a:extLst>
          </p:cNvPr>
          <p:cNvSpPr>
            <a:spLocks noGrp="1"/>
          </p:cNvSpPr>
          <p:nvPr>
            <p:ph type="sldNum" sz="quarter" idx="18"/>
          </p:nvPr>
        </p:nvSpPr>
        <p:spPr/>
        <p:txBody>
          <a:bodyPr/>
          <a:lstStyle/>
          <a:p>
            <a:fld id="{A5163908-529D-4A49-892F-D37C4044DFD8}" type="slidenum">
              <a:rPr lang="en-IN" smtClean="0"/>
              <a:pPr/>
              <a:t>14</a:t>
            </a:fld>
            <a:endParaRPr lang="en-IN" dirty="0"/>
          </a:p>
        </p:txBody>
      </p:sp>
      <p:sp>
        <p:nvSpPr>
          <p:cNvPr id="6" name="Text Placeholder 5">
            <a:extLst>
              <a:ext uri="{FF2B5EF4-FFF2-40B4-BE49-F238E27FC236}">
                <a16:creationId xmlns:a16="http://schemas.microsoft.com/office/drawing/2014/main" id="{0213DAB6-2CE3-0353-197E-455D3C227E30}"/>
              </a:ext>
            </a:extLst>
          </p:cNvPr>
          <p:cNvSpPr>
            <a:spLocks noGrp="1"/>
          </p:cNvSpPr>
          <p:nvPr>
            <p:ph type="body" sz="quarter" idx="14"/>
          </p:nvPr>
        </p:nvSpPr>
        <p:spPr/>
        <p:txBody>
          <a:bodyPr/>
          <a:lstStyle/>
          <a:p>
            <a:pPr marL="0" indent="0">
              <a:spcAft>
                <a:spcPts val="600"/>
              </a:spcAft>
              <a:buNone/>
            </a:pPr>
            <a:r>
              <a:rPr lang="en-US" baseline="30000"/>
              <a:t>1</a:t>
            </a:r>
            <a:r>
              <a:rPr lang="en-US"/>
              <a:t>Document on file, D027562</a:t>
            </a:r>
          </a:p>
          <a:p>
            <a:pPr marL="0" indent="0">
              <a:spcAft>
                <a:spcPts val="600"/>
              </a:spcAft>
              <a:buNone/>
            </a:pPr>
            <a:r>
              <a:rPr lang="en-US" baseline="30000"/>
              <a:t>2</a:t>
            </a:r>
            <a:r>
              <a:rPr lang="en-US"/>
              <a:t>Document on file, D027561. When deployed, the Bridge occlusion balloon reduces blood loss by up to 90%, on average, in an animal model of an SVC tear.  Testing was conducted in a heparinzed porcine model which has shorter SVC length than is typical in humans.  A balloon design scaled for use specifically in the porcine model was used in generating this data.</a:t>
            </a:r>
          </a:p>
          <a:p>
            <a:pPr marL="0" indent="0">
              <a:spcAft>
                <a:spcPts val="600"/>
              </a:spcAft>
              <a:buNone/>
            </a:pPr>
            <a:r>
              <a:rPr lang="en-US" baseline="30000"/>
              <a:t>3</a:t>
            </a:r>
            <a:r>
              <a:rPr lang="en-US"/>
              <a:t>Document on file, D026197. In an animal model with SVC tears up to 3.5 cm, with 2 pacing leads and 1 ICD lead.</a:t>
            </a:r>
          </a:p>
          <a:p>
            <a:pPr marL="0" indent="0">
              <a:spcAft>
                <a:spcPts val="600"/>
              </a:spcAft>
              <a:buNone/>
            </a:pPr>
            <a:r>
              <a:rPr lang="en-US" baseline="30000"/>
              <a:t>4</a:t>
            </a:r>
            <a:r>
              <a:rPr lang="en-US"/>
              <a:t>Document on file, D026203. The balloon will cover the length and diameter of the SVC in 90% of the population as determined by analysis of 52 patients (N=52, % Male=48.1, Average Age 47.1 ± 16.5, Age Range 63 (18 to 81 years), Average Height 170.8cm ± 10.6, Height Range 40.6cm (152.4 to 193cm), Average BMI 29.8 ± 7.2, BMI Range 32.1 (18.2 to 50.3)).</a:t>
            </a:r>
          </a:p>
          <a:p>
            <a:pPr marL="0" indent="0">
              <a:spcAft>
                <a:spcPts val="600"/>
              </a:spcAft>
              <a:buNone/>
            </a:pPr>
            <a:endParaRPr lang="en-US"/>
          </a:p>
        </p:txBody>
      </p:sp>
    </p:spTree>
    <p:extLst>
      <p:ext uri="{BB962C8B-B14F-4D97-AF65-F5344CB8AC3E}">
        <p14:creationId xmlns:p14="http://schemas.microsoft.com/office/powerpoint/2010/main" val="8872068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DA27-C36F-C839-8F4E-7C655FD054F3}"/>
              </a:ext>
            </a:extLst>
          </p:cNvPr>
          <p:cNvSpPr>
            <a:spLocks noGrp="1"/>
          </p:cNvSpPr>
          <p:nvPr>
            <p:ph type="title"/>
          </p:nvPr>
        </p:nvSpPr>
        <p:spPr/>
        <p:txBody>
          <a:bodyPr/>
          <a:lstStyle/>
          <a:p>
            <a:r>
              <a:rPr lang="en-US"/>
              <a:t>Important safety information </a:t>
            </a:r>
          </a:p>
        </p:txBody>
      </p:sp>
      <p:sp>
        <p:nvSpPr>
          <p:cNvPr id="3" name="Date Placeholder 2">
            <a:extLst>
              <a:ext uri="{FF2B5EF4-FFF2-40B4-BE49-F238E27FC236}">
                <a16:creationId xmlns:a16="http://schemas.microsoft.com/office/drawing/2014/main" id="{6E4C0146-3D95-8C29-8628-70A942B202E6}"/>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A2A9879C-B605-D0A0-64E0-1CD31E877CF8}"/>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9FF20888-F574-F92A-2F2A-7CD54B6FCE91}"/>
              </a:ext>
            </a:extLst>
          </p:cNvPr>
          <p:cNvSpPr>
            <a:spLocks noGrp="1"/>
          </p:cNvSpPr>
          <p:nvPr>
            <p:ph type="sldNum" sz="quarter" idx="18"/>
          </p:nvPr>
        </p:nvSpPr>
        <p:spPr/>
        <p:txBody>
          <a:bodyPr/>
          <a:lstStyle/>
          <a:p>
            <a:fld id="{A5163908-529D-4A49-892F-D37C4044DFD8}" type="slidenum">
              <a:rPr lang="en-IN" smtClean="0"/>
              <a:pPr/>
              <a:t>15</a:t>
            </a:fld>
            <a:endParaRPr lang="en-IN" dirty="0"/>
          </a:p>
        </p:txBody>
      </p:sp>
      <p:sp>
        <p:nvSpPr>
          <p:cNvPr id="6" name="Text Placeholder 5">
            <a:extLst>
              <a:ext uri="{FF2B5EF4-FFF2-40B4-BE49-F238E27FC236}">
                <a16:creationId xmlns:a16="http://schemas.microsoft.com/office/drawing/2014/main" id="{8ED9A380-2DE3-40E5-4BA8-D7CD72C07C3D}"/>
              </a:ext>
            </a:extLst>
          </p:cNvPr>
          <p:cNvSpPr>
            <a:spLocks noGrp="1"/>
          </p:cNvSpPr>
          <p:nvPr>
            <p:ph type="body" sz="quarter" idx="14"/>
          </p:nvPr>
        </p:nvSpPr>
        <p:spPr>
          <a:xfrm>
            <a:off x="504825" y="895350"/>
            <a:ext cx="8135939" cy="3833280"/>
          </a:xfrm>
        </p:spPr>
        <p:txBody>
          <a:bodyPr/>
          <a:lstStyle/>
          <a:p>
            <a:r>
              <a:rPr lang="en-US" sz="900"/>
              <a:t>Important Safety Information</a:t>
            </a:r>
          </a:p>
          <a:p>
            <a:r>
              <a:rPr lang="en-US" sz="900" b="1"/>
              <a:t>Indications for Use</a:t>
            </a:r>
          </a:p>
          <a:p>
            <a:r>
              <a:rPr lang="en-US" sz="900"/>
              <a:t>The Bridge Occlusion Balloon Catheter is indicated for use for temporary vessel occlusion of the superior vena cava in applications including perioperative occlusion and emergency control of hemorrhage.</a:t>
            </a:r>
          </a:p>
          <a:p>
            <a:r>
              <a:rPr lang="en-US" sz="900"/>
              <a:t>Any use for procedures other than those indicated in these instructions is not recommended</a:t>
            </a:r>
          </a:p>
          <a:p>
            <a:r>
              <a:rPr lang="en-US" sz="900" b="1"/>
              <a:t>Contraindications</a:t>
            </a:r>
          </a:p>
          <a:p>
            <a:r>
              <a:rPr lang="en-US" sz="900"/>
              <a:t>None Known</a:t>
            </a:r>
          </a:p>
          <a:p>
            <a:r>
              <a:rPr lang="en-US" sz="900" b="1"/>
              <a:t>Warnings</a:t>
            </a:r>
          </a:p>
          <a:p>
            <a:r>
              <a:rPr lang="en-US" sz="900"/>
              <a:t>Lead extraction should be performed at institutions with cardiothoracic surgical capabilities by physicians knowledgeable in the techniques and devices for lead or catheter removal. Complication prevention and management protocols should be in place and routinely practiced. It is strongly suggested that the recommendations for lead management of the Heart Rhythm Society (HRS) and European Heart Rhythm Association (EHRA) be followed for best results.</a:t>
            </a:r>
          </a:p>
          <a:p>
            <a:r>
              <a:rPr lang="en-US" sz="900"/>
              <a:t>Prior to initiating the lead extraction procedure, a Bridge Occlusion Balloon Catheter compatible guidewire should be placed through a venous access site and across the length of the superior vena cava. Attempting to place a compatible guidewire after a venous tear occurs may:</a:t>
            </a:r>
          </a:p>
          <a:p>
            <a:pPr lvl="1"/>
            <a:r>
              <a:rPr lang="en-US" sz="900"/>
              <a:t>result in an inability to traverse the superior vena cava with the guidewire</a:t>
            </a:r>
          </a:p>
          <a:p>
            <a:pPr lvl="1"/>
            <a:r>
              <a:rPr lang="en-US" sz="900"/>
              <a:t>result in the guidewire exiting the vasculature at the tear site</a:t>
            </a:r>
          </a:p>
          <a:p>
            <a:pPr lvl="1"/>
            <a:r>
              <a:rPr lang="en-US" sz="900"/>
              <a:t>result in an inability to place the Bridge Occlusion Balloon Catheter</a:t>
            </a:r>
          </a:p>
          <a:p>
            <a:pPr lvl="1"/>
            <a:r>
              <a:rPr lang="en-US" sz="900"/>
              <a:t>delay or prevent the ability to achieve occlusion</a:t>
            </a:r>
          </a:p>
          <a:p>
            <a:r>
              <a:rPr lang="en-US" sz="900"/>
              <a:t>Do not position the Bridge Occlusion Balloon Catheter in a manner that would obstruct the right atrium. Obstruction of the atrium could lead to arrhythmias and/or hemodynamic compromise. Failure to observe recommended inflation techniques may result in the formation of contrast crystals which could prevent deflation.</a:t>
            </a:r>
          </a:p>
          <a:p>
            <a:r>
              <a:rPr lang="en-US" sz="900"/>
              <a:t>Do not over-inflate the Bridge Occlusion Balloon Catheter after fully occluding the vessel. Over inflation may result in damage to the vessel, rupture of the balloon, or introduction of air emboli.</a:t>
            </a:r>
          </a:p>
          <a:p>
            <a:r>
              <a:rPr lang="en-US" sz="900"/>
              <a:t>Do not exceed the Maximum Inflation Volume. Over inflation may result in damage to the vessel, rupture of the balloon, or introduction of air emboli.</a:t>
            </a:r>
          </a:p>
          <a:p>
            <a:r>
              <a:rPr lang="en-US" sz="900"/>
              <a:t>Occlusion of the superior vena cava beyond 30 minutes is not recommended as this may increase the risk of adverse physiologic or neurologic complications.</a:t>
            </a:r>
          </a:p>
          <a:p>
            <a:r>
              <a:rPr lang="en-US" sz="900"/>
              <a:t>Do not resterilize or reuse this device, as these actions can compromise device performance or increase the risk of cross-contamination due to inappropriate reprocessing.</a:t>
            </a:r>
          </a:p>
          <a:p>
            <a:r>
              <a:rPr lang="en-US" sz="900"/>
              <a:t>Reuse of this single use device could lead to serious patient injury or death and voids manufacturer warranties</a:t>
            </a:r>
          </a:p>
          <a:p>
            <a:r>
              <a:rPr lang="en-US" sz="900"/>
              <a:t>Refer to the IFU for additional information.</a:t>
            </a:r>
          </a:p>
          <a:p>
            <a:endParaRPr lang="en-US" sz="900"/>
          </a:p>
        </p:txBody>
      </p:sp>
    </p:spTree>
    <p:extLst>
      <p:ext uri="{BB962C8B-B14F-4D97-AF65-F5344CB8AC3E}">
        <p14:creationId xmlns:p14="http://schemas.microsoft.com/office/powerpoint/2010/main" val="20417767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5412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4D3F-FA9D-1545-9223-A66D9DF91A47}"/>
              </a:ext>
            </a:extLst>
          </p:cNvPr>
          <p:cNvSpPr>
            <a:spLocks noGrp="1"/>
          </p:cNvSpPr>
          <p:nvPr>
            <p:ph type="title"/>
          </p:nvPr>
        </p:nvSpPr>
        <p:spPr/>
        <p:txBody>
          <a:bodyPr/>
          <a:lstStyle/>
          <a:p>
            <a:r>
              <a:rPr lang="en-US"/>
              <a:t>Overview</a:t>
            </a:r>
          </a:p>
        </p:txBody>
      </p:sp>
      <p:sp>
        <p:nvSpPr>
          <p:cNvPr id="3" name="Date Placeholder 2">
            <a:extLst>
              <a:ext uri="{FF2B5EF4-FFF2-40B4-BE49-F238E27FC236}">
                <a16:creationId xmlns:a16="http://schemas.microsoft.com/office/drawing/2014/main" id="{0F2BCF7F-0BC9-9E4E-BAE1-F42EA11E7DB7}"/>
              </a:ext>
            </a:extLst>
          </p:cNvPr>
          <p:cNvSpPr>
            <a:spLocks noGrp="1"/>
          </p:cNvSpPr>
          <p:nvPr>
            <p:ph type="dt" sz="half" idx="16"/>
          </p:nvPr>
        </p:nvSpPr>
        <p:spPr/>
        <p:txBody>
          <a:bodyPr/>
          <a:lstStyle/>
          <a:p>
            <a:endParaRPr lang="en-IN" dirty="0"/>
          </a:p>
        </p:txBody>
      </p:sp>
      <p:sp>
        <p:nvSpPr>
          <p:cNvPr id="5" name="Slide Number Placeholder 4">
            <a:extLst>
              <a:ext uri="{FF2B5EF4-FFF2-40B4-BE49-F238E27FC236}">
                <a16:creationId xmlns:a16="http://schemas.microsoft.com/office/drawing/2014/main" id="{37453516-47E5-2E47-B693-539F7BE158A8}"/>
              </a:ext>
            </a:extLst>
          </p:cNvPr>
          <p:cNvSpPr>
            <a:spLocks noGrp="1"/>
          </p:cNvSpPr>
          <p:nvPr>
            <p:ph type="sldNum" sz="quarter" idx="18"/>
          </p:nvPr>
        </p:nvSpPr>
        <p:spPr/>
        <p:txBody>
          <a:bodyPr/>
          <a:lstStyle/>
          <a:p>
            <a:fld id="{A5163908-529D-4A49-892F-D37C4044DFD8}" type="slidenum">
              <a:rPr lang="en-IN" smtClean="0"/>
              <a:pPr/>
              <a:t>2</a:t>
            </a:fld>
            <a:endParaRPr lang="en-IN" dirty="0"/>
          </a:p>
        </p:txBody>
      </p:sp>
      <p:sp>
        <p:nvSpPr>
          <p:cNvPr id="6" name="Text Placeholder 5">
            <a:extLst>
              <a:ext uri="{FF2B5EF4-FFF2-40B4-BE49-F238E27FC236}">
                <a16:creationId xmlns:a16="http://schemas.microsoft.com/office/drawing/2014/main" id="{BF30DCEE-FEE9-2A46-95CE-0BC8727EF140}"/>
              </a:ext>
            </a:extLst>
          </p:cNvPr>
          <p:cNvSpPr>
            <a:spLocks noGrp="1"/>
          </p:cNvSpPr>
          <p:nvPr>
            <p:ph type="body" sz="quarter" idx="14"/>
          </p:nvPr>
        </p:nvSpPr>
        <p:spPr>
          <a:xfrm>
            <a:off x="685800" y="1200150"/>
            <a:ext cx="8135939" cy="3484800"/>
          </a:xfrm>
        </p:spPr>
        <p:txBody>
          <a:bodyPr/>
          <a:lstStyle/>
          <a:p>
            <a:pPr>
              <a:spcAft>
                <a:spcPts val="1200"/>
              </a:spcAft>
            </a:pPr>
            <a:r>
              <a:rPr lang="en-US"/>
              <a:t>Bridge concept </a:t>
            </a:r>
          </a:p>
          <a:p>
            <a:pPr>
              <a:spcAft>
                <a:spcPts val="1200"/>
              </a:spcAft>
            </a:pPr>
            <a:r>
              <a:rPr lang="en-US"/>
              <a:t>Patient set-up </a:t>
            </a:r>
          </a:p>
          <a:p>
            <a:pPr>
              <a:spcAft>
                <a:spcPts val="1200"/>
              </a:spcAft>
            </a:pPr>
            <a:r>
              <a:rPr lang="en-US"/>
              <a:t>Room/table set-up</a:t>
            </a:r>
          </a:p>
          <a:p>
            <a:pPr>
              <a:spcAft>
                <a:spcPts val="1200"/>
              </a:spcAft>
            </a:pPr>
            <a:r>
              <a:rPr lang="en-US"/>
              <a:t>Deployment </a:t>
            </a:r>
          </a:p>
          <a:p>
            <a:pPr>
              <a:spcAft>
                <a:spcPts val="1200"/>
              </a:spcAft>
            </a:pPr>
            <a:r>
              <a:rPr lang="en-US"/>
              <a:t>Rescue &amp; repair </a:t>
            </a:r>
          </a:p>
          <a:p>
            <a:pPr>
              <a:spcAft>
                <a:spcPts val="1200"/>
              </a:spcAft>
            </a:pPr>
            <a:endParaRPr lang="en-US"/>
          </a:p>
        </p:txBody>
      </p:sp>
      <p:pic>
        <p:nvPicPr>
          <p:cNvPr id="9" name="Picture 8">
            <a:extLst>
              <a:ext uri="{FF2B5EF4-FFF2-40B4-BE49-F238E27FC236}">
                <a16:creationId xmlns:a16="http://schemas.microsoft.com/office/drawing/2014/main" id="{FE6193DC-63CA-99DF-237E-F6FC53035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71550"/>
            <a:ext cx="417558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7768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4D3F-FA9D-1545-9223-A66D9DF91A47}"/>
              </a:ext>
            </a:extLst>
          </p:cNvPr>
          <p:cNvSpPr>
            <a:spLocks noGrp="1"/>
          </p:cNvSpPr>
          <p:nvPr>
            <p:ph type="title"/>
          </p:nvPr>
        </p:nvSpPr>
        <p:spPr/>
        <p:txBody>
          <a:bodyPr/>
          <a:lstStyle/>
          <a:p>
            <a:r>
              <a:rPr lang="en-US"/>
              <a:t>Bridge concept</a:t>
            </a:r>
          </a:p>
        </p:txBody>
      </p:sp>
      <p:sp>
        <p:nvSpPr>
          <p:cNvPr id="3" name="Date Placeholder 2">
            <a:extLst>
              <a:ext uri="{FF2B5EF4-FFF2-40B4-BE49-F238E27FC236}">
                <a16:creationId xmlns:a16="http://schemas.microsoft.com/office/drawing/2014/main" id="{0F2BCF7F-0BC9-9E4E-BAE1-F42EA11E7DB7}"/>
              </a:ext>
            </a:extLst>
          </p:cNvPr>
          <p:cNvSpPr>
            <a:spLocks noGrp="1"/>
          </p:cNvSpPr>
          <p:nvPr>
            <p:ph type="dt" sz="half" idx="16"/>
          </p:nvPr>
        </p:nvSpPr>
        <p:spPr/>
        <p:txBody>
          <a:bodyPr/>
          <a:lstStyle/>
          <a:p>
            <a:endParaRPr lang="en-IN" dirty="0"/>
          </a:p>
        </p:txBody>
      </p:sp>
      <p:sp>
        <p:nvSpPr>
          <p:cNvPr id="5" name="Slide Number Placeholder 4">
            <a:extLst>
              <a:ext uri="{FF2B5EF4-FFF2-40B4-BE49-F238E27FC236}">
                <a16:creationId xmlns:a16="http://schemas.microsoft.com/office/drawing/2014/main" id="{37453516-47E5-2E47-B693-539F7BE158A8}"/>
              </a:ext>
            </a:extLst>
          </p:cNvPr>
          <p:cNvSpPr>
            <a:spLocks noGrp="1"/>
          </p:cNvSpPr>
          <p:nvPr>
            <p:ph type="sldNum" sz="quarter" idx="18"/>
          </p:nvPr>
        </p:nvSpPr>
        <p:spPr/>
        <p:txBody>
          <a:bodyPr/>
          <a:lstStyle/>
          <a:p>
            <a:fld id="{A5163908-529D-4A49-892F-D37C4044DFD8}" type="slidenum">
              <a:rPr lang="en-IN" smtClean="0"/>
              <a:pPr/>
              <a:t>3</a:t>
            </a:fld>
            <a:endParaRPr lang="en-IN" dirty="0"/>
          </a:p>
        </p:txBody>
      </p:sp>
      <p:sp>
        <p:nvSpPr>
          <p:cNvPr id="6" name="Text Placeholder 5">
            <a:extLst>
              <a:ext uri="{FF2B5EF4-FFF2-40B4-BE49-F238E27FC236}">
                <a16:creationId xmlns:a16="http://schemas.microsoft.com/office/drawing/2014/main" id="{BF30DCEE-FEE9-2A46-95CE-0BC8727EF140}"/>
              </a:ext>
            </a:extLst>
          </p:cNvPr>
          <p:cNvSpPr>
            <a:spLocks noGrp="1"/>
          </p:cNvSpPr>
          <p:nvPr>
            <p:ph type="body" sz="quarter" idx="14"/>
          </p:nvPr>
        </p:nvSpPr>
        <p:spPr>
          <a:xfrm>
            <a:off x="685801" y="1885950"/>
            <a:ext cx="3276600" cy="2799000"/>
          </a:xfrm>
        </p:spPr>
        <p:txBody>
          <a:bodyPr/>
          <a:lstStyle/>
          <a:p>
            <a:pPr>
              <a:spcAft>
                <a:spcPts val="1200"/>
              </a:spcAft>
            </a:pPr>
            <a:r>
              <a:rPr lang="en-US"/>
              <a:t>Though rare, when an SVC tears every second counts.  </a:t>
            </a:r>
          </a:p>
          <a:p>
            <a:pPr>
              <a:spcAft>
                <a:spcPts val="1200"/>
              </a:spcAft>
            </a:pPr>
            <a:r>
              <a:rPr lang="en-US"/>
              <a:t>Bridge Occlusion Balloon significantly reduces the rate of blood loss</a:t>
            </a:r>
            <a:r>
              <a:rPr lang="en-US" baseline="30000"/>
              <a:t>2</a:t>
            </a:r>
          </a:p>
          <a:p>
            <a:pPr>
              <a:spcAft>
                <a:spcPts val="1200"/>
              </a:spcAft>
            </a:pPr>
            <a:r>
              <a:rPr lang="en-US"/>
              <a:t>Provides time to stabilize patient and transition to surgery </a:t>
            </a:r>
          </a:p>
        </p:txBody>
      </p:sp>
      <p:pic>
        <p:nvPicPr>
          <p:cNvPr id="4" name="Picture 2">
            <a:extLst>
              <a:ext uri="{FF2B5EF4-FFF2-40B4-BE49-F238E27FC236}">
                <a16:creationId xmlns:a16="http://schemas.microsoft.com/office/drawing/2014/main" id="{B7034DC6-3139-5943-8D95-DEB68EAAB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95350"/>
            <a:ext cx="3352800" cy="386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rrow: Chevron 16">
            <a:extLst>
              <a:ext uri="{FF2B5EF4-FFF2-40B4-BE49-F238E27FC236}">
                <a16:creationId xmlns:a16="http://schemas.microsoft.com/office/drawing/2014/main" id="{32B0D9A8-C374-F9D3-39C0-A3B199C312B7}"/>
              </a:ext>
            </a:extLst>
          </p:cNvPr>
          <p:cNvSpPr/>
          <p:nvPr/>
        </p:nvSpPr>
        <p:spPr>
          <a:xfrm>
            <a:off x="533400" y="1047750"/>
            <a:ext cx="1676400" cy="685800"/>
          </a:xfrm>
          <a:prstGeom prst="chevron">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9F2A7BAC-556B-7D30-8D43-A1937DD12DF2}"/>
              </a:ext>
            </a:extLst>
          </p:cNvPr>
          <p:cNvSpPr txBox="1"/>
          <p:nvPr/>
        </p:nvSpPr>
        <p:spPr>
          <a:xfrm>
            <a:off x="838200" y="1098263"/>
            <a:ext cx="1066800" cy="584775"/>
          </a:xfrm>
          <a:prstGeom prst="rect">
            <a:avLst/>
          </a:prstGeom>
          <a:noFill/>
        </p:spPr>
        <p:txBody>
          <a:bodyPr wrap="square">
            <a:spAutoFit/>
          </a:bodyPr>
          <a:lstStyle/>
          <a:p>
            <a:pPr algn="ctr"/>
            <a:r>
              <a:rPr lang="en-US" sz="1600">
                <a:solidFill>
                  <a:schemeClr val="bg1"/>
                </a:solidFill>
              </a:rPr>
              <a:t>Detect tear</a:t>
            </a:r>
          </a:p>
        </p:txBody>
      </p:sp>
      <p:sp>
        <p:nvSpPr>
          <p:cNvPr id="20" name="Arrow: Chevron 19">
            <a:extLst>
              <a:ext uri="{FF2B5EF4-FFF2-40B4-BE49-F238E27FC236}">
                <a16:creationId xmlns:a16="http://schemas.microsoft.com/office/drawing/2014/main" id="{889D093F-202D-27B1-3970-A1887EF087E9}"/>
              </a:ext>
            </a:extLst>
          </p:cNvPr>
          <p:cNvSpPr/>
          <p:nvPr/>
        </p:nvSpPr>
        <p:spPr>
          <a:xfrm>
            <a:off x="1981200" y="1047750"/>
            <a:ext cx="1676400" cy="685800"/>
          </a:xfrm>
          <a:prstGeom prst="chevron">
            <a:avLst/>
          </a:prstGeom>
          <a:solidFill>
            <a:schemeClr val="accent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1D2DFE96-E78D-7087-A49E-B9CB4EBFAB8D}"/>
              </a:ext>
            </a:extLst>
          </p:cNvPr>
          <p:cNvSpPr txBox="1"/>
          <p:nvPr/>
        </p:nvSpPr>
        <p:spPr>
          <a:xfrm>
            <a:off x="2209800" y="1098263"/>
            <a:ext cx="1219200" cy="584775"/>
          </a:xfrm>
          <a:prstGeom prst="rect">
            <a:avLst/>
          </a:prstGeom>
          <a:noFill/>
        </p:spPr>
        <p:txBody>
          <a:bodyPr wrap="square">
            <a:spAutoFit/>
          </a:bodyPr>
          <a:lstStyle/>
          <a:p>
            <a:pPr algn="ctr"/>
            <a:r>
              <a:rPr lang="en-US" sz="1600">
                <a:solidFill>
                  <a:schemeClr val="bg1"/>
                </a:solidFill>
              </a:rPr>
              <a:t>Provide hemostasis</a:t>
            </a:r>
          </a:p>
        </p:txBody>
      </p:sp>
      <p:sp>
        <p:nvSpPr>
          <p:cNvPr id="22" name="Arrow: Chevron 21">
            <a:extLst>
              <a:ext uri="{FF2B5EF4-FFF2-40B4-BE49-F238E27FC236}">
                <a16:creationId xmlns:a16="http://schemas.microsoft.com/office/drawing/2014/main" id="{CF56AC2E-385A-8FD1-D59C-ABB6085885A2}"/>
              </a:ext>
            </a:extLst>
          </p:cNvPr>
          <p:cNvSpPr/>
          <p:nvPr/>
        </p:nvSpPr>
        <p:spPr>
          <a:xfrm>
            <a:off x="3429000" y="1047750"/>
            <a:ext cx="1676400" cy="685800"/>
          </a:xfrm>
          <a:prstGeom prst="chevron">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CC265D61-D055-D6D6-B39D-B7420E262F82}"/>
              </a:ext>
            </a:extLst>
          </p:cNvPr>
          <p:cNvSpPr txBox="1"/>
          <p:nvPr/>
        </p:nvSpPr>
        <p:spPr>
          <a:xfrm>
            <a:off x="3657600" y="1221373"/>
            <a:ext cx="1219200" cy="338554"/>
          </a:xfrm>
          <a:prstGeom prst="rect">
            <a:avLst/>
          </a:prstGeom>
          <a:noFill/>
        </p:spPr>
        <p:txBody>
          <a:bodyPr wrap="square">
            <a:spAutoFit/>
          </a:bodyPr>
          <a:lstStyle/>
          <a:p>
            <a:pPr algn="ctr"/>
            <a:r>
              <a:rPr lang="en-US" sz="1600">
                <a:solidFill>
                  <a:schemeClr val="bg1"/>
                </a:solidFill>
              </a:rPr>
              <a:t>Repair</a:t>
            </a:r>
          </a:p>
        </p:txBody>
      </p:sp>
    </p:spTree>
    <p:extLst>
      <p:ext uri="{BB962C8B-B14F-4D97-AF65-F5344CB8AC3E}">
        <p14:creationId xmlns:p14="http://schemas.microsoft.com/office/powerpoint/2010/main" val="23914348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0A8C2-AE97-21A5-2B58-47D347549E82}"/>
              </a:ext>
            </a:extLst>
          </p:cNvPr>
          <p:cNvSpPr>
            <a:spLocks noGrp="1"/>
          </p:cNvSpPr>
          <p:nvPr>
            <p:ph type="dt" sz="half" idx="11"/>
          </p:nvPr>
        </p:nvSpPr>
        <p:spPr/>
        <p:txBody>
          <a:bodyPr/>
          <a:lstStyle/>
          <a:p>
            <a:endParaRPr lang="en-IN" dirty="0"/>
          </a:p>
        </p:txBody>
      </p:sp>
      <p:sp>
        <p:nvSpPr>
          <p:cNvPr id="4" name="Slide Number Placeholder 3">
            <a:extLst>
              <a:ext uri="{FF2B5EF4-FFF2-40B4-BE49-F238E27FC236}">
                <a16:creationId xmlns:a16="http://schemas.microsoft.com/office/drawing/2014/main" id="{ABED4878-589E-2AE2-733A-E042AD0199DC}"/>
              </a:ext>
            </a:extLst>
          </p:cNvPr>
          <p:cNvSpPr>
            <a:spLocks noGrp="1"/>
          </p:cNvSpPr>
          <p:nvPr>
            <p:ph type="sldNum" sz="quarter" idx="13"/>
          </p:nvPr>
        </p:nvSpPr>
        <p:spPr/>
        <p:txBody>
          <a:bodyPr/>
          <a:lstStyle/>
          <a:p>
            <a:fld id="{A5163908-529D-4A49-892F-D37C4044DFD8}" type="slidenum">
              <a:rPr lang="en-IN" smtClean="0"/>
              <a:pPr/>
              <a:t>4</a:t>
            </a:fld>
            <a:endParaRPr lang="en-IN"/>
          </a:p>
        </p:txBody>
      </p:sp>
      <p:grpSp>
        <p:nvGrpSpPr>
          <p:cNvPr id="5" name="Group 4">
            <a:extLst>
              <a:ext uri="{FF2B5EF4-FFF2-40B4-BE49-F238E27FC236}">
                <a16:creationId xmlns:a16="http://schemas.microsoft.com/office/drawing/2014/main" id="{588FA927-53BC-703B-F34A-BE183A5BC62E}"/>
              </a:ext>
            </a:extLst>
          </p:cNvPr>
          <p:cNvGrpSpPr/>
          <p:nvPr/>
        </p:nvGrpSpPr>
        <p:grpSpPr>
          <a:xfrm>
            <a:off x="800100" y="1809750"/>
            <a:ext cx="2054225" cy="2559050"/>
            <a:chOff x="1346200" y="2833878"/>
            <a:chExt cx="2054225" cy="2559050"/>
          </a:xfrm>
        </p:grpSpPr>
        <p:pic>
          <p:nvPicPr>
            <p:cNvPr id="6" name="Picture 2">
              <a:extLst>
                <a:ext uri="{FF2B5EF4-FFF2-40B4-BE49-F238E27FC236}">
                  <a16:creationId xmlns:a16="http://schemas.microsoft.com/office/drawing/2014/main" id="{8870F9FD-EDA9-6D08-B972-25C3C6BA8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833878"/>
              <a:ext cx="2054225" cy="255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a:extLst>
                <a:ext uri="{FF2B5EF4-FFF2-40B4-BE49-F238E27FC236}">
                  <a16:creationId xmlns:a16="http://schemas.microsoft.com/office/drawing/2014/main" id="{C82746CB-D554-4545-6322-29B92F59F9A5}"/>
                </a:ext>
              </a:extLst>
            </p:cNvPr>
            <p:cNvSpPr/>
            <p:nvPr/>
          </p:nvSpPr>
          <p:spPr>
            <a:xfrm>
              <a:off x="1492250" y="3481578"/>
              <a:ext cx="1665288" cy="1676400"/>
            </a:xfrm>
            <a:prstGeom prst="ellipse">
              <a:avLst/>
            </a:prstGeom>
            <a:solidFill>
              <a:schemeClr val="accent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400" dirty="0">
                  <a:solidFill>
                    <a:prstClr val="white">
                      <a:hueOff val="0"/>
                      <a:satOff val="0"/>
                      <a:lumOff val="0"/>
                      <a:alphaOff val="0"/>
                    </a:prstClr>
                  </a:solidFill>
                </a:rPr>
                <a:t>Deploys in under </a:t>
              </a:r>
            </a:p>
            <a:p>
              <a:pPr>
                <a:defRPr/>
              </a:pPr>
              <a:r>
                <a:rPr lang="en-US" sz="2000" b="1" dirty="0">
                  <a:solidFill>
                    <a:prstClr val="white">
                      <a:hueOff val="0"/>
                      <a:satOff val="0"/>
                      <a:lumOff val="0"/>
                      <a:alphaOff val="0"/>
                    </a:prstClr>
                  </a:solidFill>
                </a:rPr>
                <a:t>2 minutes</a:t>
              </a:r>
              <a:r>
                <a:rPr lang="en-US" sz="2000" b="1" baseline="30000" dirty="0">
                  <a:solidFill>
                    <a:prstClr val="white">
                      <a:hueOff val="0"/>
                      <a:satOff val="0"/>
                      <a:lumOff val="0"/>
                      <a:alphaOff val="0"/>
                    </a:prstClr>
                  </a:solidFill>
                </a:rPr>
                <a:t>1</a:t>
              </a:r>
              <a:endParaRPr lang="en-US" sz="2000" b="1" dirty="0">
                <a:solidFill>
                  <a:prstClr val="white">
                    <a:hueOff val="0"/>
                    <a:satOff val="0"/>
                    <a:lumOff val="0"/>
                    <a:alphaOff val="0"/>
                  </a:prstClr>
                </a:solidFill>
              </a:endParaRPr>
            </a:p>
          </p:txBody>
        </p:sp>
      </p:grpSp>
      <p:grpSp>
        <p:nvGrpSpPr>
          <p:cNvPr id="8" name="Group 7">
            <a:extLst>
              <a:ext uri="{FF2B5EF4-FFF2-40B4-BE49-F238E27FC236}">
                <a16:creationId xmlns:a16="http://schemas.microsoft.com/office/drawing/2014/main" id="{0D5A79FB-3C0D-3022-E92C-8F4ABF025675}"/>
              </a:ext>
            </a:extLst>
          </p:cNvPr>
          <p:cNvGrpSpPr/>
          <p:nvPr/>
        </p:nvGrpSpPr>
        <p:grpSpPr>
          <a:xfrm>
            <a:off x="3482182" y="1809750"/>
            <a:ext cx="2054225" cy="2559050"/>
            <a:chOff x="3930650" y="2833878"/>
            <a:chExt cx="2054225" cy="2559050"/>
          </a:xfrm>
        </p:grpSpPr>
        <p:pic>
          <p:nvPicPr>
            <p:cNvPr id="9" name="Picture 2">
              <a:extLst>
                <a:ext uri="{FF2B5EF4-FFF2-40B4-BE49-F238E27FC236}">
                  <a16:creationId xmlns:a16="http://schemas.microsoft.com/office/drawing/2014/main" id="{51B689D6-3CD9-A8A2-E30A-1A4D65FC3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650" y="2833878"/>
              <a:ext cx="2054225" cy="255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a:extLst>
                <a:ext uri="{FF2B5EF4-FFF2-40B4-BE49-F238E27FC236}">
                  <a16:creationId xmlns:a16="http://schemas.microsoft.com/office/drawing/2014/main" id="{66B49778-FFD3-0BF7-29B4-3D211E1CB18D}"/>
                </a:ext>
              </a:extLst>
            </p:cNvPr>
            <p:cNvSpPr/>
            <p:nvPr/>
          </p:nvSpPr>
          <p:spPr>
            <a:xfrm>
              <a:off x="4076700" y="3481578"/>
              <a:ext cx="1665288" cy="1676400"/>
            </a:xfrm>
            <a:prstGeom prst="ellipse">
              <a:avLst/>
            </a:prstGeom>
            <a:solidFill>
              <a:schemeClr val="accent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400" dirty="0">
                  <a:solidFill>
                    <a:prstClr val="white">
                      <a:hueOff val="0"/>
                      <a:satOff val="0"/>
                      <a:lumOff val="0"/>
                      <a:alphaOff val="0"/>
                    </a:prstClr>
                  </a:solidFill>
                </a:rPr>
                <a:t>Stops up to</a:t>
              </a:r>
              <a:endParaRPr lang="en-US" dirty="0">
                <a:solidFill>
                  <a:prstClr val="white">
                    <a:hueOff val="0"/>
                    <a:satOff val="0"/>
                    <a:lumOff val="0"/>
                    <a:alphaOff val="0"/>
                  </a:prstClr>
                </a:solidFill>
              </a:endParaRPr>
            </a:p>
            <a:p>
              <a:pPr>
                <a:defRPr/>
              </a:pPr>
              <a:r>
                <a:rPr lang="en-US" sz="2000" b="1" dirty="0">
                  <a:solidFill>
                    <a:prstClr val="white">
                      <a:hueOff val="0"/>
                      <a:satOff val="0"/>
                      <a:lumOff val="0"/>
                      <a:alphaOff val="0"/>
                    </a:prstClr>
                  </a:solidFill>
                </a:rPr>
                <a:t>90% of       blood    loss</a:t>
              </a:r>
              <a:r>
                <a:rPr lang="en-US" sz="2000" b="1" baseline="30000" dirty="0">
                  <a:solidFill>
                    <a:prstClr val="white">
                      <a:hueOff val="0"/>
                      <a:satOff val="0"/>
                      <a:lumOff val="0"/>
                      <a:alphaOff val="0"/>
                    </a:prstClr>
                  </a:solidFill>
                </a:rPr>
                <a:t>2</a:t>
              </a:r>
              <a:r>
                <a:rPr lang="en-US" sz="2000" b="1" dirty="0">
                  <a:solidFill>
                    <a:prstClr val="white">
                      <a:hueOff val="0"/>
                      <a:satOff val="0"/>
                      <a:lumOff val="0"/>
                      <a:alphaOff val="0"/>
                    </a:prstClr>
                  </a:solidFill>
                </a:rPr>
                <a:t> </a:t>
              </a:r>
            </a:p>
          </p:txBody>
        </p:sp>
      </p:grpSp>
      <p:grpSp>
        <p:nvGrpSpPr>
          <p:cNvPr id="11" name="Group 10">
            <a:extLst>
              <a:ext uri="{FF2B5EF4-FFF2-40B4-BE49-F238E27FC236}">
                <a16:creationId xmlns:a16="http://schemas.microsoft.com/office/drawing/2014/main" id="{73E9ED55-4611-6B10-6AD8-F5DA1826356A}"/>
              </a:ext>
            </a:extLst>
          </p:cNvPr>
          <p:cNvGrpSpPr/>
          <p:nvPr/>
        </p:nvGrpSpPr>
        <p:grpSpPr>
          <a:xfrm>
            <a:off x="6143506" y="1809750"/>
            <a:ext cx="2054225" cy="2559050"/>
            <a:chOff x="6710363" y="2833878"/>
            <a:chExt cx="2054225" cy="2559050"/>
          </a:xfrm>
        </p:grpSpPr>
        <p:pic>
          <p:nvPicPr>
            <p:cNvPr id="12" name="Picture 2">
              <a:extLst>
                <a:ext uri="{FF2B5EF4-FFF2-40B4-BE49-F238E27FC236}">
                  <a16:creationId xmlns:a16="http://schemas.microsoft.com/office/drawing/2014/main" id="{68EC49A1-3C9A-D931-4DE4-07F609D25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363" y="2833878"/>
              <a:ext cx="2054225" cy="255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a:extLst>
                <a:ext uri="{FF2B5EF4-FFF2-40B4-BE49-F238E27FC236}">
                  <a16:creationId xmlns:a16="http://schemas.microsoft.com/office/drawing/2014/main" id="{18650A3C-8109-E62E-FB02-1D62F5DCCB56}"/>
                </a:ext>
              </a:extLst>
            </p:cNvPr>
            <p:cNvSpPr/>
            <p:nvPr/>
          </p:nvSpPr>
          <p:spPr>
            <a:xfrm>
              <a:off x="6854825" y="3481578"/>
              <a:ext cx="1666875" cy="1676400"/>
            </a:xfrm>
            <a:prstGeom prst="ellipse">
              <a:avLst/>
            </a:prstGeom>
            <a:solidFill>
              <a:schemeClr val="accent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200" b="1" dirty="0">
                  <a:solidFill>
                    <a:prstClr val="white">
                      <a:hueOff val="0"/>
                      <a:satOff val="0"/>
                      <a:lumOff val="0"/>
                      <a:alphaOff val="0"/>
                    </a:prstClr>
                  </a:solidFill>
                </a:rPr>
                <a:t>30 Minutes </a:t>
              </a:r>
            </a:p>
            <a:p>
              <a:pPr>
                <a:defRPr/>
              </a:pPr>
              <a:r>
                <a:rPr lang="en-US" sz="1400" dirty="0">
                  <a:solidFill>
                    <a:prstClr val="white">
                      <a:hueOff val="0"/>
                      <a:satOff val="0"/>
                      <a:lumOff val="0"/>
                      <a:alphaOff val="0"/>
                    </a:prstClr>
                  </a:solidFill>
                </a:rPr>
                <a:t>of acceptable hemostasis </a:t>
              </a:r>
              <a:r>
                <a:rPr lang="en-US" sz="1400" baseline="30000" dirty="0">
                  <a:solidFill>
                    <a:prstClr val="white">
                      <a:hueOff val="0"/>
                      <a:satOff val="0"/>
                      <a:lumOff val="0"/>
                      <a:alphaOff val="0"/>
                    </a:prstClr>
                  </a:solidFill>
                </a:rPr>
                <a:t>3</a:t>
              </a:r>
              <a:endParaRPr lang="en-US" sz="1400" dirty="0">
                <a:solidFill>
                  <a:prstClr val="white">
                    <a:hueOff val="0"/>
                    <a:satOff val="0"/>
                    <a:lumOff val="0"/>
                    <a:alphaOff val="0"/>
                  </a:prstClr>
                </a:solidFill>
              </a:endParaRPr>
            </a:p>
          </p:txBody>
        </p:sp>
      </p:grpSp>
      <p:sp>
        <p:nvSpPr>
          <p:cNvPr id="14" name="Content Placeholder 3">
            <a:extLst>
              <a:ext uri="{FF2B5EF4-FFF2-40B4-BE49-F238E27FC236}">
                <a16:creationId xmlns:a16="http://schemas.microsoft.com/office/drawing/2014/main" id="{F57B348E-8F4A-E208-B2C3-471B5526D0A9}"/>
              </a:ext>
            </a:extLst>
          </p:cNvPr>
          <p:cNvSpPr txBox="1">
            <a:spLocks/>
          </p:cNvSpPr>
          <p:nvPr/>
        </p:nvSpPr>
        <p:spPr>
          <a:xfrm>
            <a:off x="865981" y="514350"/>
            <a:ext cx="1922463" cy="984885"/>
          </a:xfrm>
          <a:prstGeom prst="rect">
            <a:avLst/>
          </a:prstGeom>
        </p:spPr>
        <p:txBody>
          <a:bodyPr vert="horz" lIns="0" tIns="0" rIns="0" bIns="0" spcCol="324000" rtlCol="0">
            <a:spAutoFit/>
          </a:bodyPr>
          <a:lstStyle>
            <a:lvl1pPr marL="144000" indent="-144000" algn="l" defTabSz="914377"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400" b="0" i="0" kern="1200" dirty="0">
                <a:solidFill>
                  <a:schemeClr val="tx1"/>
                </a:solidFill>
                <a:latin typeface="+mn-lt"/>
                <a:ea typeface="+mn-ea"/>
                <a:cs typeface="Calibri Light" panose="020F0302020204030204" pitchFamily="34" charset="0"/>
              </a:defRPr>
            </a:lvl1pPr>
            <a:lvl2pPr marL="32004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200" b="0" i="0" kern="1200" dirty="0">
                <a:solidFill>
                  <a:schemeClr val="tx1"/>
                </a:solidFill>
                <a:latin typeface="+mn-lt"/>
                <a:ea typeface="+mn-ea"/>
                <a:cs typeface="Calibri Light" panose="020F0302020204030204" pitchFamily="34" charset="0"/>
              </a:defRPr>
            </a:lvl2pPr>
            <a:lvl3pPr marL="429768"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50" b="0" i="0" kern="1200" dirty="0">
                <a:solidFill>
                  <a:schemeClr val="tx1"/>
                </a:solidFill>
                <a:latin typeface="+mn-lt"/>
                <a:ea typeface="+mn-ea"/>
                <a:cs typeface="Calibri Light" panose="020F0302020204030204" pitchFamily="34" charset="0"/>
              </a:defRPr>
            </a:lvl3pPr>
            <a:lvl4pPr marL="59436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00" b="0" i="0" kern="1200" dirty="0">
                <a:solidFill>
                  <a:schemeClr val="tx1"/>
                </a:solidFill>
                <a:latin typeface="+mn-lt"/>
                <a:ea typeface="+mn-ea"/>
                <a:cs typeface="Calibri Light" panose="020F0302020204030204" pitchFamily="34" charset="0"/>
              </a:defRPr>
            </a:lvl4pPr>
            <a:lvl5pPr marL="701675"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000" kern="1200" dirty="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sz="3200" b="1">
                <a:solidFill>
                  <a:srgbClr val="277CBD"/>
                </a:solidFill>
                <a:latin typeface="+mj-lt"/>
                <a:ea typeface="ＭＳ Ｐゴシック" pitchFamily="34" charset="-128"/>
              </a:rPr>
              <a:t>Bridge to control </a:t>
            </a:r>
            <a:endParaRPr lang="en-US" b="1">
              <a:solidFill>
                <a:srgbClr val="277CBD"/>
              </a:solidFill>
              <a:ea typeface="ＭＳ Ｐゴシック" pitchFamily="34" charset="-128"/>
            </a:endParaRPr>
          </a:p>
        </p:txBody>
      </p:sp>
      <p:sp>
        <p:nvSpPr>
          <p:cNvPr id="15" name="TextBox 14">
            <a:extLst>
              <a:ext uri="{FF2B5EF4-FFF2-40B4-BE49-F238E27FC236}">
                <a16:creationId xmlns:a16="http://schemas.microsoft.com/office/drawing/2014/main" id="{E0C2E2C3-F980-2C12-4C7D-A0D5E978CDB9}"/>
              </a:ext>
            </a:extLst>
          </p:cNvPr>
          <p:cNvSpPr txBox="1"/>
          <p:nvPr/>
        </p:nvSpPr>
        <p:spPr>
          <a:xfrm>
            <a:off x="3594894" y="514350"/>
            <a:ext cx="1828800" cy="1354138"/>
          </a:xfrm>
          <a:prstGeom prst="rect">
            <a:avLst/>
          </a:prstGeom>
          <a:noFill/>
        </p:spPr>
        <p:txBody>
          <a:bodyPr>
            <a:spAutoFit/>
          </a:bodyPr>
          <a:lstStyle/>
          <a:p>
            <a:pPr algn="ctr">
              <a:defRPr/>
            </a:pPr>
            <a:r>
              <a:rPr lang="en-US" sz="3200" b="1" dirty="0">
                <a:solidFill>
                  <a:srgbClr val="277CBD"/>
                </a:solidFill>
                <a:latin typeface="+mj-lt"/>
                <a:ea typeface="ＭＳ Ｐゴシック" pitchFamily="34" charset="-128"/>
              </a:rPr>
              <a:t>Bridge </a:t>
            </a:r>
            <a:r>
              <a:rPr lang="en-US" sz="3200" b="1">
                <a:solidFill>
                  <a:srgbClr val="277CBD"/>
                </a:solidFill>
                <a:latin typeface="+mj-lt"/>
                <a:ea typeface="ＭＳ Ｐゴシック" pitchFamily="34" charset="-128"/>
              </a:rPr>
              <a:t>to safety </a:t>
            </a:r>
            <a:endParaRPr lang="en-US" sz="3200" b="1" dirty="0">
              <a:solidFill>
                <a:srgbClr val="277CBD"/>
              </a:solidFill>
              <a:latin typeface="+mj-lt"/>
              <a:ea typeface="ＭＳ Ｐゴシック" pitchFamily="34" charset="-128"/>
            </a:endParaRPr>
          </a:p>
          <a:p>
            <a:pPr>
              <a:defRPr/>
            </a:pPr>
            <a:endParaRPr lang="en-US" dirty="0">
              <a:solidFill>
                <a:srgbClr val="277CBD"/>
              </a:solidFill>
              <a:ea typeface="ＭＳ Ｐゴシック" pitchFamily="34" charset="-128"/>
            </a:endParaRPr>
          </a:p>
        </p:txBody>
      </p:sp>
      <p:sp>
        <p:nvSpPr>
          <p:cNvPr id="16" name="TextBox 15">
            <a:extLst>
              <a:ext uri="{FF2B5EF4-FFF2-40B4-BE49-F238E27FC236}">
                <a16:creationId xmlns:a16="http://schemas.microsoft.com/office/drawing/2014/main" id="{6A99C2CE-883B-4645-A517-729E1BA3D7F6}"/>
              </a:ext>
            </a:extLst>
          </p:cNvPr>
          <p:cNvSpPr txBox="1"/>
          <p:nvPr/>
        </p:nvSpPr>
        <p:spPr>
          <a:xfrm>
            <a:off x="6218912" y="514350"/>
            <a:ext cx="1903413" cy="1077913"/>
          </a:xfrm>
          <a:prstGeom prst="rect">
            <a:avLst/>
          </a:prstGeom>
          <a:noFill/>
        </p:spPr>
        <p:txBody>
          <a:bodyPr>
            <a:spAutoFit/>
          </a:bodyPr>
          <a:lstStyle/>
          <a:p>
            <a:pPr algn="ctr">
              <a:defRPr/>
            </a:pPr>
            <a:r>
              <a:rPr lang="en-US" sz="3200" b="1" dirty="0">
                <a:solidFill>
                  <a:srgbClr val="277CBD"/>
                </a:solidFill>
                <a:latin typeface="+mj-lt"/>
                <a:ea typeface="ＭＳ Ｐゴシック" pitchFamily="34" charset="-128"/>
              </a:rPr>
              <a:t>Bridge to</a:t>
            </a:r>
          </a:p>
          <a:p>
            <a:pPr algn="ctr">
              <a:defRPr/>
            </a:pPr>
            <a:r>
              <a:rPr lang="en-US" sz="3200" b="1">
                <a:solidFill>
                  <a:srgbClr val="277CBD"/>
                </a:solidFill>
                <a:latin typeface="+mj-lt"/>
                <a:ea typeface="ＭＳ Ｐゴシック" pitchFamily="34" charset="-128"/>
              </a:rPr>
              <a:t>stability </a:t>
            </a:r>
            <a:endParaRPr lang="en-US" b="1" dirty="0">
              <a:solidFill>
                <a:srgbClr val="277CBD"/>
              </a:solidFill>
              <a:ea typeface="ＭＳ Ｐゴシック" pitchFamily="34" charset="-128"/>
            </a:endParaRPr>
          </a:p>
        </p:txBody>
      </p:sp>
    </p:spTree>
    <p:extLst>
      <p:ext uri="{BB962C8B-B14F-4D97-AF65-F5344CB8AC3E}">
        <p14:creationId xmlns:p14="http://schemas.microsoft.com/office/powerpoint/2010/main" val="34886021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877C-3F93-1700-69BB-0E1FDB723907}"/>
              </a:ext>
            </a:extLst>
          </p:cNvPr>
          <p:cNvSpPr>
            <a:spLocks noGrp="1"/>
          </p:cNvSpPr>
          <p:nvPr>
            <p:ph type="title"/>
          </p:nvPr>
        </p:nvSpPr>
        <p:spPr/>
        <p:txBody>
          <a:bodyPr/>
          <a:lstStyle/>
          <a:p>
            <a:r>
              <a:rPr lang="en-US"/>
              <a:t>Complication &amp; prevention management </a:t>
            </a:r>
          </a:p>
        </p:txBody>
      </p:sp>
      <p:sp>
        <p:nvSpPr>
          <p:cNvPr id="3" name="Date Placeholder 2">
            <a:extLst>
              <a:ext uri="{FF2B5EF4-FFF2-40B4-BE49-F238E27FC236}">
                <a16:creationId xmlns:a16="http://schemas.microsoft.com/office/drawing/2014/main" id="{C88E101D-4979-2996-697F-2DADD9F37AC8}"/>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FF2BBA88-01E0-C8A4-E7E1-D3FF1A2E38DE}"/>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BA2CA4DA-8A69-C7CE-A763-366555803657}"/>
              </a:ext>
            </a:extLst>
          </p:cNvPr>
          <p:cNvSpPr>
            <a:spLocks noGrp="1"/>
          </p:cNvSpPr>
          <p:nvPr>
            <p:ph type="sldNum" sz="quarter" idx="18"/>
          </p:nvPr>
        </p:nvSpPr>
        <p:spPr/>
        <p:txBody>
          <a:bodyPr/>
          <a:lstStyle/>
          <a:p>
            <a:fld id="{A5163908-529D-4A49-892F-D37C4044DFD8}" type="slidenum">
              <a:rPr lang="en-IN" smtClean="0"/>
              <a:pPr/>
              <a:t>5</a:t>
            </a:fld>
            <a:endParaRPr lang="en-IN" dirty="0"/>
          </a:p>
        </p:txBody>
      </p:sp>
      <p:sp>
        <p:nvSpPr>
          <p:cNvPr id="6" name="Text Placeholder 5">
            <a:extLst>
              <a:ext uri="{FF2B5EF4-FFF2-40B4-BE49-F238E27FC236}">
                <a16:creationId xmlns:a16="http://schemas.microsoft.com/office/drawing/2014/main" id="{8D6862EE-81EB-2119-2E64-FF1FF1F75566}"/>
              </a:ext>
            </a:extLst>
          </p:cNvPr>
          <p:cNvSpPr>
            <a:spLocks noGrp="1"/>
          </p:cNvSpPr>
          <p:nvPr>
            <p:ph type="body" sz="quarter" idx="14"/>
          </p:nvPr>
        </p:nvSpPr>
        <p:spPr/>
        <p:txBody>
          <a:bodyPr/>
          <a:lstStyle/>
          <a:p>
            <a:r>
              <a:rPr lang="en-US" i="1"/>
              <a:t>Not</a:t>
            </a:r>
            <a:r>
              <a:rPr lang="en-US"/>
              <a:t> a substitute for good rescue protocols</a:t>
            </a:r>
          </a:p>
          <a:p>
            <a:endParaRPr lang="en-US"/>
          </a:p>
          <a:p>
            <a:r>
              <a:rPr lang="en-US"/>
              <a:t>Continue adherence to HRS consensus recommendations </a:t>
            </a:r>
          </a:p>
          <a:p>
            <a:endParaRPr lang="en-US"/>
          </a:p>
          <a:p>
            <a:r>
              <a:rPr lang="en-US"/>
              <a:t>Collaboration with surgical colleagues is key to good outcomes</a:t>
            </a:r>
          </a:p>
          <a:p>
            <a:endParaRPr lang="en-US"/>
          </a:p>
          <a:p>
            <a:r>
              <a:rPr lang="en-US"/>
              <a:t>Bridge will </a:t>
            </a:r>
            <a:r>
              <a:rPr lang="en-US" i="1"/>
              <a:t>not</a:t>
            </a:r>
            <a:r>
              <a:rPr lang="en-US"/>
              <a:t> control bleeding below the SVC/RA junction – (i.e. cardiac tamponade)</a:t>
            </a:r>
          </a:p>
          <a:p>
            <a:endParaRPr lang="en-US"/>
          </a:p>
        </p:txBody>
      </p:sp>
    </p:spTree>
    <p:extLst>
      <p:ext uri="{BB962C8B-B14F-4D97-AF65-F5344CB8AC3E}">
        <p14:creationId xmlns:p14="http://schemas.microsoft.com/office/powerpoint/2010/main" val="37724274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E587A-01EE-6467-BBB7-1857FBC129DF}"/>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38454D52-BA96-BFB3-CA91-E623AED9F944}"/>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26B91BC4-32C0-41DB-F270-22802DAEA44D}"/>
              </a:ext>
            </a:extLst>
          </p:cNvPr>
          <p:cNvSpPr>
            <a:spLocks noGrp="1"/>
          </p:cNvSpPr>
          <p:nvPr>
            <p:ph type="sldNum" sz="quarter" idx="13"/>
          </p:nvPr>
        </p:nvSpPr>
        <p:spPr/>
        <p:txBody>
          <a:bodyPr/>
          <a:lstStyle/>
          <a:p>
            <a:fld id="{A5163908-529D-4A49-892F-D37C4044DFD8}" type="slidenum">
              <a:rPr lang="en-IN" smtClean="0"/>
              <a:pPr/>
              <a:t>6</a:t>
            </a:fld>
            <a:endParaRPr lang="en-IN"/>
          </a:p>
        </p:txBody>
      </p:sp>
      <p:sp>
        <p:nvSpPr>
          <p:cNvPr id="6" name="TextBox 5">
            <a:extLst>
              <a:ext uri="{FF2B5EF4-FFF2-40B4-BE49-F238E27FC236}">
                <a16:creationId xmlns:a16="http://schemas.microsoft.com/office/drawing/2014/main" id="{B17251C8-E25B-E00A-8C6F-6F8B6768761C}"/>
              </a:ext>
            </a:extLst>
          </p:cNvPr>
          <p:cNvSpPr txBox="1"/>
          <p:nvPr/>
        </p:nvSpPr>
        <p:spPr>
          <a:xfrm>
            <a:off x="2362200" y="1809750"/>
            <a:ext cx="4572000" cy="1200329"/>
          </a:xfrm>
          <a:prstGeom prst="rect">
            <a:avLst/>
          </a:prstGeom>
          <a:noFill/>
        </p:spPr>
        <p:txBody>
          <a:bodyPr wrap="square">
            <a:spAutoFit/>
          </a:bodyPr>
          <a:lstStyle/>
          <a:p>
            <a:r>
              <a:rPr lang="en-US" sz="2400"/>
              <a:t>Guidewire placement before </a:t>
            </a:r>
            <a:r>
              <a:rPr lang="en-US" sz="2400" i="1"/>
              <a:t>every</a:t>
            </a:r>
            <a:r>
              <a:rPr lang="en-US" sz="2400"/>
              <a:t> case. Introducer sheath and balloon </a:t>
            </a:r>
            <a:r>
              <a:rPr lang="en-US" sz="2400" i="1"/>
              <a:t>immediately</a:t>
            </a:r>
            <a:r>
              <a:rPr lang="en-US" sz="2400"/>
              <a:t> available. </a:t>
            </a:r>
          </a:p>
        </p:txBody>
      </p:sp>
    </p:spTree>
    <p:extLst>
      <p:ext uri="{BB962C8B-B14F-4D97-AF65-F5344CB8AC3E}">
        <p14:creationId xmlns:p14="http://schemas.microsoft.com/office/powerpoint/2010/main" val="428230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D49A-0FFE-908F-E551-356ED9E8AE63}"/>
              </a:ext>
            </a:extLst>
          </p:cNvPr>
          <p:cNvSpPr>
            <a:spLocks noGrp="1"/>
          </p:cNvSpPr>
          <p:nvPr>
            <p:ph type="title"/>
          </p:nvPr>
        </p:nvSpPr>
        <p:spPr/>
        <p:txBody>
          <a:bodyPr/>
          <a:lstStyle/>
          <a:p>
            <a:r>
              <a:rPr lang="en-US"/>
              <a:t>Patient preparation</a:t>
            </a:r>
          </a:p>
        </p:txBody>
      </p:sp>
      <p:sp>
        <p:nvSpPr>
          <p:cNvPr id="3" name="Date Placeholder 2">
            <a:extLst>
              <a:ext uri="{FF2B5EF4-FFF2-40B4-BE49-F238E27FC236}">
                <a16:creationId xmlns:a16="http://schemas.microsoft.com/office/drawing/2014/main" id="{FF493E5F-73DE-2521-6E8F-6B07AFF6B26B}"/>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9A416863-3AE6-ECA1-151C-04971EBF3ADC}"/>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A2957180-D4A3-047B-9B65-EE92B0ADB512}"/>
              </a:ext>
            </a:extLst>
          </p:cNvPr>
          <p:cNvSpPr>
            <a:spLocks noGrp="1"/>
          </p:cNvSpPr>
          <p:nvPr>
            <p:ph type="sldNum" sz="quarter" idx="18"/>
          </p:nvPr>
        </p:nvSpPr>
        <p:spPr/>
        <p:txBody>
          <a:bodyPr/>
          <a:lstStyle/>
          <a:p>
            <a:fld id="{A5163908-529D-4A49-892F-D37C4044DFD8}" type="slidenum">
              <a:rPr lang="en-IN" smtClean="0"/>
              <a:pPr/>
              <a:t>7</a:t>
            </a:fld>
            <a:endParaRPr lang="en-IN" dirty="0"/>
          </a:p>
        </p:txBody>
      </p:sp>
      <p:sp>
        <p:nvSpPr>
          <p:cNvPr id="6" name="Text Placeholder 5">
            <a:extLst>
              <a:ext uri="{FF2B5EF4-FFF2-40B4-BE49-F238E27FC236}">
                <a16:creationId xmlns:a16="http://schemas.microsoft.com/office/drawing/2014/main" id="{EA71DA87-1584-96B6-A413-CA8B40572E7F}"/>
              </a:ext>
            </a:extLst>
          </p:cNvPr>
          <p:cNvSpPr>
            <a:spLocks noGrp="1"/>
          </p:cNvSpPr>
          <p:nvPr>
            <p:ph type="body" sz="quarter" idx="14"/>
          </p:nvPr>
        </p:nvSpPr>
        <p:spPr>
          <a:xfrm>
            <a:off x="457200" y="1047750"/>
            <a:ext cx="3838575" cy="3484800"/>
          </a:xfrm>
        </p:spPr>
        <p:txBody>
          <a:bodyPr/>
          <a:lstStyle/>
          <a:p>
            <a:r>
              <a:rPr lang="en-US" sz="1600"/>
              <a:t>Guidewire placement </a:t>
            </a:r>
            <a:r>
              <a:rPr lang="en-US" sz="1600" i="1"/>
              <a:t>before every </a:t>
            </a:r>
            <a:r>
              <a:rPr lang="en-US" sz="1600"/>
              <a:t>extraction procedure </a:t>
            </a:r>
          </a:p>
          <a:p>
            <a:pPr lvl="1"/>
            <a:r>
              <a:rPr lang="en-US" sz="1600"/>
              <a:t>0.035,  super stiff wire (260 cm)</a:t>
            </a:r>
          </a:p>
          <a:p>
            <a:pPr lvl="1"/>
            <a:r>
              <a:rPr lang="en-US" sz="1600"/>
              <a:t>Right femoral to right IJ</a:t>
            </a:r>
          </a:p>
          <a:p>
            <a:r>
              <a:rPr lang="en-US" sz="1600"/>
              <a:t>Access considerations</a:t>
            </a:r>
          </a:p>
          <a:p>
            <a:pPr lvl="1"/>
            <a:r>
              <a:rPr lang="en-US" sz="1600"/>
              <a:t>Wire no sheath</a:t>
            </a:r>
          </a:p>
          <a:p>
            <a:pPr lvl="1"/>
            <a:r>
              <a:rPr lang="en-US" sz="1600"/>
              <a:t>Wire, smaller sheath (6F)</a:t>
            </a:r>
          </a:p>
          <a:p>
            <a:pPr lvl="1"/>
            <a:r>
              <a:rPr lang="en-US" sz="1600"/>
              <a:t>Wire, 12F sheath</a:t>
            </a:r>
          </a:p>
          <a:p>
            <a:r>
              <a:rPr lang="en-US" sz="1600"/>
              <a:t>Patient needs for additional venous access</a:t>
            </a:r>
          </a:p>
          <a:p>
            <a:pPr lvl="1"/>
            <a:r>
              <a:rPr lang="en-US" sz="1600"/>
              <a:t>Temporary pacing</a:t>
            </a:r>
          </a:p>
          <a:p>
            <a:pPr lvl="1"/>
            <a:r>
              <a:rPr lang="en-US" sz="1600"/>
              <a:t>Femoral extractions</a:t>
            </a:r>
          </a:p>
          <a:p>
            <a:pPr lvl="1"/>
            <a:r>
              <a:rPr lang="en-US" sz="1600"/>
              <a:t>Bypass</a:t>
            </a:r>
          </a:p>
          <a:p>
            <a:r>
              <a:rPr lang="en-US" sz="1600"/>
              <a:t>Plan for drugs/fluids from femoral </a:t>
            </a:r>
          </a:p>
          <a:p>
            <a:endParaRPr lang="en-US" sz="1600"/>
          </a:p>
        </p:txBody>
      </p:sp>
      <p:pic>
        <p:nvPicPr>
          <p:cNvPr id="7" name="Picture 6">
            <a:extLst>
              <a:ext uri="{FF2B5EF4-FFF2-40B4-BE49-F238E27FC236}">
                <a16:creationId xmlns:a16="http://schemas.microsoft.com/office/drawing/2014/main" id="{6E7FEB64-6853-D9F8-DDC9-7A326C5B2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5750"/>
            <a:ext cx="2932937" cy="438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CB7FB1DD-5CA6-721C-9B24-7C24DB195179}"/>
              </a:ext>
            </a:extLst>
          </p:cNvPr>
          <p:cNvSpPr txBox="1"/>
          <p:nvPr/>
        </p:nvSpPr>
        <p:spPr>
          <a:xfrm>
            <a:off x="5446776" y="527352"/>
            <a:ext cx="1280160" cy="307777"/>
          </a:xfrm>
          <a:prstGeom prst="rect">
            <a:avLst/>
          </a:prstGeom>
          <a:noFill/>
        </p:spPr>
        <p:txBody>
          <a:bodyPr wrap="square" rtlCol="0">
            <a:spAutoFit/>
          </a:bodyPr>
          <a:lstStyle/>
          <a:p>
            <a:r>
              <a:rPr lang="en-US" sz="1400" b="1" dirty="0">
                <a:solidFill>
                  <a:schemeClr val="bg1"/>
                </a:solidFill>
              </a:rPr>
              <a:t>Right IJ </a:t>
            </a:r>
            <a:r>
              <a:rPr lang="en-US" sz="1400" b="1" dirty="0">
                <a:solidFill>
                  <a:schemeClr val="bg1"/>
                </a:solidFill>
                <a:sym typeface="Wingdings" panose="05000000000000000000" pitchFamily="2" charset="2"/>
              </a:rPr>
              <a:t></a:t>
            </a:r>
            <a:endParaRPr lang="en-US" sz="1400" b="1" dirty="0">
              <a:solidFill>
                <a:schemeClr val="bg1"/>
              </a:solidFill>
            </a:endParaRPr>
          </a:p>
        </p:txBody>
      </p:sp>
      <p:sp>
        <p:nvSpPr>
          <p:cNvPr id="9" name="TextBox 8">
            <a:extLst>
              <a:ext uri="{FF2B5EF4-FFF2-40B4-BE49-F238E27FC236}">
                <a16:creationId xmlns:a16="http://schemas.microsoft.com/office/drawing/2014/main" id="{DB03EFF8-9C33-3393-E7E0-F797C166A0AA}"/>
              </a:ext>
            </a:extLst>
          </p:cNvPr>
          <p:cNvSpPr txBox="1"/>
          <p:nvPr/>
        </p:nvSpPr>
        <p:spPr>
          <a:xfrm>
            <a:off x="6202680" y="3759462"/>
            <a:ext cx="1926336" cy="677108"/>
          </a:xfrm>
          <a:prstGeom prst="rect">
            <a:avLst/>
          </a:prstGeom>
          <a:noFill/>
        </p:spPr>
        <p:txBody>
          <a:bodyPr wrap="square" rtlCol="0">
            <a:spAutoFit/>
          </a:bodyPr>
          <a:lstStyle/>
          <a:p>
            <a:endParaRPr lang="en-US" sz="1200" b="1" dirty="0">
              <a:solidFill>
                <a:schemeClr val="bg1"/>
              </a:solidFill>
            </a:endParaRPr>
          </a:p>
          <a:p>
            <a:endParaRPr lang="en-US" sz="1200" b="1" dirty="0">
              <a:solidFill>
                <a:schemeClr val="bg1"/>
              </a:solidFill>
            </a:endParaRPr>
          </a:p>
          <a:p>
            <a:r>
              <a:rPr lang="en-US" sz="1400" b="1" dirty="0">
                <a:solidFill>
                  <a:schemeClr val="bg1"/>
                </a:solidFill>
                <a:sym typeface="Wingdings" panose="05000000000000000000" pitchFamily="2" charset="2"/>
              </a:rPr>
              <a:t> </a:t>
            </a:r>
            <a:r>
              <a:rPr lang="en-US" sz="1400" b="1" dirty="0">
                <a:solidFill>
                  <a:schemeClr val="bg1"/>
                </a:solidFill>
              </a:rPr>
              <a:t>Right Femoral</a:t>
            </a:r>
          </a:p>
        </p:txBody>
      </p:sp>
    </p:spTree>
    <p:extLst>
      <p:ext uri="{BB962C8B-B14F-4D97-AF65-F5344CB8AC3E}">
        <p14:creationId xmlns:p14="http://schemas.microsoft.com/office/powerpoint/2010/main" val="15777228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B2C6-2580-E60F-565E-23C73D7483D2}"/>
              </a:ext>
            </a:extLst>
          </p:cNvPr>
          <p:cNvSpPr>
            <a:spLocks noGrp="1"/>
          </p:cNvSpPr>
          <p:nvPr>
            <p:ph type="title"/>
          </p:nvPr>
        </p:nvSpPr>
        <p:spPr/>
        <p:txBody>
          <a:bodyPr/>
          <a:lstStyle/>
          <a:p>
            <a:r>
              <a:rPr lang="en-US"/>
              <a:t>Room/table set-up prior to case</a:t>
            </a:r>
          </a:p>
        </p:txBody>
      </p:sp>
      <p:sp>
        <p:nvSpPr>
          <p:cNvPr id="3" name="Date Placeholder 2">
            <a:extLst>
              <a:ext uri="{FF2B5EF4-FFF2-40B4-BE49-F238E27FC236}">
                <a16:creationId xmlns:a16="http://schemas.microsoft.com/office/drawing/2014/main" id="{02E5BB9C-446A-377D-3A86-85E9CAD33F76}"/>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B6C04635-2530-3F01-47E3-98EF938FA5CD}"/>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3186C11C-3CDC-F12C-271D-9F9A8437625E}"/>
              </a:ext>
            </a:extLst>
          </p:cNvPr>
          <p:cNvSpPr>
            <a:spLocks noGrp="1"/>
          </p:cNvSpPr>
          <p:nvPr>
            <p:ph type="sldNum" sz="quarter" idx="18"/>
          </p:nvPr>
        </p:nvSpPr>
        <p:spPr/>
        <p:txBody>
          <a:bodyPr/>
          <a:lstStyle/>
          <a:p>
            <a:fld id="{A5163908-529D-4A49-892F-D37C4044DFD8}" type="slidenum">
              <a:rPr lang="en-IN" smtClean="0"/>
              <a:pPr/>
              <a:t>8</a:t>
            </a:fld>
            <a:endParaRPr lang="en-IN"/>
          </a:p>
        </p:txBody>
      </p:sp>
      <p:graphicFrame>
        <p:nvGraphicFramePr>
          <p:cNvPr id="6" name="Content Placeholder 3">
            <a:extLst>
              <a:ext uri="{FF2B5EF4-FFF2-40B4-BE49-F238E27FC236}">
                <a16:creationId xmlns:a16="http://schemas.microsoft.com/office/drawing/2014/main" id="{7D006E06-AC41-0DB7-48CD-F82AF324CCBE}"/>
              </a:ext>
            </a:extLst>
          </p:cNvPr>
          <p:cNvGraphicFramePr>
            <a:graphicFrameLocks/>
          </p:cNvGraphicFramePr>
          <p:nvPr>
            <p:extLst>
              <p:ext uri="{D42A27DB-BD31-4B8C-83A1-F6EECF244321}">
                <p14:modId xmlns:p14="http://schemas.microsoft.com/office/powerpoint/2010/main" val="3382972405"/>
              </p:ext>
            </p:extLst>
          </p:nvPr>
        </p:nvGraphicFramePr>
        <p:xfrm>
          <a:off x="685800" y="971550"/>
          <a:ext cx="7543799" cy="3222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BA321AA-9D5F-66D7-3024-114DCB30AE16}"/>
              </a:ext>
            </a:extLst>
          </p:cNvPr>
          <p:cNvSpPr txBox="1"/>
          <p:nvPr/>
        </p:nvSpPr>
        <p:spPr>
          <a:xfrm>
            <a:off x="457200" y="4324350"/>
            <a:ext cx="7696200" cy="369332"/>
          </a:xfrm>
          <a:prstGeom prst="rect">
            <a:avLst/>
          </a:prstGeom>
          <a:noFill/>
        </p:spPr>
        <p:txBody>
          <a:bodyPr wrap="square">
            <a:spAutoFit/>
          </a:bodyPr>
          <a:lstStyle/>
          <a:p>
            <a:r>
              <a:rPr lang="en-US"/>
              <a:t>Preloading Bridge on to guidewire minimizes deployment time</a:t>
            </a:r>
          </a:p>
        </p:txBody>
      </p:sp>
    </p:spTree>
    <p:extLst>
      <p:ext uri="{BB962C8B-B14F-4D97-AF65-F5344CB8AC3E}">
        <p14:creationId xmlns:p14="http://schemas.microsoft.com/office/powerpoint/2010/main" val="25809525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46F4-B8A6-F8DE-86D1-9DE140302895}"/>
              </a:ext>
            </a:extLst>
          </p:cNvPr>
          <p:cNvSpPr>
            <a:spLocks noGrp="1"/>
          </p:cNvSpPr>
          <p:nvPr>
            <p:ph type="title"/>
          </p:nvPr>
        </p:nvSpPr>
        <p:spPr/>
        <p:txBody>
          <a:bodyPr/>
          <a:lstStyle/>
          <a:p>
            <a:r>
              <a:rPr lang="en-US"/>
              <a:t>Bridge deployment </a:t>
            </a:r>
          </a:p>
        </p:txBody>
      </p:sp>
      <p:sp>
        <p:nvSpPr>
          <p:cNvPr id="3" name="Date Placeholder 2">
            <a:extLst>
              <a:ext uri="{FF2B5EF4-FFF2-40B4-BE49-F238E27FC236}">
                <a16:creationId xmlns:a16="http://schemas.microsoft.com/office/drawing/2014/main" id="{41A4D29B-C31D-0FBC-978D-92BC694BC77A}"/>
              </a:ext>
            </a:extLst>
          </p:cNvPr>
          <p:cNvSpPr>
            <a:spLocks noGrp="1"/>
          </p:cNvSpPr>
          <p:nvPr>
            <p:ph type="dt" sz="half" idx="16"/>
          </p:nvPr>
        </p:nvSpPr>
        <p:spPr/>
        <p:txBody>
          <a:bodyPr/>
          <a:lstStyle/>
          <a:p>
            <a:endParaRPr lang="en-IN" dirty="0"/>
          </a:p>
        </p:txBody>
      </p:sp>
      <p:sp>
        <p:nvSpPr>
          <p:cNvPr id="4" name="Footer Placeholder 3">
            <a:extLst>
              <a:ext uri="{FF2B5EF4-FFF2-40B4-BE49-F238E27FC236}">
                <a16:creationId xmlns:a16="http://schemas.microsoft.com/office/drawing/2014/main" id="{F6E95517-9EAD-6208-E1EE-AF65CC5E04B2}"/>
              </a:ext>
            </a:extLst>
          </p:cNvPr>
          <p:cNvSpPr>
            <a:spLocks noGrp="1"/>
          </p:cNvSpPr>
          <p:nvPr>
            <p:ph type="ftr" sz="quarter" idx="17"/>
          </p:nvPr>
        </p:nvSpPr>
        <p:spPr/>
        <p:txBody>
          <a:bodyPr/>
          <a:lstStyle/>
          <a:p>
            <a:endParaRPr lang="en-IN" dirty="0"/>
          </a:p>
        </p:txBody>
      </p:sp>
      <p:sp>
        <p:nvSpPr>
          <p:cNvPr id="5" name="Slide Number Placeholder 4">
            <a:extLst>
              <a:ext uri="{FF2B5EF4-FFF2-40B4-BE49-F238E27FC236}">
                <a16:creationId xmlns:a16="http://schemas.microsoft.com/office/drawing/2014/main" id="{77EBA52F-21E0-0B48-28CB-A7D5B97C0476}"/>
              </a:ext>
            </a:extLst>
          </p:cNvPr>
          <p:cNvSpPr>
            <a:spLocks noGrp="1"/>
          </p:cNvSpPr>
          <p:nvPr>
            <p:ph type="sldNum" sz="quarter" idx="18"/>
          </p:nvPr>
        </p:nvSpPr>
        <p:spPr/>
        <p:txBody>
          <a:bodyPr/>
          <a:lstStyle/>
          <a:p>
            <a:fld id="{A5163908-529D-4A49-892F-D37C4044DFD8}" type="slidenum">
              <a:rPr lang="en-IN" smtClean="0"/>
              <a:pPr/>
              <a:t>9</a:t>
            </a:fld>
            <a:endParaRPr lang="en-IN" dirty="0"/>
          </a:p>
        </p:txBody>
      </p:sp>
      <p:sp>
        <p:nvSpPr>
          <p:cNvPr id="6" name="Text Placeholder 5">
            <a:extLst>
              <a:ext uri="{FF2B5EF4-FFF2-40B4-BE49-F238E27FC236}">
                <a16:creationId xmlns:a16="http://schemas.microsoft.com/office/drawing/2014/main" id="{537BEDEB-E737-0E4E-E710-9F58E569C66B}"/>
              </a:ext>
            </a:extLst>
          </p:cNvPr>
          <p:cNvSpPr>
            <a:spLocks noGrp="1"/>
          </p:cNvSpPr>
          <p:nvPr>
            <p:ph type="body" sz="quarter" idx="14"/>
          </p:nvPr>
        </p:nvSpPr>
        <p:spPr/>
        <p:txBody>
          <a:bodyPr/>
          <a:lstStyle/>
          <a:p>
            <a:pPr>
              <a:spcAft>
                <a:spcPts val="1200"/>
              </a:spcAft>
            </a:pPr>
            <a:r>
              <a:rPr lang="en-US"/>
              <a:t>Position Bridge</a:t>
            </a:r>
          </a:p>
          <a:p>
            <a:pPr lvl="1">
              <a:spcAft>
                <a:spcPts val="1200"/>
              </a:spcAft>
            </a:pPr>
            <a:r>
              <a:rPr lang="en-US" sz="1400"/>
              <a:t>Deliver over wire through 12 FR sheath</a:t>
            </a:r>
          </a:p>
          <a:p>
            <a:pPr lvl="1">
              <a:spcAft>
                <a:spcPts val="1200"/>
              </a:spcAft>
            </a:pPr>
            <a:r>
              <a:rPr lang="en-US" sz="1400"/>
              <a:t>Use radiopaque markers to ensure proper placement</a:t>
            </a:r>
          </a:p>
          <a:p>
            <a:pPr lvl="1">
              <a:spcAft>
                <a:spcPts val="1200"/>
              </a:spcAft>
            </a:pPr>
            <a:r>
              <a:rPr lang="en-US" sz="1400"/>
              <a:t>Align proximal marker with SVC/RA junction </a:t>
            </a:r>
          </a:p>
          <a:p>
            <a:pPr lvl="1">
              <a:spcAft>
                <a:spcPts val="1200"/>
              </a:spcAft>
            </a:pPr>
            <a:r>
              <a:rPr lang="en-US" sz="1400"/>
              <a:t>Additional markers represent working length of balloon</a:t>
            </a:r>
          </a:p>
          <a:p>
            <a:pPr>
              <a:spcAft>
                <a:spcPts val="1200"/>
              </a:spcAft>
            </a:pPr>
            <a:endParaRPr lang="en-US"/>
          </a:p>
        </p:txBody>
      </p:sp>
      <p:pic>
        <p:nvPicPr>
          <p:cNvPr id="7" name="Picture 4">
            <a:extLst>
              <a:ext uri="{FF2B5EF4-FFF2-40B4-BE49-F238E27FC236}">
                <a16:creationId xmlns:a16="http://schemas.microsoft.com/office/drawing/2014/main" id="{2E43E108-3E93-0D2E-2ABA-4D1CB5AF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87658" y="1213092"/>
            <a:ext cx="383588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6792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3.43900000000000005684E+00&quot;&gt;&lt;m_msothmcolidx val=&quot;0&quot;/&gt;&lt;m_rgb r=&quot;A3&quot; g=&quot;D9&quot; b=&quot;D9&quot;/&gt;&lt;m_nBrightness val=&quot;0&quot;/&gt;&lt;/elem&gt;&lt;elem m_fUsage=&quot;1.41682643648100059508E+00&quot;&gt;&lt;m_msothmcolidx val=&quot;0&quot;/&gt;&lt;m_rgb r=&quot;9E&quot; g=&quot;2D&quot; b=&quot;B1&quot;/&gt;&lt;m_nBrightness val=&quot;0&quot;/&gt;&lt;/elem&gt;&lt;elem m_fUsage=&quot;1.20667841354961047351E+00&quot;&gt;&lt;m_msothmcolidx val=&quot;0&quot;/&gt;&lt;m_rgb r=&quot;EC&quot; g=&quot;43&quot; b=&quot;71&quot;/&gt;&lt;m_nBrightness val=&quot;0&quot;/&gt;&lt;/elem&gt;&lt;elem m_fUsage=&quot;8.80119440100000316463E-01&quot;&gt;&lt;m_msothmcolidx val=&quot;0&quot;/&gt;&lt;m_rgb r=&quot;00&quot; g=&quot;8E&quot; b=&quot;CC&quot;/&gt;&lt;m_nBrightness val=&quot;0&quot;/&gt;&lt;/elem&gt;&lt;elem m_fUsage=&quot;6.84653792832900287557E-01&quot;&gt;&lt;m_msothmcolidx val=&quot;0&quot;/&gt;&lt;m_rgb r=&quot;9E&quot; g=&quot;2D&quot; b=&quot;11&quot;/&gt;&lt;m_nBrightness val=&quot;0&quot;/&gt;&lt;/elem&gt;&lt;elem m_fUsage=&quot;3.13810596090000171188E-01&quot;&gt;&lt;m_msothmcolidx val=&quot;0&quot;/&gt;&lt;m_rgb r=&quot;09&quot; g=&quot;A3&quot; b=&quot;FF&quot;/&gt;&lt;m_nBrightness val=&quot;0&quot;/&gt;&lt;/elem&gt;&lt;elem m_fUsage=&quot;2.05891132094649098594E-01&quot;&gt;&lt;m_msothmcolidx val=&quot;0&quot;/&gt;&lt;m_rgb r=&quot;D3&quot; g=&quot;E8&quot; b=&quot;ED&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ags/tag9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template Jan21">
  <a:themeElements>
    <a:clrScheme name="Custom 83">
      <a:dk1>
        <a:srgbClr val="000000"/>
      </a:dk1>
      <a:lt1>
        <a:srgbClr val="FFFFFF"/>
      </a:lt1>
      <a:dk2>
        <a:srgbClr val="000000"/>
      </a:dk2>
      <a:lt2>
        <a:srgbClr val="FFFFFF"/>
      </a:lt2>
      <a:accent1>
        <a:srgbClr val="0077CC"/>
      </a:accent1>
      <a:accent2>
        <a:srgbClr val="269A91"/>
      </a:accent2>
      <a:accent3>
        <a:srgbClr val="16973A"/>
      </a:accent3>
      <a:accent4>
        <a:srgbClr val="DE7C00"/>
      </a:accent4>
      <a:accent5>
        <a:srgbClr val="D10077"/>
      </a:accent5>
      <a:accent6>
        <a:srgbClr val="8345BA"/>
      </a:accent6>
      <a:hlink>
        <a:srgbClr val="00619F"/>
      </a:hlink>
      <a:folHlink>
        <a:srgbClr val="00629F"/>
      </a:folHlink>
    </a:clrScheme>
    <a:fontScheme name="Custom 12">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template_jan21" id="{71BF8A8F-69FF-BC43-A381-4E32B2D530A8}" vid="{22D15F1E-C59B-2948-9432-3F6DDC7A10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40374fb-a6cc-4854-989f-c1d94a7967ee"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DE335BEB4439C146BF4D623A432BF34A" ma:contentTypeVersion="2" ma:contentTypeDescription="Create a new document." ma:contentTypeScope="" ma:versionID="9adf6a29b6daae7324c4a1480e1db70c">
  <xsd:schema xmlns:xsd="http://www.w3.org/2001/XMLSchema" xmlns:xs="http://www.w3.org/2001/XMLSchema" xmlns:p="http://schemas.microsoft.com/office/2006/metadata/properties" targetNamespace="http://schemas.microsoft.com/office/2006/metadata/properties" ma:root="true" ma:fieldsID="a6760a3896999adf652ead41f23e846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E77F4-195C-4E5F-A364-E1D1576A1579}">
  <ds:schemaRefs>
    <ds:schemaRef ds:uri="http://schemas.microsoft.com/sharepoint/v3/contenttype/forms"/>
  </ds:schemaRefs>
</ds:datastoreItem>
</file>

<file path=customXml/itemProps2.xml><?xml version="1.0" encoding="utf-8"?>
<ds:datastoreItem xmlns:ds="http://schemas.openxmlformats.org/officeDocument/2006/customXml" ds:itemID="{AE83D079-7761-4837-B6AD-F2A451A483E7}">
  <ds:schemaRefs>
    <ds:schemaRef ds:uri="Microsoft.SharePoint.Taxonomy.ContentTypeSync"/>
  </ds:schemaRefs>
</ds:datastoreItem>
</file>

<file path=customXml/itemProps3.xml><?xml version="1.0" encoding="utf-8"?>
<ds:datastoreItem xmlns:ds="http://schemas.openxmlformats.org/officeDocument/2006/customXml" ds:itemID="{BB8A2A74-A08C-43F4-8135-06DDCD4E4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4C6DCBC-A10C-4473-AF48-2D79BA76D9D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presentation_template_jan21 (1)</Template>
  <TotalTime>39</TotalTime>
  <Words>1022</Words>
  <Application>Microsoft Office PowerPoint</Application>
  <PresentationFormat>On-screen Show (16:9)</PresentationFormat>
  <Paragraphs>128</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OpenSans</vt:lpstr>
      <vt:lpstr>Presentation template Jan21</vt:lpstr>
      <vt:lpstr>think-cell Slide</vt:lpstr>
      <vt:lpstr>PowerPoint Presentation</vt:lpstr>
      <vt:lpstr>Overview</vt:lpstr>
      <vt:lpstr>Bridge concept</vt:lpstr>
      <vt:lpstr>PowerPoint Presentation</vt:lpstr>
      <vt:lpstr>Complication &amp; prevention management </vt:lpstr>
      <vt:lpstr>PowerPoint Presentation</vt:lpstr>
      <vt:lpstr>Patient preparation</vt:lpstr>
      <vt:lpstr>Room/table set-up prior to case</vt:lpstr>
      <vt:lpstr>Bridge deployment </vt:lpstr>
      <vt:lpstr>Bridge deployment </vt:lpstr>
      <vt:lpstr>Troubleshooting: Bridge device migration </vt:lpstr>
      <vt:lpstr>Rescue considerations </vt:lpstr>
      <vt:lpstr>Surgical repair considerations </vt:lpstr>
      <vt:lpstr>References </vt:lpstr>
      <vt:lpstr>Important safety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Wiesemann</dc:creator>
  <cp:lastModifiedBy>Beth Wiesemann</cp:lastModifiedBy>
  <cp:revision>5</cp:revision>
  <dcterms:created xsi:type="dcterms:W3CDTF">2022-11-09T17:55:01Z</dcterms:created>
  <dcterms:modified xsi:type="dcterms:W3CDTF">2022-11-09T18:48:14Z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0x010100DE335BEB4439C146BF4D623A432BF34A</vt:lpwstr>
  </property>
</Properties>
</file>