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handoutMasterIdLst>
    <p:handoutMasterId r:id="rId15"/>
  </p:handoutMasterIdLst>
  <p:sldIdLst>
    <p:sldId id="410" r:id="rId6"/>
    <p:sldId id="411" r:id="rId7"/>
    <p:sldId id="412" r:id="rId8"/>
    <p:sldId id="413" r:id="rId9"/>
    <p:sldId id="414" r:id="rId10"/>
    <p:sldId id="415" r:id="rId11"/>
    <p:sldId id="416" r:id="rId12"/>
    <p:sldId id="417" r:id="rId13"/>
  </p:sldIdLst>
  <p:sldSz cx="9144000" cy="5143500" type="screen16x9"/>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ze, Juul" initials="DJ" lastIdx="18" clrIdx="0">
    <p:extLst>
      <p:ext uri="{19B8F6BF-5375-455C-9EA6-DF929625EA0E}">
        <p15:presenceInfo xmlns:p15="http://schemas.microsoft.com/office/powerpoint/2012/main" userId="S-1-5-21-2052111302-790525478-839522115-8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C00"/>
    <a:srgbClr val="00A8EB"/>
    <a:srgbClr val="0077CC"/>
    <a:srgbClr val="D10077"/>
    <a:srgbClr val="8345BA"/>
    <a:srgbClr val="15973A"/>
    <a:srgbClr val="269A91"/>
    <a:srgbClr val="9AD7F9"/>
    <a:srgbClr val="00629F"/>
    <a:srgbClr val="003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21400-7D22-4361-B768-1430E0D58CF0}" v="1" dt="2022-04-01T10:25:46.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33" autoAdjust="0"/>
    <p:restoredTop sz="96327" autoAdjust="0"/>
  </p:normalViewPr>
  <p:slideViewPr>
    <p:cSldViewPr>
      <p:cViewPr varScale="1">
        <p:scale>
          <a:sx n="88" d="100"/>
          <a:sy n="88" d="100"/>
        </p:scale>
        <p:origin x="448" y="64"/>
      </p:cViewPr>
      <p:guideLst/>
    </p:cSldViewPr>
  </p:slideViewPr>
  <p:outlineViewPr>
    <p:cViewPr>
      <p:scale>
        <a:sx n="33" d="100"/>
        <a:sy n="33" d="100"/>
      </p:scale>
      <p:origin x="0" y="-2680"/>
    </p:cViewPr>
  </p:outlineViewPr>
  <p:notesTextViewPr>
    <p:cViewPr>
      <p:scale>
        <a:sx n="1" d="1"/>
        <a:sy n="1" d="1"/>
      </p:scale>
      <p:origin x="0" y="0"/>
    </p:cViewPr>
  </p:notesTextViewPr>
  <p:sorterViewPr>
    <p:cViewPr varScale="1">
      <p:scale>
        <a:sx n="125" d="100"/>
        <a:sy n="125" d="100"/>
      </p:scale>
      <p:origin x="0" y="0"/>
    </p:cViewPr>
  </p:sorterViewPr>
  <p:notesViewPr>
    <p:cSldViewPr>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F981E-3BEC-4BBC-B67C-D289AB94ED93}" type="doc">
      <dgm:prSet loTypeId="urn:microsoft.com/office/officeart/2009/layout/CirclePictureHierarchy" loCatId="hierarchy" qsTypeId="urn:microsoft.com/office/officeart/2005/8/quickstyle/simple1" qsCatId="simple" csTypeId="urn:microsoft.com/office/officeart/2005/8/colors/accent1_1" csCatId="accent1" phldr="1"/>
      <dgm:spPr/>
      <dgm:t>
        <a:bodyPr/>
        <a:lstStyle/>
        <a:p>
          <a:endParaRPr lang="en-US"/>
        </a:p>
      </dgm:t>
    </dgm:pt>
    <dgm:pt modelId="{4CCDE017-17B6-4C96-ACB7-651DA69BF29D}">
      <dgm:prSet phldrT="[Text]" custT="1"/>
      <dgm:spPr/>
      <dgm:t>
        <a:bodyPr/>
        <a:lstStyle/>
        <a:p>
          <a:pPr>
            <a:buNone/>
          </a:pPr>
          <a:r>
            <a:rPr lang="en-US" sz="1400" b="0" dirty="0">
              <a:solidFill>
                <a:schemeClr val="accent4"/>
              </a:solidFill>
            </a:rPr>
            <a:t>1,065,549</a:t>
          </a:r>
        </a:p>
        <a:p>
          <a:pPr>
            <a:buNone/>
          </a:pPr>
          <a:r>
            <a:rPr lang="en-US" sz="1200" dirty="0"/>
            <a:t>CIED patients</a:t>
          </a:r>
        </a:p>
      </dgm:t>
    </dgm:pt>
    <dgm:pt modelId="{91E4BCDD-FDC1-48C2-9654-ACE710243E72}" type="parTrans" cxnId="{9534E5B2-BD55-422C-89FD-752D12607A8A}">
      <dgm:prSet/>
      <dgm:spPr/>
      <dgm:t>
        <a:bodyPr/>
        <a:lstStyle/>
        <a:p>
          <a:endParaRPr lang="en-US">
            <a:solidFill>
              <a:srgbClr val="0070C0"/>
            </a:solidFill>
          </a:endParaRPr>
        </a:p>
      </dgm:t>
    </dgm:pt>
    <dgm:pt modelId="{6174B1CE-E8C3-4817-A751-4AC1FD2D5184}" type="sibTrans" cxnId="{9534E5B2-BD55-422C-89FD-752D12607A8A}">
      <dgm:prSet/>
      <dgm:spPr/>
      <dgm:t>
        <a:bodyPr/>
        <a:lstStyle/>
        <a:p>
          <a:endParaRPr lang="en-US">
            <a:solidFill>
              <a:srgbClr val="0070C0"/>
            </a:solidFill>
          </a:endParaRPr>
        </a:p>
      </dgm:t>
    </dgm:pt>
    <dgm:pt modelId="{B119E02D-9AA4-432C-B758-2A2F4E000034}">
      <dgm:prSet phldrT="[Text]" custT="1"/>
      <dgm:spPr/>
      <dgm:t>
        <a:bodyPr/>
        <a:lstStyle/>
        <a:p>
          <a:r>
            <a:rPr lang="en-US" sz="1400" dirty="0">
              <a:solidFill>
                <a:schemeClr val="accent4"/>
              </a:solidFill>
            </a:rPr>
            <a:t>11,619</a:t>
          </a:r>
          <a:r>
            <a:rPr lang="en-US" sz="1400" dirty="0"/>
            <a:t> </a:t>
          </a:r>
        </a:p>
        <a:p>
          <a:r>
            <a:rPr lang="en-US" sz="1200" dirty="0"/>
            <a:t>infection patients</a:t>
          </a:r>
        </a:p>
      </dgm:t>
    </dgm:pt>
    <dgm:pt modelId="{2271ED17-D42D-4EE1-9A49-18EBDE2B0F94}" type="parTrans" cxnId="{219AD7D3-1BA4-4762-A05D-58B602CD14BB}">
      <dgm:prSet/>
      <dgm:spPr/>
      <dgm:t>
        <a:bodyPr/>
        <a:lstStyle/>
        <a:p>
          <a:endParaRPr lang="en-US">
            <a:solidFill>
              <a:srgbClr val="0070C0"/>
            </a:solidFill>
          </a:endParaRPr>
        </a:p>
      </dgm:t>
    </dgm:pt>
    <dgm:pt modelId="{DF7AD4F7-A34D-4396-BA73-76B48E85932C}" type="sibTrans" cxnId="{219AD7D3-1BA4-4762-A05D-58B602CD14BB}">
      <dgm:prSet/>
      <dgm:spPr/>
      <dgm:t>
        <a:bodyPr/>
        <a:lstStyle/>
        <a:p>
          <a:endParaRPr lang="en-US">
            <a:solidFill>
              <a:srgbClr val="0070C0"/>
            </a:solidFill>
          </a:endParaRPr>
        </a:p>
      </dgm:t>
    </dgm:pt>
    <dgm:pt modelId="{37E33AD5-DF47-4C62-A5F2-3F143745BA6D}">
      <dgm:prSet phldrT="[Text]" custT="1"/>
      <dgm:spPr/>
      <dgm:t>
        <a:bodyPr/>
        <a:lstStyle/>
        <a:p>
          <a:r>
            <a:rPr lang="en-US" sz="1400" dirty="0">
              <a:solidFill>
                <a:schemeClr val="accent4"/>
              </a:solidFill>
            </a:rPr>
            <a:t>9,510 (81.8%) </a:t>
          </a:r>
          <a:r>
            <a:rPr lang="en-US" sz="1200" dirty="0"/>
            <a:t>did not have extraction</a:t>
          </a:r>
        </a:p>
      </dgm:t>
    </dgm:pt>
    <dgm:pt modelId="{9CDD41FC-BC9A-452C-883E-0EEC21AE706B}" type="parTrans" cxnId="{CDE53639-7800-49C7-A29C-0CD758220D42}">
      <dgm:prSet/>
      <dgm:spPr/>
      <dgm:t>
        <a:bodyPr/>
        <a:lstStyle/>
        <a:p>
          <a:endParaRPr lang="en-US">
            <a:solidFill>
              <a:srgbClr val="0070C0"/>
            </a:solidFill>
          </a:endParaRPr>
        </a:p>
      </dgm:t>
    </dgm:pt>
    <dgm:pt modelId="{8FD509A9-9887-404F-BC68-3D1006345772}" type="sibTrans" cxnId="{CDE53639-7800-49C7-A29C-0CD758220D42}">
      <dgm:prSet/>
      <dgm:spPr/>
      <dgm:t>
        <a:bodyPr/>
        <a:lstStyle/>
        <a:p>
          <a:endParaRPr lang="en-US">
            <a:solidFill>
              <a:srgbClr val="0070C0"/>
            </a:solidFill>
          </a:endParaRPr>
        </a:p>
      </dgm:t>
    </dgm:pt>
    <dgm:pt modelId="{14A0D4F7-41CB-4531-8315-F14493C854E0}">
      <dgm:prSet phldrT="[Text]" custT="1"/>
      <dgm:spPr/>
      <dgm:t>
        <a:bodyPr/>
        <a:lstStyle/>
        <a:p>
          <a:r>
            <a:rPr lang="en-US" sz="1400" dirty="0">
              <a:solidFill>
                <a:schemeClr val="accent4"/>
              </a:solidFill>
            </a:rPr>
            <a:t>594(5.1%) </a:t>
          </a:r>
          <a:br>
            <a:rPr lang="en-US" sz="1400" dirty="0">
              <a:solidFill>
                <a:schemeClr val="accent4"/>
              </a:solidFill>
            </a:rPr>
          </a:br>
          <a:r>
            <a:rPr lang="en-US" sz="1200" dirty="0"/>
            <a:t>had an extraction between days </a:t>
          </a:r>
          <a:br>
            <a:rPr lang="en-US" sz="1200" dirty="0"/>
          </a:br>
          <a:r>
            <a:rPr lang="en-US" sz="1200" dirty="0"/>
            <a:t>7-30</a:t>
          </a:r>
        </a:p>
      </dgm:t>
    </dgm:pt>
    <dgm:pt modelId="{BD206B9D-6BE7-4E80-88C8-E6D38D70CCFA}" type="parTrans" cxnId="{97F651BE-C6D0-4496-A7E9-27E281123CF8}">
      <dgm:prSet/>
      <dgm:spPr/>
      <dgm:t>
        <a:bodyPr/>
        <a:lstStyle/>
        <a:p>
          <a:endParaRPr lang="en-US">
            <a:solidFill>
              <a:srgbClr val="0070C0"/>
            </a:solidFill>
          </a:endParaRPr>
        </a:p>
      </dgm:t>
    </dgm:pt>
    <dgm:pt modelId="{A8DF4EEF-8AD4-4363-A662-5218BC5D2196}" type="sibTrans" cxnId="{97F651BE-C6D0-4496-A7E9-27E281123CF8}">
      <dgm:prSet/>
      <dgm:spPr/>
      <dgm:t>
        <a:bodyPr/>
        <a:lstStyle/>
        <a:p>
          <a:endParaRPr lang="en-US">
            <a:solidFill>
              <a:srgbClr val="0070C0"/>
            </a:solidFill>
          </a:endParaRPr>
        </a:p>
      </dgm:t>
    </dgm:pt>
    <dgm:pt modelId="{B8513239-4035-43C7-BC9A-B80379FEF31E}">
      <dgm:prSet phldrT="[Text]" custT="1"/>
      <dgm:spPr/>
      <dgm:t>
        <a:bodyPr/>
        <a:lstStyle/>
        <a:p>
          <a:r>
            <a:rPr lang="en-US" sz="1400" dirty="0">
              <a:solidFill>
                <a:schemeClr val="accent4"/>
              </a:solidFill>
            </a:rPr>
            <a:t>32.4% </a:t>
          </a:r>
          <a:br>
            <a:rPr lang="en-US" sz="1400" dirty="0">
              <a:solidFill>
                <a:schemeClr val="accent4"/>
              </a:solidFill>
            </a:rPr>
          </a:br>
          <a:r>
            <a:rPr lang="en-US" sz="1200" dirty="0"/>
            <a:t>1-year mortality</a:t>
          </a:r>
        </a:p>
      </dgm:t>
    </dgm:pt>
    <dgm:pt modelId="{77B2AD48-A288-455D-8C53-71A0E6745360}" type="parTrans" cxnId="{784FBFDD-A2F2-4D7A-80B5-CC289512228D}">
      <dgm:prSet/>
      <dgm:spPr/>
      <dgm:t>
        <a:bodyPr/>
        <a:lstStyle/>
        <a:p>
          <a:endParaRPr lang="en-US">
            <a:solidFill>
              <a:srgbClr val="0070C0"/>
            </a:solidFill>
          </a:endParaRPr>
        </a:p>
      </dgm:t>
    </dgm:pt>
    <dgm:pt modelId="{793A6D62-71A9-4FF0-9946-93DC1AEB6C9C}" type="sibTrans" cxnId="{784FBFDD-A2F2-4D7A-80B5-CC289512228D}">
      <dgm:prSet/>
      <dgm:spPr/>
      <dgm:t>
        <a:bodyPr/>
        <a:lstStyle/>
        <a:p>
          <a:endParaRPr lang="en-US">
            <a:solidFill>
              <a:srgbClr val="0070C0"/>
            </a:solidFill>
          </a:endParaRPr>
        </a:p>
      </dgm:t>
    </dgm:pt>
    <dgm:pt modelId="{0F94C175-37F5-4754-B22E-CD0EA3C99A00}">
      <dgm:prSet phldrT="[Text]" custT="1"/>
      <dgm:spPr/>
      <dgm:t>
        <a:bodyPr/>
        <a:lstStyle/>
        <a:p>
          <a:r>
            <a:rPr lang="en-US" sz="1400" dirty="0">
              <a:solidFill>
                <a:schemeClr val="accent4"/>
              </a:solidFill>
            </a:rPr>
            <a:t>23.2% </a:t>
          </a:r>
          <a:br>
            <a:rPr lang="en-US" sz="1200" dirty="0"/>
          </a:br>
          <a:r>
            <a:rPr lang="en-US" sz="1200" dirty="0"/>
            <a:t>1-year mortality</a:t>
          </a:r>
        </a:p>
      </dgm:t>
    </dgm:pt>
    <dgm:pt modelId="{EF8F43A7-72F8-419F-8F07-664840085495}" type="parTrans" cxnId="{1DDBAC89-CD56-49F3-B9A2-E78C98A40F47}">
      <dgm:prSet/>
      <dgm:spPr/>
      <dgm:t>
        <a:bodyPr/>
        <a:lstStyle/>
        <a:p>
          <a:endParaRPr lang="en-US">
            <a:solidFill>
              <a:srgbClr val="0070C0"/>
            </a:solidFill>
          </a:endParaRPr>
        </a:p>
      </dgm:t>
    </dgm:pt>
    <dgm:pt modelId="{1D790C35-070C-4AE5-A74E-20B4D9173993}" type="sibTrans" cxnId="{1DDBAC89-CD56-49F3-B9A2-E78C98A40F47}">
      <dgm:prSet/>
      <dgm:spPr/>
      <dgm:t>
        <a:bodyPr/>
        <a:lstStyle/>
        <a:p>
          <a:endParaRPr lang="en-US">
            <a:solidFill>
              <a:srgbClr val="0070C0"/>
            </a:solidFill>
          </a:endParaRPr>
        </a:p>
      </dgm:t>
    </dgm:pt>
    <dgm:pt modelId="{59F54DB7-B283-418E-9698-2EA83D468100}">
      <dgm:prSet phldrT="[Text]" custT="1"/>
      <dgm:spPr/>
      <dgm:t>
        <a:bodyPr/>
        <a:lstStyle/>
        <a:p>
          <a:r>
            <a:rPr lang="en-US" sz="1400" dirty="0">
              <a:solidFill>
                <a:schemeClr val="accent4"/>
              </a:solidFill>
            </a:rPr>
            <a:t>1,515 (13%) </a:t>
          </a:r>
          <a:r>
            <a:rPr lang="en-US" sz="1200" dirty="0"/>
            <a:t>had extraction within 6 days of diagnosis</a:t>
          </a:r>
        </a:p>
      </dgm:t>
    </dgm:pt>
    <dgm:pt modelId="{B82A2E1E-386A-4374-862A-519B0F135A94}" type="parTrans" cxnId="{7ED9261A-717A-4276-B87B-A5D0C07E0A31}">
      <dgm:prSet/>
      <dgm:spPr/>
      <dgm:t>
        <a:bodyPr/>
        <a:lstStyle/>
        <a:p>
          <a:endParaRPr lang="en-US">
            <a:solidFill>
              <a:srgbClr val="0070C0"/>
            </a:solidFill>
          </a:endParaRPr>
        </a:p>
      </dgm:t>
    </dgm:pt>
    <dgm:pt modelId="{03685F1D-1DA2-4C8C-9645-56B53562B1EA}" type="sibTrans" cxnId="{7ED9261A-717A-4276-B87B-A5D0C07E0A31}">
      <dgm:prSet/>
      <dgm:spPr/>
      <dgm:t>
        <a:bodyPr/>
        <a:lstStyle/>
        <a:p>
          <a:endParaRPr lang="en-US">
            <a:solidFill>
              <a:srgbClr val="0070C0"/>
            </a:solidFill>
          </a:endParaRPr>
        </a:p>
      </dgm:t>
    </dgm:pt>
    <dgm:pt modelId="{FF54C1D4-0C68-4FFF-AFB8-F30B932EC2FB}">
      <dgm:prSet phldrT="[Text]" custT="1"/>
      <dgm:spPr/>
      <dgm:t>
        <a:bodyPr/>
        <a:lstStyle/>
        <a:p>
          <a:r>
            <a:rPr lang="en-US" sz="1400" dirty="0">
              <a:solidFill>
                <a:schemeClr val="accent4"/>
              </a:solidFill>
            </a:rPr>
            <a:t>18.5% </a:t>
          </a:r>
          <a:br>
            <a:rPr lang="en-US" sz="1400" dirty="0">
              <a:solidFill>
                <a:schemeClr val="accent4"/>
              </a:solidFill>
            </a:rPr>
          </a:br>
          <a:r>
            <a:rPr lang="en-US" sz="1200" dirty="0"/>
            <a:t>1-year mortality</a:t>
          </a:r>
          <a:endParaRPr lang="en-US" sz="1600" dirty="0"/>
        </a:p>
      </dgm:t>
    </dgm:pt>
    <dgm:pt modelId="{1394A9E5-1862-403A-BE35-ABE9DF74C3E2}" type="parTrans" cxnId="{42188E12-2A85-4D1B-8773-9509A5292F4B}">
      <dgm:prSet/>
      <dgm:spPr/>
      <dgm:t>
        <a:bodyPr/>
        <a:lstStyle/>
        <a:p>
          <a:endParaRPr lang="en-US">
            <a:solidFill>
              <a:srgbClr val="0070C0"/>
            </a:solidFill>
          </a:endParaRPr>
        </a:p>
      </dgm:t>
    </dgm:pt>
    <dgm:pt modelId="{F1B83679-3F94-4CCD-9530-2C358CAF8A23}" type="sibTrans" cxnId="{42188E12-2A85-4D1B-8773-9509A5292F4B}">
      <dgm:prSet/>
      <dgm:spPr/>
      <dgm:t>
        <a:bodyPr/>
        <a:lstStyle/>
        <a:p>
          <a:endParaRPr lang="en-US">
            <a:solidFill>
              <a:srgbClr val="0070C0"/>
            </a:solidFill>
          </a:endParaRPr>
        </a:p>
      </dgm:t>
    </dgm:pt>
    <dgm:pt modelId="{5940E69D-A941-468E-9949-AEBE1F50D8A9}" type="pres">
      <dgm:prSet presAssocID="{A9EF981E-3BEC-4BBC-B67C-D289AB94ED93}" presName="hierChild1" presStyleCnt="0">
        <dgm:presLayoutVars>
          <dgm:chPref val="1"/>
          <dgm:dir/>
          <dgm:animOne val="branch"/>
          <dgm:animLvl val="lvl"/>
          <dgm:resizeHandles/>
        </dgm:presLayoutVars>
      </dgm:prSet>
      <dgm:spPr/>
    </dgm:pt>
    <dgm:pt modelId="{8ACF8414-67FA-4A2E-87A4-26D2D2A44F6E}" type="pres">
      <dgm:prSet presAssocID="{4CCDE017-17B6-4C96-ACB7-651DA69BF29D}" presName="hierRoot1" presStyleCnt="0"/>
      <dgm:spPr/>
    </dgm:pt>
    <dgm:pt modelId="{1630ED40-4C8C-4808-A60B-B5E3160239E0}" type="pres">
      <dgm:prSet presAssocID="{4CCDE017-17B6-4C96-ACB7-651DA69BF29D}" presName="composite" presStyleCnt="0"/>
      <dgm:spPr/>
    </dgm:pt>
    <dgm:pt modelId="{1BA2F1A9-7C86-429C-8038-BB17F505F018}" type="pres">
      <dgm:prSet presAssocID="{4CCDE017-17B6-4C96-ACB7-651DA69BF29D}" presName="image" presStyleLbl="node0" presStyleIdx="0" presStyleCnt="1"/>
      <dgm:spPr>
        <a:blipFill rotWithShape="1">
          <a:blip xmlns:r="http://schemas.openxmlformats.org/officeDocument/2006/relationships" r:embed="rId1"/>
          <a:srcRect/>
          <a:stretch>
            <a:fillRect l="-4000" r="-4000"/>
          </a:stretch>
        </a:blipFill>
      </dgm:spPr>
    </dgm:pt>
    <dgm:pt modelId="{AD0D956A-918E-4A73-BDED-8B4F3BBCBCED}" type="pres">
      <dgm:prSet presAssocID="{4CCDE017-17B6-4C96-ACB7-651DA69BF29D}" presName="text" presStyleLbl="revTx" presStyleIdx="0" presStyleCnt="8">
        <dgm:presLayoutVars>
          <dgm:chPref val="3"/>
        </dgm:presLayoutVars>
      </dgm:prSet>
      <dgm:spPr/>
    </dgm:pt>
    <dgm:pt modelId="{03A87C62-E06E-4146-8C09-E1C76C72A8B1}" type="pres">
      <dgm:prSet presAssocID="{4CCDE017-17B6-4C96-ACB7-651DA69BF29D}" presName="hierChild2" presStyleCnt="0"/>
      <dgm:spPr/>
    </dgm:pt>
    <dgm:pt modelId="{9CD9033F-041E-4223-B873-0CDCD79FFA90}" type="pres">
      <dgm:prSet presAssocID="{2271ED17-D42D-4EE1-9A49-18EBDE2B0F94}" presName="Name10" presStyleLbl="parChTrans1D2" presStyleIdx="0" presStyleCnt="1"/>
      <dgm:spPr/>
    </dgm:pt>
    <dgm:pt modelId="{3A6B7760-7099-4345-8B79-C920A833FE77}" type="pres">
      <dgm:prSet presAssocID="{B119E02D-9AA4-432C-B758-2A2F4E000034}" presName="hierRoot2" presStyleCnt="0"/>
      <dgm:spPr/>
    </dgm:pt>
    <dgm:pt modelId="{97264822-A2C5-430C-8E1D-97DCB22D07A5}" type="pres">
      <dgm:prSet presAssocID="{B119E02D-9AA4-432C-B758-2A2F4E000034}" presName="composite2" presStyleCnt="0"/>
      <dgm:spPr/>
    </dgm:pt>
    <dgm:pt modelId="{D4E458B7-C61A-4F62-BA3C-A6735B264054}" type="pres">
      <dgm:prSet presAssocID="{B119E02D-9AA4-432C-B758-2A2F4E000034}" presName="image2" presStyleLbl="node2" presStyleIdx="0" presStyleCnt="1"/>
      <dgm:spPr>
        <a:blipFill rotWithShape="1">
          <a:blip xmlns:r="http://schemas.openxmlformats.org/officeDocument/2006/relationships" r:embed="rId2"/>
          <a:srcRect/>
          <a:stretch>
            <a:fillRect t="-8000" b="-8000"/>
          </a:stretch>
        </a:blipFill>
      </dgm:spPr>
    </dgm:pt>
    <dgm:pt modelId="{7AD16382-1ADE-4EDE-9399-5E8C8D7385E9}" type="pres">
      <dgm:prSet presAssocID="{B119E02D-9AA4-432C-B758-2A2F4E000034}" presName="text2" presStyleLbl="revTx" presStyleIdx="1" presStyleCnt="8" custLinFactNeighborX="6667">
        <dgm:presLayoutVars>
          <dgm:chPref val="3"/>
        </dgm:presLayoutVars>
      </dgm:prSet>
      <dgm:spPr/>
    </dgm:pt>
    <dgm:pt modelId="{AB4E8A10-4BDE-4876-AE71-C7BAE637F0C5}" type="pres">
      <dgm:prSet presAssocID="{B119E02D-9AA4-432C-B758-2A2F4E000034}" presName="hierChild3" presStyleCnt="0"/>
      <dgm:spPr/>
    </dgm:pt>
    <dgm:pt modelId="{BCE97564-5B0E-429B-B039-24A5CE6B02F5}" type="pres">
      <dgm:prSet presAssocID="{9CDD41FC-BC9A-452C-883E-0EEC21AE706B}" presName="Name17" presStyleLbl="parChTrans1D3" presStyleIdx="0" presStyleCnt="3"/>
      <dgm:spPr/>
    </dgm:pt>
    <dgm:pt modelId="{B00C3A18-6B74-4E33-9B3C-D577107561C1}" type="pres">
      <dgm:prSet presAssocID="{37E33AD5-DF47-4C62-A5F2-3F143745BA6D}" presName="hierRoot3" presStyleCnt="0"/>
      <dgm:spPr/>
    </dgm:pt>
    <dgm:pt modelId="{1F988F47-AB9F-4FB4-890E-17E440EAEAD8}" type="pres">
      <dgm:prSet presAssocID="{37E33AD5-DF47-4C62-A5F2-3F143745BA6D}" presName="composite3" presStyleCnt="0"/>
      <dgm:spPr/>
    </dgm:pt>
    <dgm:pt modelId="{9D28B08A-5AAB-486A-9AE2-8DA717A27F79}" type="pres">
      <dgm:prSet presAssocID="{37E33AD5-DF47-4C62-A5F2-3F143745BA6D}" presName="image3" presStyleLbl="node3" presStyleIdx="0" presStyleCnt="3"/>
      <dgm:spPr>
        <a:blipFill rotWithShape="1">
          <a:blip xmlns:r="http://schemas.openxmlformats.org/officeDocument/2006/relationships" r:embed="rId3"/>
          <a:srcRect/>
          <a:stretch>
            <a:fillRect/>
          </a:stretch>
        </a:blipFill>
      </dgm:spPr>
    </dgm:pt>
    <dgm:pt modelId="{3CD1D230-E784-4CC0-BF9F-8F33B0BC20DD}" type="pres">
      <dgm:prSet presAssocID="{37E33AD5-DF47-4C62-A5F2-3F143745BA6D}" presName="text3" presStyleLbl="revTx" presStyleIdx="2" presStyleCnt="8" custLinFactNeighborX="3334">
        <dgm:presLayoutVars>
          <dgm:chPref val="3"/>
        </dgm:presLayoutVars>
      </dgm:prSet>
      <dgm:spPr/>
    </dgm:pt>
    <dgm:pt modelId="{2EBEF820-0E75-404C-B939-258E2195462D}" type="pres">
      <dgm:prSet presAssocID="{37E33AD5-DF47-4C62-A5F2-3F143745BA6D}" presName="hierChild4" presStyleCnt="0"/>
      <dgm:spPr/>
    </dgm:pt>
    <dgm:pt modelId="{E1D439C2-5BA6-42E6-AF3A-F7B32A6630B7}" type="pres">
      <dgm:prSet presAssocID="{77B2AD48-A288-455D-8C53-71A0E6745360}" presName="Name23" presStyleLbl="parChTrans1D4" presStyleIdx="0" presStyleCnt="3"/>
      <dgm:spPr/>
    </dgm:pt>
    <dgm:pt modelId="{40E71381-AEA0-475F-838B-60C888426FA3}" type="pres">
      <dgm:prSet presAssocID="{B8513239-4035-43C7-BC9A-B80379FEF31E}" presName="hierRoot4" presStyleCnt="0"/>
      <dgm:spPr/>
    </dgm:pt>
    <dgm:pt modelId="{AFF222DB-5550-43D7-95D0-6970AD6C74E2}" type="pres">
      <dgm:prSet presAssocID="{B8513239-4035-43C7-BC9A-B80379FEF31E}" presName="composite4" presStyleCnt="0"/>
      <dgm:spPr/>
    </dgm:pt>
    <dgm:pt modelId="{F3AE66AA-09E6-4AB7-BBAB-09C6344892FF}" type="pres">
      <dgm:prSet presAssocID="{B8513239-4035-43C7-BC9A-B80379FEF31E}" presName="image4" presStyleLbl="node4" presStyleIdx="0" presStyleCnt="3"/>
      <dgm:spPr>
        <a:blipFill rotWithShape="1">
          <a:blip xmlns:r="http://schemas.openxmlformats.org/officeDocument/2006/relationships" r:embed="rId4"/>
          <a:srcRect/>
          <a:stretch>
            <a:fillRect t="-3000" b="-3000"/>
          </a:stretch>
        </a:blipFill>
      </dgm:spPr>
    </dgm:pt>
    <dgm:pt modelId="{3D98AD86-B93D-4803-9064-0D3BD2672E9A}" type="pres">
      <dgm:prSet presAssocID="{B8513239-4035-43C7-BC9A-B80379FEF31E}" presName="text4" presStyleLbl="revTx" presStyleIdx="3" presStyleCnt="8" custLinFactNeighborX="3334">
        <dgm:presLayoutVars>
          <dgm:chPref val="3"/>
        </dgm:presLayoutVars>
      </dgm:prSet>
      <dgm:spPr/>
    </dgm:pt>
    <dgm:pt modelId="{0C14EF25-1B06-4FED-8760-03EBA3725EC0}" type="pres">
      <dgm:prSet presAssocID="{B8513239-4035-43C7-BC9A-B80379FEF31E}" presName="hierChild5" presStyleCnt="0"/>
      <dgm:spPr/>
    </dgm:pt>
    <dgm:pt modelId="{38C426C2-AF83-43EE-A10B-40DFBA048655}" type="pres">
      <dgm:prSet presAssocID="{BD206B9D-6BE7-4E80-88C8-E6D38D70CCFA}" presName="Name17" presStyleLbl="parChTrans1D3" presStyleIdx="1" presStyleCnt="3"/>
      <dgm:spPr/>
    </dgm:pt>
    <dgm:pt modelId="{884CDBE8-7E25-403F-AA99-C3567FFED2D2}" type="pres">
      <dgm:prSet presAssocID="{14A0D4F7-41CB-4531-8315-F14493C854E0}" presName="hierRoot3" presStyleCnt="0"/>
      <dgm:spPr/>
    </dgm:pt>
    <dgm:pt modelId="{D938B30C-D34E-40EB-B849-9D82F5CAF85A}" type="pres">
      <dgm:prSet presAssocID="{14A0D4F7-41CB-4531-8315-F14493C854E0}" presName="composite3" presStyleCnt="0"/>
      <dgm:spPr/>
    </dgm:pt>
    <dgm:pt modelId="{1B47D847-54B8-4BC9-8EC5-547AF419AEEA}" type="pres">
      <dgm:prSet presAssocID="{14A0D4F7-41CB-4531-8315-F14493C854E0}" presName="image3" presStyleLbl="node3" presStyleIdx="1" presStyleCnt="3"/>
      <dgm:spPr>
        <a:blipFill rotWithShape="1">
          <a:blip xmlns:r="http://schemas.openxmlformats.org/officeDocument/2006/relationships" r:embed="rId5"/>
          <a:srcRect/>
          <a:stretch>
            <a:fillRect/>
          </a:stretch>
        </a:blipFill>
      </dgm:spPr>
    </dgm:pt>
    <dgm:pt modelId="{F2A21BD9-48B1-46F0-A88D-1C5299565EBB}" type="pres">
      <dgm:prSet presAssocID="{14A0D4F7-41CB-4531-8315-F14493C854E0}" presName="text3" presStyleLbl="revTx" presStyleIdx="4" presStyleCnt="8" custLinFactNeighborX="3334">
        <dgm:presLayoutVars>
          <dgm:chPref val="3"/>
        </dgm:presLayoutVars>
      </dgm:prSet>
      <dgm:spPr/>
    </dgm:pt>
    <dgm:pt modelId="{9AE17849-59C0-4EFB-A2E6-7F7F9F07ECE7}" type="pres">
      <dgm:prSet presAssocID="{14A0D4F7-41CB-4531-8315-F14493C854E0}" presName="hierChild4" presStyleCnt="0"/>
      <dgm:spPr/>
    </dgm:pt>
    <dgm:pt modelId="{D84323A9-498B-4A9B-A666-F335C43EE7BD}" type="pres">
      <dgm:prSet presAssocID="{EF8F43A7-72F8-419F-8F07-664840085495}" presName="Name23" presStyleLbl="parChTrans1D4" presStyleIdx="1" presStyleCnt="3"/>
      <dgm:spPr/>
    </dgm:pt>
    <dgm:pt modelId="{3BF76A3E-D858-42F6-B1E3-74C1F1F2CE85}" type="pres">
      <dgm:prSet presAssocID="{0F94C175-37F5-4754-B22E-CD0EA3C99A00}" presName="hierRoot4" presStyleCnt="0"/>
      <dgm:spPr/>
    </dgm:pt>
    <dgm:pt modelId="{AEA343FB-AA9D-40CC-AEAF-80242C17410C}" type="pres">
      <dgm:prSet presAssocID="{0F94C175-37F5-4754-B22E-CD0EA3C99A00}" presName="composite4" presStyleCnt="0"/>
      <dgm:spPr/>
    </dgm:pt>
    <dgm:pt modelId="{B2CA5766-5525-4810-98F6-942384C8C306}" type="pres">
      <dgm:prSet presAssocID="{0F94C175-37F5-4754-B22E-CD0EA3C99A00}" presName="image4" presStyleLbl="node4" presStyleIdx="1" presStyleCnt="3"/>
      <dgm:spPr>
        <a:blipFill rotWithShape="1">
          <a:blip xmlns:r="http://schemas.openxmlformats.org/officeDocument/2006/relationships" r:embed="rId6"/>
          <a:srcRect/>
          <a:stretch>
            <a:fillRect l="-1000" r="-1000"/>
          </a:stretch>
        </a:blipFill>
      </dgm:spPr>
    </dgm:pt>
    <dgm:pt modelId="{5C1C88EF-C372-41EF-929E-802CE997D037}" type="pres">
      <dgm:prSet presAssocID="{0F94C175-37F5-4754-B22E-CD0EA3C99A00}" presName="text4" presStyleLbl="revTx" presStyleIdx="5" presStyleCnt="8" custLinFactNeighborX="3334">
        <dgm:presLayoutVars>
          <dgm:chPref val="3"/>
        </dgm:presLayoutVars>
      </dgm:prSet>
      <dgm:spPr/>
    </dgm:pt>
    <dgm:pt modelId="{AE4DF1D9-6C56-48AC-8656-F476B1E82E0B}" type="pres">
      <dgm:prSet presAssocID="{0F94C175-37F5-4754-B22E-CD0EA3C99A00}" presName="hierChild5" presStyleCnt="0"/>
      <dgm:spPr/>
    </dgm:pt>
    <dgm:pt modelId="{789E138A-F980-4E58-943A-764D47A31F70}" type="pres">
      <dgm:prSet presAssocID="{B82A2E1E-386A-4374-862A-519B0F135A94}" presName="Name17" presStyleLbl="parChTrans1D3" presStyleIdx="2" presStyleCnt="3"/>
      <dgm:spPr/>
    </dgm:pt>
    <dgm:pt modelId="{BC5A8F5C-4C7C-4E1A-9C9D-0926163AD153}" type="pres">
      <dgm:prSet presAssocID="{59F54DB7-B283-418E-9698-2EA83D468100}" presName="hierRoot3" presStyleCnt="0"/>
      <dgm:spPr/>
    </dgm:pt>
    <dgm:pt modelId="{DDCEABEB-5195-44C4-8E1F-15E5D2589115}" type="pres">
      <dgm:prSet presAssocID="{59F54DB7-B283-418E-9698-2EA83D468100}" presName="composite3" presStyleCnt="0"/>
      <dgm:spPr/>
    </dgm:pt>
    <dgm:pt modelId="{86F975DA-B9B7-4B3A-B02E-46E706E9CEEF}" type="pres">
      <dgm:prSet presAssocID="{59F54DB7-B283-418E-9698-2EA83D468100}" presName="image3" presStyleLbl="node3" presStyleIdx="2" presStyleCnt="3" custLinFactNeighborY="7458"/>
      <dgm:spPr>
        <a:blipFill rotWithShape="1">
          <a:blip xmlns:r="http://schemas.openxmlformats.org/officeDocument/2006/relationships" r:embed="rId5"/>
          <a:srcRect/>
          <a:stretch>
            <a:fillRect/>
          </a:stretch>
        </a:blipFill>
      </dgm:spPr>
    </dgm:pt>
    <dgm:pt modelId="{698720E0-61F3-4934-B193-849F8BB0B79B}" type="pres">
      <dgm:prSet presAssocID="{59F54DB7-B283-418E-9698-2EA83D468100}" presName="text3" presStyleLbl="revTx" presStyleIdx="6" presStyleCnt="8" custLinFactNeighborX="1235" custLinFactNeighborY="7420">
        <dgm:presLayoutVars>
          <dgm:chPref val="3"/>
        </dgm:presLayoutVars>
      </dgm:prSet>
      <dgm:spPr/>
    </dgm:pt>
    <dgm:pt modelId="{7191F293-9F1F-46A8-90FB-27C458904677}" type="pres">
      <dgm:prSet presAssocID="{59F54DB7-B283-418E-9698-2EA83D468100}" presName="hierChild4" presStyleCnt="0"/>
      <dgm:spPr/>
    </dgm:pt>
    <dgm:pt modelId="{B23D2641-E7DA-4253-BD3B-C05698974FF3}" type="pres">
      <dgm:prSet presAssocID="{1394A9E5-1862-403A-BE35-ABE9DF74C3E2}" presName="Name23" presStyleLbl="parChTrans1D4" presStyleIdx="2" presStyleCnt="3"/>
      <dgm:spPr/>
    </dgm:pt>
    <dgm:pt modelId="{4F66CBFD-BC97-49F7-8DD2-107F9F1A41C5}" type="pres">
      <dgm:prSet presAssocID="{FF54C1D4-0C68-4FFF-AFB8-F30B932EC2FB}" presName="hierRoot4" presStyleCnt="0"/>
      <dgm:spPr/>
    </dgm:pt>
    <dgm:pt modelId="{9B4463F0-A6EB-4263-8AC8-3FABE9009EB6}" type="pres">
      <dgm:prSet presAssocID="{FF54C1D4-0C68-4FFF-AFB8-F30B932EC2FB}" presName="composite4" presStyleCnt="0"/>
      <dgm:spPr/>
    </dgm:pt>
    <dgm:pt modelId="{F74C0BCF-D83A-4DF2-B793-AB5EDCC42254}" type="pres">
      <dgm:prSet presAssocID="{FF54C1D4-0C68-4FFF-AFB8-F30B932EC2FB}" presName="image4" presStyleLbl="node4" presStyleIdx="2" presStyleCnt="3"/>
      <dgm:spPr>
        <a:blipFill rotWithShape="1">
          <a:blip xmlns:r="http://schemas.openxmlformats.org/officeDocument/2006/relationships" r:embed="rId7"/>
          <a:srcRect/>
          <a:stretch>
            <a:fillRect l="-2000" r="-2000"/>
          </a:stretch>
        </a:blipFill>
      </dgm:spPr>
    </dgm:pt>
    <dgm:pt modelId="{03758513-B3EE-4A57-8CE1-0400873B05DA}" type="pres">
      <dgm:prSet presAssocID="{FF54C1D4-0C68-4FFF-AFB8-F30B932EC2FB}" presName="text4" presStyleLbl="revTx" presStyleIdx="7" presStyleCnt="8" custLinFactNeighborX="1235" custLinFactNeighborY="7420">
        <dgm:presLayoutVars>
          <dgm:chPref val="3"/>
        </dgm:presLayoutVars>
      </dgm:prSet>
      <dgm:spPr/>
    </dgm:pt>
    <dgm:pt modelId="{366158CA-1843-4553-A54C-7ABB03E9D9A7}" type="pres">
      <dgm:prSet presAssocID="{FF54C1D4-0C68-4FFF-AFB8-F30B932EC2FB}" presName="hierChild5" presStyleCnt="0"/>
      <dgm:spPr/>
    </dgm:pt>
  </dgm:ptLst>
  <dgm:cxnLst>
    <dgm:cxn modelId="{6FB29A10-9315-4105-B59C-C801F1451982}" type="presOf" srcId="{B82A2E1E-386A-4374-862A-519B0F135A94}" destId="{789E138A-F980-4E58-943A-764D47A31F70}" srcOrd="0" destOrd="0" presId="urn:microsoft.com/office/officeart/2009/layout/CirclePictureHierarchy"/>
    <dgm:cxn modelId="{42188E12-2A85-4D1B-8773-9509A5292F4B}" srcId="{59F54DB7-B283-418E-9698-2EA83D468100}" destId="{FF54C1D4-0C68-4FFF-AFB8-F30B932EC2FB}" srcOrd="0" destOrd="0" parTransId="{1394A9E5-1862-403A-BE35-ABE9DF74C3E2}" sibTransId="{F1B83679-3F94-4CCD-9530-2C358CAF8A23}"/>
    <dgm:cxn modelId="{7ED9261A-717A-4276-B87B-A5D0C07E0A31}" srcId="{B119E02D-9AA4-432C-B758-2A2F4E000034}" destId="{59F54DB7-B283-418E-9698-2EA83D468100}" srcOrd="2" destOrd="0" parTransId="{B82A2E1E-386A-4374-862A-519B0F135A94}" sibTransId="{03685F1D-1DA2-4C8C-9645-56B53562B1EA}"/>
    <dgm:cxn modelId="{CDE53639-7800-49C7-A29C-0CD758220D42}" srcId="{B119E02D-9AA4-432C-B758-2A2F4E000034}" destId="{37E33AD5-DF47-4C62-A5F2-3F143745BA6D}" srcOrd="0" destOrd="0" parTransId="{9CDD41FC-BC9A-452C-883E-0EEC21AE706B}" sibTransId="{8FD509A9-9887-404F-BC68-3D1006345772}"/>
    <dgm:cxn modelId="{52CAE340-1DF5-47FB-9669-1A2C661521FC}" type="presOf" srcId="{BD206B9D-6BE7-4E80-88C8-E6D38D70CCFA}" destId="{38C426C2-AF83-43EE-A10B-40DFBA048655}" srcOrd="0" destOrd="0" presId="urn:microsoft.com/office/officeart/2009/layout/CirclePictureHierarchy"/>
    <dgm:cxn modelId="{66B5DF62-98EF-4A40-B538-65752584ECAA}" type="presOf" srcId="{B119E02D-9AA4-432C-B758-2A2F4E000034}" destId="{7AD16382-1ADE-4EDE-9399-5E8C8D7385E9}" srcOrd="0" destOrd="0" presId="urn:microsoft.com/office/officeart/2009/layout/CirclePictureHierarchy"/>
    <dgm:cxn modelId="{B7C21766-C8B8-4364-A3D2-B04926C78857}" type="presOf" srcId="{2271ED17-D42D-4EE1-9A49-18EBDE2B0F94}" destId="{9CD9033F-041E-4223-B873-0CDCD79FFA90}" srcOrd="0" destOrd="0" presId="urn:microsoft.com/office/officeart/2009/layout/CirclePictureHierarchy"/>
    <dgm:cxn modelId="{C66F1E48-4EC0-4249-9414-148DF8665D2B}" type="presOf" srcId="{37E33AD5-DF47-4C62-A5F2-3F143745BA6D}" destId="{3CD1D230-E784-4CC0-BF9F-8F33B0BC20DD}" srcOrd="0" destOrd="0" presId="urn:microsoft.com/office/officeart/2009/layout/CirclePictureHierarchy"/>
    <dgm:cxn modelId="{2F1AB16C-3487-4F34-B1C0-A0A31E9AB111}" type="presOf" srcId="{B8513239-4035-43C7-BC9A-B80379FEF31E}" destId="{3D98AD86-B93D-4803-9064-0D3BD2672E9A}" srcOrd="0" destOrd="0" presId="urn:microsoft.com/office/officeart/2009/layout/CirclePictureHierarchy"/>
    <dgm:cxn modelId="{0DCA964F-5EB1-4669-BDE4-E75F23E44DD2}" type="presOf" srcId="{EF8F43A7-72F8-419F-8F07-664840085495}" destId="{D84323A9-498B-4A9B-A666-F335C43EE7BD}" srcOrd="0" destOrd="0" presId="urn:microsoft.com/office/officeart/2009/layout/CirclePictureHierarchy"/>
    <dgm:cxn modelId="{FCC1EE84-A355-4080-BB70-65FA86D3B33F}" type="presOf" srcId="{0F94C175-37F5-4754-B22E-CD0EA3C99A00}" destId="{5C1C88EF-C372-41EF-929E-802CE997D037}" srcOrd="0" destOrd="0" presId="urn:microsoft.com/office/officeart/2009/layout/CirclePictureHierarchy"/>
    <dgm:cxn modelId="{1DDBAC89-CD56-49F3-B9A2-E78C98A40F47}" srcId="{14A0D4F7-41CB-4531-8315-F14493C854E0}" destId="{0F94C175-37F5-4754-B22E-CD0EA3C99A00}" srcOrd="0" destOrd="0" parTransId="{EF8F43A7-72F8-419F-8F07-664840085495}" sibTransId="{1D790C35-070C-4AE5-A74E-20B4D9173993}"/>
    <dgm:cxn modelId="{3C09218B-7AA6-4F14-9FC1-A4D14AD2FDBC}" type="presOf" srcId="{4CCDE017-17B6-4C96-ACB7-651DA69BF29D}" destId="{AD0D956A-918E-4A73-BDED-8B4F3BBCBCED}" srcOrd="0" destOrd="0" presId="urn:microsoft.com/office/officeart/2009/layout/CirclePictureHierarchy"/>
    <dgm:cxn modelId="{D0485999-2FBA-4382-8D0F-5C7449BFEBD6}" type="presOf" srcId="{14A0D4F7-41CB-4531-8315-F14493C854E0}" destId="{F2A21BD9-48B1-46F0-A88D-1C5299565EBB}" srcOrd="0" destOrd="0" presId="urn:microsoft.com/office/officeart/2009/layout/CirclePictureHierarchy"/>
    <dgm:cxn modelId="{9534E5B2-BD55-422C-89FD-752D12607A8A}" srcId="{A9EF981E-3BEC-4BBC-B67C-D289AB94ED93}" destId="{4CCDE017-17B6-4C96-ACB7-651DA69BF29D}" srcOrd="0" destOrd="0" parTransId="{91E4BCDD-FDC1-48C2-9654-ACE710243E72}" sibTransId="{6174B1CE-E8C3-4817-A751-4AC1FD2D5184}"/>
    <dgm:cxn modelId="{197B72BA-490C-4906-AB45-6B897DAD3C90}" type="presOf" srcId="{59F54DB7-B283-418E-9698-2EA83D468100}" destId="{698720E0-61F3-4934-B193-849F8BB0B79B}" srcOrd="0" destOrd="0" presId="urn:microsoft.com/office/officeart/2009/layout/CirclePictureHierarchy"/>
    <dgm:cxn modelId="{97F651BE-C6D0-4496-A7E9-27E281123CF8}" srcId="{B119E02D-9AA4-432C-B758-2A2F4E000034}" destId="{14A0D4F7-41CB-4531-8315-F14493C854E0}" srcOrd="1" destOrd="0" parTransId="{BD206B9D-6BE7-4E80-88C8-E6D38D70CCFA}" sibTransId="{A8DF4EEF-8AD4-4363-A662-5218BC5D2196}"/>
    <dgm:cxn modelId="{79FB7EC9-4D68-4012-AB32-F8758A76C41A}" type="presOf" srcId="{77B2AD48-A288-455D-8C53-71A0E6745360}" destId="{E1D439C2-5BA6-42E6-AF3A-F7B32A6630B7}" srcOrd="0" destOrd="0" presId="urn:microsoft.com/office/officeart/2009/layout/CirclePictureHierarchy"/>
    <dgm:cxn modelId="{219AD7D3-1BA4-4762-A05D-58B602CD14BB}" srcId="{4CCDE017-17B6-4C96-ACB7-651DA69BF29D}" destId="{B119E02D-9AA4-432C-B758-2A2F4E000034}" srcOrd="0" destOrd="0" parTransId="{2271ED17-D42D-4EE1-9A49-18EBDE2B0F94}" sibTransId="{DF7AD4F7-A34D-4396-BA73-76B48E85932C}"/>
    <dgm:cxn modelId="{F176E1DA-A8D0-4437-8277-AD9262686979}" type="presOf" srcId="{A9EF981E-3BEC-4BBC-B67C-D289AB94ED93}" destId="{5940E69D-A941-468E-9949-AEBE1F50D8A9}" srcOrd="0" destOrd="0" presId="urn:microsoft.com/office/officeart/2009/layout/CirclePictureHierarchy"/>
    <dgm:cxn modelId="{784FBFDD-A2F2-4D7A-80B5-CC289512228D}" srcId="{37E33AD5-DF47-4C62-A5F2-3F143745BA6D}" destId="{B8513239-4035-43C7-BC9A-B80379FEF31E}" srcOrd="0" destOrd="0" parTransId="{77B2AD48-A288-455D-8C53-71A0E6745360}" sibTransId="{793A6D62-71A9-4FF0-9946-93DC1AEB6C9C}"/>
    <dgm:cxn modelId="{003D01E7-BBAF-4461-856A-2664ED8035ED}" type="presOf" srcId="{9CDD41FC-BC9A-452C-883E-0EEC21AE706B}" destId="{BCE97564-5B0E-429B-B039-24A5CE6B02F5}" srcOrd="0" destOrd="0" presId="urn:microsoft.com/office/officeart/2009/layout/CirclePictureHierarchy"/>
    <dgm:cxn modelId="{70B23CE9-E97B-4E1B-ADA4-B79B9F11DCEF}" type="presOf" srcId="{FF54C1D4-0C68-4FFF-AFB8-F30B932EC2FB}" destId="{03758513-B3EE-4A57-8CE1-0400873B05DA}" srcOrd="0" destOrd="0" presId="urn:microsoft.com/office/officeart/2009/layout/CirclePictureHierarchy"/>
    <dgm:cxn modelId="{A60455F8-89FF-4D26-B2F4-27A1EE06AC45}" type="presOf" srcId="{1394A9E5-1862-403A-BE35-ABE9DF74C3E2}" destId="{B23D2641-E7DA-4253-BD3B-C05698974FF3}" srcOrd="0" destOrd="0" presId="urn:microsoft.com/office/officeart/2009/layout/CirclePictureHierarchy"/>
    <dgm:cxn modelId="{8DDCBC4B-4085-4CC1-A9CC-568D51D5556A}" type="presParOf" srcId="{5940E69D-A941-468E-9949-AEBE1F50D8A9}" destId="{8ACF8414-67FA-4A2E-87A4-26D2D2A44F6E}" srcOrd="0" destOrd="0" presId="urn:microsoft.com/office/officeart/2009/layout/CirclePictureHierarchy"/>
    <dgm:cxn modelId="{03B71ACE-0BA0-4224-BD1D-07F842092CDE}" type="presParOf" srcId="{8ACF8414-67FA-4A2E-87A4-26D2D2A44F6E}" destId="{1630ED40-4C8C-4808-A60B-B5E3160239E0}" srcOrd="0" destOrd="0" presId="urn:microsoft.com/office/officeart/2009/layout/CirclePictureHierarchy"/>
    <dgm:cxn modelId="{2D795BC6-79AB-4CF8-9D10-191CCA6B6B71}" type="presParOf" srcId="{1630ED40-4C8C-4808-A60B-B5E3160239E0}" destId="{1BA2F1A9-7C86-429C-8038-BB17F505F018}" srcOrd="0" destOrd="0" presId="urn:microsoft.com/office/officeart/2009/layout/CirclePictureHierarchy"/>
    <dgm:cxn modelId="{2D371482-22D6-43C6-A669-185785DE818D}" type="presParOf" srcId="{1630ED40-4C8C-4808-A60B-B5E3160239E0}" destId="{AD0D956A-918E-4A73-BDED-8B4F3BBCBCED}" srcOrd="1" destOrd="0" presId="urn:microsoft.com/office/officeart/2009/layout/CirclePictureHierarchy"/>
    <dgm:cxn modelId="{130E0931-2981-4450-91F0-034E4D57DCDB}" type="presParOf" srcId="{8ACF8414-67FA-4A2E-87A4-26D2D2A44F6E}" destId="{03A87C62-E06E-4146-8C09-E1C76C72A8B1}" srcOrd="1" destOrd="0" presId="urn:microsoft.com/office/officeart/2009/layout/CirclePictureHierarchy"/>
    <dgm:cxn modelId="{6DA8AE4C-F049-482C-8415-487818292D8F}" type="presParOf" srcId="{03A87C62-E06E-4146-8C09-E1C76C72A8B1}" destId="{9CD9033F-041E-4223-B873-0CDCD79FFA90}" srcOrd="0" destOrd="0" presId="urn:microsoft.com/office/officeart/2009/layout/CirclePictureHierarchy"/>
    <dgm:cxn modelId="{597E2813-82BD-455F-B267-0CA885E307A1}" type="presParOf" srcId="{03A87C62-E06E-4146-8C09-E1C76C72A8B1}" destId="{3A6B7760-7099-4345-8B79-C920A833FE77}" srcOrd="1" destOrd="0" presId="urn:microsoft.com/office/officeart/2009/layout/CirclePictureHierarchy"/>
    <dgm:cxn modelId="{8CE5273F-7318-48F6-ADAA-0D266015CBC0}" type="presParOf" srcId="{3A6B7760-7099-4345-8B79-C920A833FE77}" destId="{97264822-A2C5-430C-8E1D-97DCB22D07A5}" srcOrd="0" destOrd="0" presId="urn:microsoft.com/office/officeart/2009/layout/CirclePictureHierarchy"/>
    <dgm:cxn modelId="{B47268E8-7781-40F9-AB31-12A511DFDD6E}" type="presParOf" srcId="{97264822-A2C5-430C-8E1D-97DCB22D07A5}" destId="{D4E458B7-C61A-4F62-BA3C-A6735B264054}" srcOrd="0" destOrd="0" presId="urn:microsoft.com/office/officeart/2009/layout/CirclePictureHierarchy"/>
    <dgm:cxn modelId="{B4628E2D-31F1-4509-95CD-1D775E690DFA}" type="presParOf" srcId="{97264822-A2C5-430C-8E1D-97DCB22D07A5}" destId="{7AD16382-1ADE-4EDE-9399-5E8C8D7385E9}" srcOrd="1" destOrd="0" presId="urn:microsoft.com/office/officeart/2009/layout/CirclePictureHierarchy"/>
    <dgm:cxn modelId="{CB38BC25-9A53-4E82-9B73-E6B6F27DDADB}" type="presParOf" srcId="{3A6B7760-7099-4345-8B79-C920A833FE77}" destId="{AB4E8A10-4BDE-4876-AE71-C7BAE637F0C5}" srcOrd="1" destOrd="0" presId="urn:microsoft.com/office/officeart/2009/layout/CirclePictureHierarchy"/>
    <dgm:cxn modelId="{5C27D0D5-6ADD-4EC7-B655-6FB34B1A2876}" type="presParOf" srcId="{AB4E8A10-4BDE-4876-AE71-C7BAE637F0C5}" destId="{BCE97564-5B0E-429B-B039-24A5CE6B02F5}" srcOrd="0" destOrd="0" presId="urn:microsoft.com/office/officeart/2009/layout/CirclePictureHierarchy"/>
    <dgm:cxn modelId="{84F830A1-655A-4762-8BE5-11DC7C9DF04C}" type="presParOf" srcId="{AB4E8A10-4BDE-4876-AE71-C7BAE637F0C5}" destId="{B00C3A18-6B74-4E33-9B3C-D577107561C1}" srcOrd="1" destOrd="0" presId="urn:microsoft.com/office/officeart/2009/layout/CirclePictureHierarchy"/>
    <dgm:cxn modelId="{8AAD7E9B-B276-4092-AFCD-3B05D6F864C9}" type="presParOf" srcId="{B00C3A18-6B74-4E33-9B3C-D577107561C1}" destId="{1F988F47-AB9F-4FB4-890E-17E440EAEAD8}" srcOrd="0" destOrd="0" presId="urn:microsoft.com/office/officeart/2009/layout/CirclePictureHierarchy"/>
    <dgm:cxn modelId="{0D932A08-BF42-4348-B7C0-0C1A8C62B566}" type="presParOf" srcId="{1F988F47-AB9F-4FB4-890E-17E440EAEAD8}" destId="{9D28B08A-5AAB-486A-9AE2-8DA717A27F79}" srcOrd="0" destOrd="0" presId="urn:microsoft.com/office/officeart/2009/layout/CirclePictureHierarchy"/>
    <dgm:cxn modelId="{3338180F-AACC-45C4-8FB0-1C0103371904}" type="presParOf" srcId="{1F988F47-AB9F-4FB4-890E-17E440EAEAD8}" destId="{3CD1D230-E784-4CC0-BF9F-8F33B0BC20DD}" srcOrd="1" destOrd="0" presId="urn:microsoft.com/office/officeart/2009/layout/CirclePictureHierarchy"/>
    <dgm:cxn modelId="{C6732532-0924-417B-AA1B-C06D899067AC}" type="presParOf" srcId="{B00C3A18-6B74-4E33-9B3C-D577107561C1}" destId="{2EBEF820-0E75-404C-B939-258E2195462D}" srcOrd="1" destOrd="0" presId="urn:microsoft.com/office/officeart/2009/layout/CirclePictureHierarchy"/>
    <dgm:cxn modelId="{5B955B41-4A7F-4F1C-8FE7-8D4759332790}" type="presParOf" srcId="{2EBEF820-0E75-404C-B939-258E2195462D}" destId="{E1D439C2-5BA6-42E6-AF3A-F7B32A6630B7}" srcOrd="0" destOrd="0" presId="urn:microsoft.com/office/officeart/2009/layout/CirclePictureHierarchy"/>
    <dgm:cxn modelId="{A8FFDE16-247A-44AA-BF2B-F08F59E6C5E3}" type="presParOf" srcId="{2EBEF820-0E75-404C-B939-258E2195462D}" destId="{40E71381-AEA0-475F-838B-60C888426FA3}" srcOrd="1" destOrd="0" presId="urn:microsoft.com/office/officeart/2009/layout/CirclePictureHierarchy"/>
    <dgm:cxn modelId="{E17D9C8E-209A-4814-A4FF-2E3CF24558ED}" type="presParOf" srcId="{40E71381-AEA0-475F-838B-60C888426FA3}" destId="{AFF222DB-5550-43D7-95D0-6970AD6C74E2}" srcOrd="0" destOrd="0" presId="urn:microsoft.com/office/officeart/2009/layout/CirclePictureHierarchy"/>
    <dgm:cxn modelId="{3D222B32-7AFB-4765-AE3B-D34A1386E34A}" type="presParOf" srcId="{AFF222DB-5550-43D7-95D0-6970AD6C74E2}" destId="{F3AE66AA-09E6-4AB7-BBAB-09C6344892FF}" srcOrd="0" destOrd="0" presId="urn:microsoft.com/office/officeart/2009/layout/CirclePictureHierarchy"/>
    <dgm:cxn modelId="{6A5EFAA2-F3F6-456F-817B-7191278FC293}" type="presParOf" srcId="{AFF222DB-5550-43D7-95D0-6970AD6C74E2}" destId="{3D98AD86-B93D-4803-9064-0D3BD2672E9A}" srcOrd="1" destOrd="0" presId="urn:microsoft.com/office/officeart/2009/layout/CirclePictureHierarchy"/>
    <dgm:cxn modelId="{25B284A8-8015-4EE3-BC1C-96EBB4CB7D30}" type="presParOf" srcId="{40E71381-AEA0-475F-838B-60C888426FA3}" destId="{0C14EF25-1B06-4FED-8760-03EBA3725EC0}" srcOrd="1" destOrd="0" presId="urn:microsoft.com/office/officeart/2009/layout/CirclePictureHierarchy"/>
    <dgm:cxn modelId="{0FF94DCB-65BA-4530-B4ED-73638EBEA69C}" type="presParOf" srcId="{AB4E8A10-4BDE-4876-AE71-C7BAE637F0C5}" destId="{38C426C2-AF83-43EE-A10B-40DFBA048655}" srcOrd="2" destOrd="0" presId="urn:microsoft.com/office/officeart/2009/layout/CirclePictureHierarchy"/>
    <dgm:cxn modelId="{D4504CB3-70DF-49DB-88A4-9C846D9A681E}" type="presParOf" srcId="{AB4E8A10-4BDE-4876-AE71-C7BAE637F0C5}" destId="{884CDBE8-7E25-403F-AA99-C3567FFED2D2}" srcOrd="3" destOrd="0" presId="urn:microsoft.com/office/officeart/2009/layout/CirclePictureHierarchy"/>
    <dgm:cxn modelId="{83685D7D-2BE8-4ACF-8F2D-9727C6670BF9}" type="presParOf" srcId="{884CDBE8-7E25-403F-AA99-C3567FFED2D2}" destId="{D938B30C-D34E-40EB-B849-9D82F5CAF85A}" srcOrd="0" destOrd="0" presId="urn:microsoft.com/office/officeart/2009/layout/CirclePictureHierarchy"/>
    <dgm:cxn modelId="{863F3BC8-2DA9-46D6-BD56-D44800250719}" type="presParOf" srcId="{D938B30C-D34E-40EB-B849-9D82F5CAF85A}" destId="{1B47D847-54B8-4BC9-8EC5-547AF419AEEA}" srcOrd="0" destOrd="0" presId="urn:microsoft.com/office/officeart/2009/layout/CirclePictureHierarchy"/>
    <dgm:cxn modelId="{0465F45A-EA50-451D-90B7-8C6D8ADE0B82}" type="presParOf" srcId="{D938B30C-D34E-40EB-B849-9D82F5CAF85A}" destId="{F2A21BD9-48B1-46F0-A88D-1C5299565EBB}" srcOrd="1" destOrd="0" presId="urn:microsoft.com/office/officeart/2009/layout/CirclePictureHierarchy"/>
    <dgm:cxn modelId="{A38F521B-7F57-4BB9-B65F-29D99696280A}" type="presParOf" srcId="{884CDBE8-7E25-403F-AA99-C3567FFED2D2}" destId="{9AE17849-59C0-4EFB-A2E6-7F7F9F07ECE7}" srcOrd="1" destOrd="0" presId="urn:microsoft.com/office/officeart/2009/layout/CirclePictureHierarchy"/>
    <dgm:cxn modelId="{374135D5-281D-4194-86E2-8A43E3C4F57A}" type="presParOf" srcId="{9AE17849-59C0-4EFB-A2E6-7F7F9F07ECE7}" destId="{D84323A9-498B-4A9B-A666-F335C43EE7BD}" srcOrd="0" destOrd="0" presId="urn:microsoft.com/office/officeart/2009/layout/CirclePictureHierarchy"/>
    <dgm:cxn modelId="{089E1A6C-FC63-45C6-9EE2-EF469347C173}" type="presParOf" srcId="{9AE17849-59C0-4EFB-A2E6-7F7F9F07ECE7}" destId="{3BF76A3E-D858-42F6-B1E3-74C1F1F2CE85}" srcOrd="1" destOrd="0" presId="urn:microsoft.com/office/officeart/2009/layout/CirclePictureHierarchy"/>
    <dgm:cxn modelId="{B837AC95-1E1E-4708-A080-D75BF499C348}" type="presParOf" srcId="{3BF76A3E-D858-42F6-B1E3-74C1F1F2CE85}" destId="{AEA343FB-AA9D-40CC-AEAF-80242C17410C}" srcOrd="0" destOrd="0" presId="urn:microsoft.com/office/officeart/2009/layout/CirclePictureHierarchy"/>
    <dgm:cxn modelId="{DE938EF8-27A9-4A9B-BE78-82728C004C3F}" type="presParOf" srcId="{AEA343FB-AA9D-40CC-AEAF-80242C17410C}" destId="{B2CA5766-5525-4810-98F6-942384C8C306}" srcOrd="0" destOrd="0" presId="urn:microsoft.com/office/officeart/2009/layout/CirclePictureHierarchy"/>
    <dgm:cxn modelId="{766C39C5-980A-4A79-B3CA-803EC5C48161}" type="presParOf" srcId="{AEA343FB-AA9D-40CC-AEAF-80242C17410C}" destId="{5C1C88EF-C372-41EF-929E-802CE997D037}" srcOrd="1" destOrd="0" presId="urn:microsoft.com/office/officeart/2009/layout/CirclePictureHierarchy"/>
    <dgm:cxn modelId="{5CD73C33-8EFF-4733-98FF-463F9BA00AF7}" type="presParOf" srcId="{3BF76A3E-D858-42F6-B1E3-74C1F1F2CE85}" destId="{AE4DF1D9-6C56-48AC-8656-F476B1E82E0B}" srcOrd="1" destOrd="0" presId="urn:microsoft.com/office/officeart/2009/layout/CirclePictureHierarchy"/>
    <dgm:cxn modelId="{4AE2104C-3006-45C3-B167-B37EAF58DBBF}" type="presParOf" srcId="{AB4E8A10-4BDE-4876-AE71-C7BAE637F0C5}" destId="{789E138A-F980-4E58-943A-764D47A31F70}" srcOrd="4" destOrd="0" presId="urn:microsoft.com/office/officeart/2009/layout/CirclePictureHierarchy"/>
    <dgm:cxn modelId="{8B4CE49C-3CC5-4E01-A952-6010D88FDC4B}" type="presParOf" srcId="{AB4E8A10-4BDE-4876-AE71-C7BAE637F0C5}" destId="{BC5A8F5C-4C7C-4E1A-9C9D-0926163AD153}" srcOrd="5" destOrd="0" presId="urn:microsoft.com/office/officeart/2009/layout/CirclePictureHierarchy"/>
    <dgm:cxn modelId="{6C9A4F1E-6A35-4ED1-83D1-05B6A2887D65}" type="presParOf" srcId="{BC5A8F5C-4C7C-4E1A-9C9D-0926163AD153}" destId="{DDCEABEB-5195-44C4-8E1F-15E5D2589115}" srcOrd="0" destOrd="0" presId="urn:microsoft.com/office/officeart/2009/layout/CirclePictureHierarchy"/>
    <dgm:cxn modelId="{880C0759-F868-47F8-BC35-94BB90BB9B05}" type="presParOf" srcId="{DDCEABEB-5195-44C4-8E1F-15E5D2589115}" destId="{86F975DA-B9B7-4B3A-B02E-46E706E9CEEF}" srcOrd="0" destOrd="0" presId="urn:microsoft.com/office/officeart/2009/layout/CirclePictureHierarchy"/>
    <dgm:cxn modelId="{460EF388-8280-4EDE-9D51-4EEA5405435B}" type="presParOf" srcId="{DDCEABEB-5195-44C4-8E1F-15E5D2589115}" destId="{698720E0-61F3-4934-B193-849F8BB0B79B}" srcOrd="1" destOrd="0" presId="urn:microsoft.com/office/officeart/2009/layout/CirclePictureHierarchy"/>
    <dgm:cxn modelId="{FA0D1328-5F46-4957-8F82-FFD4052AC884}" type="presParOf" srcId="{BC5A8F5C-4C7C-4E1A-9C9D-0926163AD153}" destId="{7191F293-9F1F-46A8-90FB-27C458904677}" srcOrd="1" destOrd="0" presId="urn:microsoft.com/office/officeart/2009/layout/CirclePictureHierarchy"/>
    <dgm:cxn modelId="{6B2B07BB-DDA8-4611-8B95-0B2AFDF844C0}" type="presParOf" srcId="{7191F293-9F1F-46A8-90FB-27C458904677}" destId="{B23D2641-E7DA-4253-BD3B-C05698974FF3}" srcOrd="0" destOrd="0" presId="urn:microsoft.com/office/officeart/2009/layout/CirclePictureHierarchy"/>
    <dgm:cxn modelId="{CCBE9671-3A16-4E7A-8D1E-A0716F923B8F}" type="presParOf" srcId="{7191F293-9F1F-46A8-90FB-27C458904677}" destId="{4F66CBFD-BC97-49F7-8DD2-107F9F1A41C5}" srcOrd="1" destOrd="0" presId="urn:microsoft.com/office/officeart/2009/layout/CirclePictureHierarchy"/>
    <dgm:cxn modelId="{81D0C9A7-B169-44F3-8061-0FF3DA20B6A2}" type="presParOf" srcId="{4F66CBFD-BC97-49F7-8DD2-107F9F1A41C5}" destId="{9B4463F0-A6EB-4263-8AC8-3FABE9009EB6}" srcOrd="0" destOrd="0" presId="urn:microsoft.com/office/officeart/2009/layout/CirclePictureHierarchy"/>
    <dgm:cxn modelId="{D0DA9DC5-6EA5-405A-92E8-B6E723E0D281}" type="presParOf" srcId="{9B4463F0-A6EB-4263-8AC8-3FABE9009EB6}" destId="{F74C0BCF-D83A-4DF2-B793-AB5EDCC42254}" srcOrd="0" destOrd="0" presId="urn:microsoft.com/office/officeart/2009/layout/CirclePictureHierarchy"/>
    <dgm:cxn modelId="{E229F2A6-3901-4205-84A5-40FB5EFFC369}" type="presParOf" srcId="{9B4463F0-A6EB-4263-8AC8-3FABE9009EB6}" destId="{03758513-B3EE-4A57-8CE1-0400873B05DA}" srcOrd="1" destOrd="0" presId="urn:microsoft.com/office/officeart/2009/layout/CirclePictureHierarchy"/>
    <dgm:cxn modelId="{A4B94BE5-6500-4772-8A9A-F612710EC248}" type="presParOf" srcId="{4F66CBFD-BC97-49F7-8DD2-107F9F1A41C5}" destId="{366158CA-1843-4553-A54C-7ABB03E9D9A7}"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D2641-E7DA-4253-BD3B-C05698974FF3}">
      <dsp:nvSpPr>
        <dsp:cNvPr id="0" name=""/>
        <dsp:cNvSpPr/>
      </dsp:nvSpPr>
      <dsp:spPr>
        <a:xfrm>
          <a:off x="4754880" y="3018787"/>
          <a:ext cx="91440" cy="192360"/>
        </a:xfrm>
        <a:custGeom>
          <a:avLst/>
          <a:gdLst/>
          <a:ahLst/>
          <a:cxnLst/>
          <a:rect l="0" t="0" r="0" b="0"/>
          <a:pathLst>
            <a:path>
              <a:moveTo>
                <a:pt x="45720" y="0"/>
              </a:moveTo>
              <a:lnTo>
                <a:pt x="45720" y="1923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E138A-F980-4E58-943A-764D47A31F70}">
      <dsp:nvSpPr>
        <dsp:cNvPr id="0" name=""/>
        <dsp:cNvSpPr/>
      </dsp:nvSpPr>
      <dsp:spPr>
        <a:xfrm>
          <a:off x="2600324" y="1906984"/>
          <a:ext cx="2200275" cy="311702"/>
        </a:xfrm>
        <a:custGeom>
          <a:avLst/>
          <a:gdLst/>
          <a:ahLst/>
          <a:cxnLst/>
          <a:rect l="0" t="0" r="0" b="0"/>
          <a:pathLst>
            <a:path>
              <a:moveTo>
                <a:pt x="0" y="0"/>
              </a:moveTo>
              <a:lnTo>
                <a:pt x="0" y="186687"/>
              </a:lnTo>
              <a:lnTo>
                <a:pt x="2200275" y="186687"/>
              </a:lnTo>
              <a:lnTo>
                <a:pt x="2200275" y="3117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323A9-498B-4A9B-A666-F335C43EE7BD}">
      <dsp:nvSpPr>
        <dsp:cNvPr id="0" name=""/>
        <dsp:cNvSpPr/>
      </dsp:nvSpPr>
      <dsp:spPr>
        <a:xfrm>
          <a:off x="2554604" y="2959115"/>
          <a:ext cx="91440" cy="252031"/>
        </a:xfrm>
        <a:custGeom>
          <a:avLst/>
          <a:gdLst/>
          <a:ahLst/>
          <a:cxnLst/>
          <a:rect l="0" t="0" r="0" b="0"/>
          <a:pathLst>
            <a:path>
              <a:moveTo>
                <a:pt x="45720" y="0"/>
              </a:moveTo>
              <a:lnTo>
                <a:pt x="45720" y="252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426C2-AF83-43EE-A10B-40DFBA048655}">
      <dsp:nvSpPr>
        <dsp:cNvPr id="0" name=""/>
        <dsp:cNvSpPr/>
      </dsp:nvSpPr>
      <dsp:spPr>
        <a:xfrm>
          <a:off x="2554604" y="1906984"/>
          <a:ext cx="91440" cy="252031"/>
        </a:xfrm>
        <a:custGeom>
          <a:avLst/>
          <a:gdLst/>
          <a:ahLst/>
          <a:cxnLst/>
          <a:rect l="0" t="0" r="0" b="0"/>
          <a:pathLst>
            <a:path>
              <a:moveTo>
                <a:pt x="45720" y="0"/>
              </a:moveTo>
              <a:lnTo>
                <a:pt x="45720" y="252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439C2-5BA6-42E6-AF3A-F7B32A6630B7}">
      <dsp:nvSpPr>
        <dsp:cNvPr id="0" name=""/>
        <dsp:cNvSpPr/>
      </dsp:nvSpPr>
      <dsp:spPr>
        <a:xfrm>
          <a:off x="354329" y="2959115"/>
          <a:ext cx="91440" cy="252031"/>
        </a:xfrm>
        <a:custGeom>
          <a:avLst/>
          <a:gdLst/>
          <a:ahLst/>
          <a:cxnLst/>
          <a:rect l="0" t="0" r="0" b="0"/>
          <a:pathLst>
            <a:path>
              <a:moveTo>
                <a:pt x="45720" y="0"/>
              </a:moveTo>
              <a:lnTo>
                <a:pt x="45720" y="252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97564-5B0E-429B-B039-24A5CE6B02F5}">
      <dsp:nvSpPr>
        <dsp:cNvPr id="0" name=""/>
        <dsp:cNvSpPr/>
      </dsp:nvSpPr>
      <dsp:spPr>
        <a:xfrm>
          <a:off x="400049" y="1906984"/>
          <a:ext cx="2200275" cy="252031"/>
        </a:xfrm>
        <a:custGeom>
          <a:avLst/>
          <a:gdLst/>
          <a:ahLst/>
          <a:cxnLst/>
          <a:rect l="0" t="0" r="0" b="0"/>
          <a:pathLst>
            <a:path>
              <a:moveTo>
                <a:pt x="2200275" y="0"/>
              </a:moveTo>
              <a:lnTo>
                <a:pt x="2200275" y="127015"/>
              </a:lnTo>
              <a:lnTo>
                <a:pt x="0" y="127015"/>
              </a:lnTo>
              <a:lnTo>
                <a:pt x="0" y="252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9033F-041E-4223-B873-0CDCD79FFA90}">
      <dsp:nvSpPr>
        <dsp:cNvPr id="0" name=""/>
        <dsp:cNvSpPr/>
      </dsp:nvSpPr>
      <dsp:spPr>
        <a:xfrm>
          <a:off x="2554604" y="854852"/>
          <a:ext cx="91440" cy="252031"/>
        </a:xfrm>
        <a:custGeom>
          <a:avLst/>
          <a:gdLst/>
          <a:ahLst/>
          <a:cxnLst/>
          <a:rect l="0" t="0" r="0" b="0"/>
          <a:pathLst>
            <a:path>
              <a:moveTo>
                <a:pt x="45720" y="0"/>
              </a:moveTo>
              <a:lnTo>
                <a:pt x="45720" y="252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A2F1A9-7C86-429C-8038-BB17F505F018}">
      <dsp:nvSpPr>
        <dsp:cNvPr id="0" name=""/>
        <dsp:cNvSpPr/>
      </dsp:nvSpPr>
      <dsp:spPr>
        <a:xfrm>
          <a:off x="2200274" y="54752"/>
          <a:ext cx="800099" cy="800099"/>
        </a:xfrm>
        <a:prstGeom prst="ellipse">
          <a:avLst/>
        </a:prstGeom>
        <a:blipFill rotWithShape="1">
          <a:blip xmlns:r="http://schemas.openxmlformats.org/officeDocument/2006/relationships" r:embed="rId1"/>
          <a:srcRect/>
          <a:stretch>
            <a:fillRect l="-4000" r="-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D956A-918E-4A73-BDED-8B4F3BBCBCED}">
      <dsp:nvSpPr>
        <dsp:cNvPr id="0" name=""/>
        <dsp:cNvSpPr/>
      </dsp:nvSpPr>
      <dsp:spPr>
        <a:xfrm>
          <a:off x="3000375" y="52752"/>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accent4"/>
              </a:solidFill>
            </a:rPr>
            <a:t>1,065,549</a:t>
          </a:r>
        </a:p>
        <a:p>
          <a:pPr marL="0" lvl="0" indent="0" algn="l" defTabSz="622300">
            <a:lnSpc>
              <a:spcPct val="90000"/>
            </a:lnSpc>
            <a:spcBef>
              <a:spcPct val="0"/>
            </a:spcBef>
            <a:spcAft>
              <a:spcPct val="35000"/>
            </a:spcAft>
            <a:buNone/>
          </a:pPr>
          <a:r>
            <a:rPr lang="en-US" sz="1200" kern="1200" dirty="0"/>
            <a:t>CIED patients</a:t>
          </a:r>
        </a:p>
      </dsp:txBody>
      <dsp:txXfrm>
        <a:off x="3000375" y="52752"/>
        <a:ext cx="1200150" cy="800099"/>
      </dsp:txXfrm>
    </dsp:sp>
    <dsp:sp modelId="{D4E458B7-C61A-4F62-BA3C-A6735B264054}">
      <dsp:nvSpPr>
        <dsp:cNvPr id="0" name=""/>
        <dsp:cNvSpPr/>
      </dsp:nvSpPr>
      <dsp:spPr>
        <a:xfrm>
          <a:off x="2200274" y="1106884"/>
          <a:ext cx="800099" cy="800099"/>
        </a:xfrm>
        <a:prstGeom prst="ellipse">
          <a:avLst/>
        </a:prstGeom>
        <a:blipFill rotWithShape="1">
          <a:blip xmlns:r="http://schemas.openxmlformats.org/officeDocument/2006/relationships" r:embed="rId2"/>
          <a:srcRect/>
          <a:stretch>
            <a:fillRect t="-8000" b="-8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16382-1ADE-4EDE-9399-5E8C8D7385E9}">
      <dsp:nvSpPr>
        <dsp:cNvPr id="0" name=""/>
        <dsp:cNvSpPr/>
      </dsp:nvSpPr>
      <dsp:spPr>
        <a:xfrm>
          <a:off x="3080389" y="1104884"/>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rPr>
            <a:t>11,619</a:t>
          </a:r>
          <a:r>
            <a:rPr lang="en-US" sz="1400" kern="1200" dirty="0"/>
            <a:t> </a:t>
          </a:r>
        </a:p>
        <a:p>
          <a:pPr marL="0" lvl="0" indent="0" algn="l" defTabSz="622300">
            <a:lnSpc>
              <a:spcPct val="90000"/>
            </a:lnSpc>
            <a:spcBef>
              <a:spcPct val="0"/>
            </a:spcBef>
            <a:spcAft>
              <a:spcPct val="35000"/>
            </a:spcAft>
            <a:buNone/>
          </a:pPr>
          <a:r>
            <a:rPr lang="en-US" sz="1200" kern="1200" dirty="0"/>
            <a:t>infection patients</a:t>
          </a:r>
        </a:p>
      </dsp:txBody>
      <dsp:txXfrm>
        <a:off x="3080389" y="1104884"/>
        <a:ext cx="1200150" cy="800099"/>
      </dsp:txXfrm>
    </dsp:sp>
    <dsp:sp modelId="{9D28B08A-5AAB-486A-9AE2-8DA717A27F79}">
      <dsp:nvSpPr>
        <dsp:cNvPr id="0" name=""/>
        <dsp:cNvSpPr/>
      </dsp:nvSpPr>
      <dsp:spPr>
        <a:xfrm>
          <a:off x="0" y="2159015"/>
          <a:ext cx="800099" cy="800099"/>
        </a:xfrm>
        <a:prstGeom prst="ellipse">
          <a:avLst/>
        </a:prstGeom>
        <a:blipFill rotWithShape="1">
          <a:blip xmlns:r="http://schemas.openxmlformats.org/officeDocument/2006/relationships" r:embed="rId3"/>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1D230-E784-4CC0-BF9F-8F33B0BC20DD}">
      <dsp:nvSpPr>
        <dsp:cNvPr id="0" name=""/>
        <dsp:cNvSpPr/>
      </dsp:nvSpPr>
      <dsp:spPr>
        <a:xfrm>
          <a:off x="840113" y="2157015"/>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rPr>
            <a:t>9,510 (81.8%) </a:t>
          </a:r>
          <a:r>
            <a:rPr lang="en-US" sz="1200" kern="1200" dirty="0"/>
            <a:t>did not have extraction</a:t>
          </a:r>
        </a:p>
      </dsp:txBody>
      <dsp:txXfrm>
        <a:off x="840113" y="2157015"/>
        <a:ext cx="1200150" cy="800099"/>
      </dsp:txXfrm>
    </dsp:sp>
    <dsp:sp modelId="{F3AE66AA-09E6-4AB7-BBAB-09C6344892FF}">
      <dsp:nvSpPr>
        <dsp:cNvPr id="0" name=""/>
        <dsp:cNvSpPr/>
      </dsp:nvSpPr>
      <dsp:spPr>
        <a:xfrm>
          <a:off x="0" y="3211147"/>
          <a:ext cx="800099" cy="800099"/>
        </a:xfrm>
        <a:prstGeom prst="ellipse">
          <a:avLst/>
        </a:prstGeom>
        <a:blipFill rotWithShape="1">
          <a:blip xmlns:r="http://schemas.openxmlformats.org/officeDocument/2006/relationships" r:embed="rId4"/>
          <a:srcRect/>
          <a:stretch>
            <a:fillRect t="-3000" b="-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8AD86-B93D-4803-9064-0D3BD2672E9A}">
      <dsp:nvSpPr>
        <dsp:cNvPr id="0" name=""/>
        <dsp:cNvSpPr/>
      </dsp:nvSpPr>
      <dsp:spPr>
        <a:xfrm>
          <a:off x="840113" y="3209147"/>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rPr>
            <a:t>32.4% </a:t>
          </a:r>
          <a:br>
            <a:rPr lang="en-US" sz="1400" kern="1200" dirty="0">
              <a:solidFill>
                <a:schemeClr val="accent4"/>
              </a:solidFill>
            </a:rPr>
          </a:br>
          <a:r>
            <a:rPr lang="en-US" sz="1200" kern="1200" dirty="0"/>
            <a:t>1-year mortality</a:t>
          </a:r>
        </a:p>
      </dsp:txBody>
      <dsp:txXfrm>
        <a:off x="840113" y="3209147"/>
        <a:ext cx="1200150" cy="800099"/>
      </dsp:txXfrm>
    </dsp:sp>
    <dsp:sp modelId="{1B47D847-54B8-4BC9-8EC5-547AF419AEEA}">
      <dsp:nvSpPr>
        <dsp:cNvPr id="0" name=""/>
        <dsp:cNvSpPr/>
      </dsp:nvSpPr>
      <dsp:spPr>
        <a:xfrm>
          <a:off x="2200274" y="2159015"/>
          <a:ext cx="800099" cy="800099"/>
        </a:xfrm>
        <a:prstGeom prst="ellipse">
          <a:avLst/>
        </a:prstGeom>
        <a:blipFill rotWithShape="1">
          <a:blip xmlns:r="http://schemas.openxmlformats.org/officeDocument/2006/relationships" r:embed="rId5"/>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21BD9-48B1-46F0-A88D-1C5299565EBB}">
      <dsp:nvSpPr>
        <dsp:cNvPr id="0" name=""/>
        <dsp:cNvSpPr/>
      </dsp:nvSpPr>
      <dsp:spPr>
        <a:xfrm>
          <a:off x="3040388" y="2157015"/>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rPr>
            <a:t>594(5.1%) </a:t>
          </a:r>
          <a:br>
            <a:rPr lang="en-US" sz="1400" kern="1200" dirty="0">
              <a:solidFill>
                <a:schemeClr val="accent4"/>
              </a:solidFill>
            </a:rPr>
          </a:br>
          <a:r>
            <a:rPr lang="en-US" sz="1200" kern="1200" dirty="0"/>
            <a:t>had an extraction between days </a:t>
          </a:r>
          <a:br>
            <a:rPr lang="en-US" sz="1200" kern="1200" dirty="0"/>
          </a:br>
          <a:r>
            <a:rPr lang="en-US" sz="1200" kern="1200" dirty="0"/>
            <a:t>7-30</a:t>
          </a:r>
        </a:p>
      </dsp:txBody>
      <dsp:txXfrm>
        <a:off x="3040388" y="2157015"/>
        <a:ext cx="1200150" cy="800099"/>
      </dsp:txXfrm>
    </dsp:sp>
    <dsp:sp modelId="{B2CA5766-5525-4810-98F6-942384C8C306}">
      <dsp:nvSpPr>
        <dsp:cNvPr id="0" name=""/>
        <dsp:cNvSpPr/>
      </dsp:nvSpPr>
      <dsp:spPr>
        <a:xfrm>
          <a:off x="2200274" y="3211147"/>
          <a:ext cx="800099" cy="800099"/>
        </a:xfrm>
        <a:prstGeom prst="ellipse">
          <a:avLst/>
        </a:prstGeom>
        <a:blipFill rotWithShape="1">
          <a:blip xmlns:r="http://schemas.openxmlformats.org/officeDocument/2006/relationships" r:embed="rId6"/>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C88EF-C372-41EF-929E-802CE997D037}">
      <dsp:nvSpPr>
        <dsp:cNvPr id="0" name=""/>
        <dsp:cNvSpPr/>
      </dsp:nvSpPr>
      <dsp:spPr>
        <a:xfrm>
          <a:off x="3040388" y="3209147"/>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rPr>
            <a:t>23.2% </a:t>
          </a:r>
          <a:br>
            <a:rPr lang="en-US" sz="1200" kern="1200" dirty="0"/>
          </a:br>
          <a:r>
            <a:rPr lang="en-US" sz="1200" kern="1200" dirty="0"/>
            <a:t>1-year mortality</a:t>
          </a:r>
        </a:p>
      </dsp:txBody>
      <dsp:txXfrm>
        <a:off x="3040388" y="3209147"/>
        <a:ext cx="1200150" cy="800099"/>
      </dsp:txXfrm>
    </dsp:sp>
    <dsp:sp modelId="{86F975DA-B9B7-4B3A-B02E-46E706E9CEEF}">
      <dsp:nvSpPr>
        <dsp:cNvPr id="0" name=""/>
        <dsp:cNvSpPr/>
      </dsp:nvSpPr>
      <dsp:spPr>
        <a:xfrm>
          <a:off x="4400550" y="2218687"/>
          <a:ext cx="800099" cy="800099"/>
        </a:xfrm>
        <a:prstGeom prst="ellipse">
          <a:avLst/>
        </a:prstGeom>
        <a:blipFill rotWithShape="1">
          <a:blip xmlns:r="http://schemas.openxmlformats.org/officeDocument/2006/relationships" r:embed="rId5"/>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8720E0-61F3-4934-B193-849F8BB0B79B}">
      <dsp:nvSpPr>
        <dsp:cNvPr id="0" name=""/>
        <dsp:cNvSpPr/>
      </dsp:nvSpPr>
      <dsp:spPr>
        <a:xfrm>
          <a:off x="5200650" y="2216383"/>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rPr>
            <a:t>1,515 (13%) </a:t>
          </a:r>
          <a:r>
            <a:rPr lang="en-US" sz="1200" kern="1200" dirty="0"/>
            <a:t>had extraction within 6 days of diagnosis</a:t>
          </a:r>
        </a:p>
      </dsp:txBody>
      <dsp:txXfrm>
        <a:off x="5200650" y="2216383"/>
        <a:ext cx="1200150" cy="800099"/>
      </dsp:txXfrm>
    </dsp:sp>
    <dsp:sp modelId="{F74C0BCF-D83A-4DF2-B793-AB5EDCC42254}">
      <dsp:nvSpPr>
        <dsp:cNvPr id="0" name=""/>
        <dsp:cNvSpPr/>
      </dsp:nvSpPr>
      <dsp:spPr>
        <a:xfrm>
          <a:off x="4400550" y="3211147"/>
          <a:ext cx="800099" cy="800099"/>
        </a:xfrm>
        <a:prstGeom prst="ellipse">
          <a:avLst/>
        </a:prstGeom>
        <a:blipFill rotWithShape="1">
          <a:blip xmlns:r="http://schemas.openxmlformats.org/officeDocument/2006/relationships" r:embed="rId7"/>
          <a:srcRect/>
          <a:stretch>
            <a:fillRect l="-2000" r="-2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58513-B3EE-4A57-8CE1-0400873B05DA}">
      <dsp:nvSpPr>
        <dsp:cNvPr id="0" name=""/>
        <dsp:cNvSpPr/>
      </dsp:nvSpPr>
      <dsp:spPr>
        <a:xfrm>
          <a:off x="5200650" y="3263900"/>
          <a:ext cx="1200150" cy="80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4"/>
              </a:solidFill>
            </a:rPr>
            <a:t>18.5% </a:t>
          </a:r>
          <a:br>
            <a:rPr lang="en-US" sz="1400" kern="1200" dirty="0">
              <a:solidFill>
                <a:schemeClr val="accent4"/>
              </a:solidFill>
            </a:rPr>
          </a:br>
          <a:r>
            <a:rPr lang="en-US" sz="1200" kern="1200" dirty="0"/>
            <a:t>1-year mortality</a:t>
          </a:r>
          <a:endParaRPr lang="en-US" sz="1600" kern="1200" dirty="0"/>
        </a:p>
      </dsp:txBody>
      <dsp:txXfrm>
        <a:off x="5200650" y="3263900"/>
        <a:ext cx="1200150" cy="80009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D88A55-27A1-4726-B6BA-565570B037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latin typeface="Calibri Light" panose="020F0302020204030204" pitchFamily="34" charset="0"/>
            </a:endParaRPr>
          </a:p>
        </p:txBody>
      </p:sp>
      <p:sp>
        <p:nvSpPr>
          <p:cNvPr id="3" name="Date Placeholder 2">
            <a:extLst>
              <a:ext uri="{FF2B5EF4-FFF2-40B4-BE49-F238E27FC236}">
                <a16:creationId xmlns:a16="http://schemas.microsoft.com/office/drawing/2014/main" id="{52F60674-C439-4C47-991B-97891DFF18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B6A92-9AC4-4241-A12D-3E444424FB26}" type="datetimeFigureOut">
              <a:rPr lang="en-IN" smtClean="0">
                <a:latin typeface="Calibri Light" panose="020F0302020204030204" pitchFamily="34" charset="0"/>
              </a:rPr>
              <a:t>07-04-2022</a:t>
            </a:fld>
            <a:endParaRPr lang="en-IN" dirty="0">
              <a:latin typeface="Calibri Light" panose="020F0302020204030204" pitchFamily="34" charset="0"/>
            </a:endParaRPr>
          </a:p>
        </p:txBody>
      </p:sp>
      <p:sp>
        <p:nvSpPr>
          <p:cNvPr id="4" name="Footer Placeholder 3">
            <a:extLst>
              <a:ext uri="{FF2B5EF4-FFF2-40B4-BE49-F238E27FC236}">
                <a16:creationId xmlns:a16="http://schemas.microsoft.com/office/drawing/2014/main" id="{4C188F0D-C29C-4E6C-958B-8709D00BDD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E7F97745-075A-4829-97D2-C764BFC9E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909FF-10D1-4B66-B741-D72AB76F569D}" type="slidenum">
              <a:rPr lang="en-IN" smtClean="0">
                <a:latin typeface="Calibri Light" panose="020F0302020204030204" pitchFamily="34" charset="0"/>
              </a:rPr>
              <a:t>‹#›</a:t>
            </a:fld>
            <a:endParaRPr lang="en-IN" dirty="0">
              <a:latin typeface="Calibri Light" panose="020F0302020204030204" pitchFamily="34" charset="0"/>
            </a:endParaRPr>
          </a:p>
        </p:txBody>
      </p:sp>
    </p:spTree>
    <p:extLst>
      <p:ext uri="{BB962C8B-B14F-4D97-AF65-F5344CB8AC3E}">
        <p14:creationId xmlns:p14="http://schemas.microsoft.com/office/powerpoint/2010/main" val="68138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D710CCDE-DDDC-4977-B090-4BB893DA5E37}" type="datetimeFigureOut">
              <a:rPr lang="en-US" smtClean="0"/>
              <a:pPr/>
              <a:t>4/7/2022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73309035-2A4D-4DEF-8CB7-762938914367}" type="slidenum">
              <a:rPr lang="en-US" smtClean="0"/>
              <a:pPr/>
              <a:t>‹#›</a:t>
            </a:fld>
            <a:endParaRPr lang="en-US" dirty="0"/>
          </a:p>
        </p:txBody>
      </p:sp>
    </p:spTree>
    <p:extLst>
      <p:ext uri="{BB962C8B-B14F-4D97-AF65-F5344CB8AC3E}">
        <p14:creationId xmlns:p14="http://schemas.microsoft.com/office/powerpoint/2010/main" val="36987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emf"/><Relationship Id="rId5" Type="http://schemas.openxmlformats.org/officeDocument/2006/relationships/oleObject" Target="../embeddings/oleObject33.bin"/><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3.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970A3CAD-6999-8848-92A5-B02A4C5F2FEE}"/>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43"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43"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43"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41" y="2038742"/>
            <a:ext cx="6169659"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196823600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overlay left - 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6" y="0"/>
            <a:ext cx="5889129"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a:t>
            </a:r>
            <a:r>
              <a:rPr lang="en-GB" b="0" i="0" dirty="0">
                <a:solidFill>
                  <a:srgbClr val="1A1A1A"/>
                </a:solidFill>
                <a:effectLst/>
                <a:latin typeface="OpenSans"/>
              </a:rPr>
              <a:t>966 x 843 px</a:t>
            </a:r>
            <a:endParaRPr lang="en-US" dirty="0"/>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9" y="4719603"/>
            <a:ext cx="1064564"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tx1"/>
                </a:solidFill>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tx1"/>
                </a:solidFill>
              </a:defRPr>
            </a:lvl1pPr>
          </a:lstStyle>
          <a:p>
            <a:r>
              <a:rPr lang="en-IN"/>
              <a:t>©2022 Koninklijke Philips N.V. All rights reserved. Approved for external distribution. D000000-00  XX2022</a:t>
            </a:r>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974F6BD1-05E3-0748-8229-5BFCF37D213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15" name="Text Placeholder 9">
            <a:extLst>
              <a:ext uri="{FF2B5EF4-FFF2-40B4-BE49-F238E27FC236}">
                <a16:creationId xmlns:a16="http://schemas.microsoft.com/office/drawing/2014/main" id="{8C7E7A55-842A-944F-B105-E98E505B4981}"/>
              </a:ext>
            </a:extLst>
          </p:cNvPr>
          <p:cNvSpPr>
            <a:spLocks noGrp="1"/>
          </p:cNvSpPr>
          <p:nvPr>
            <p:ph type="body" sz="quarter" idx="14"/>
          </p:nvPr>
        </p:nvSpPr>
        <p:spPr>
          <a:xfrm>
            <a:off x="504825" y="378000"/>
            <a:ext cx="2627314" cy="4320000"/>
          </a:xfrm>
        </p:spPr>
        <p:txBody>
          <a:bodyPr lIns="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64" indent="-312751">
              <a:lnSpc>
                <a:spcPct val="90000"/>
              </a:lnSpc>
              <a:buClr>
                <a:srgbClr val="00629F"/>
              </a:buClr>
              <a:buNone/>
              <a:tabLst/>
              <a:defRPr sz="2400" b="0" i="0">
                <a:solidFill>
                  <a:srgbClr val="00629F"/>
                </a:solidFill>
                <a:latin typeface="+mj-lt"/>
                <a:cs typeface="Calibri Light" panose="020F0302020204030204" pitchFamily="34" charset="0"/>
              </a:defRPr>
            </a:lvl2pPr>
            <a:lvl3pPr marL="979525" indent="-266711">
              <a:lnSpc>
                <a:spcPct val="90000"/>
              </a:lnSpc>
              <a:buClr>
                <a:srgbClr val="00629F"/>
              </a:buClr>
              <a:buNone/>
              <a:tabLst/>
              <a:defRPr sz="1801" b="0" i="0">
                <a:solidFill>
                  <a:srgbClr val="00629F"/>
                </a:solidFill>
                <a:latin typeface="+mj-lt"/>
                <a:cs typeface="Calibri Light" panose="020F0302020204030204" pitchFamily="34" charset="0"/>
              </a:defRPr>
            </a:lvl3pPr>
            <a:lvl4pPr marL="1292274" indent="-254009">
              <a:lnSpc>
                <a:spcPct val="90000"/>
              </a:lnSpc>
              <a:buClr>
                <a:srgbClr val="00629F"/>
              </a:buClr>
              <a:buNone/>
              <a:tabLst/>
              <a:defRPr sz="1600" b="0" i="0">
                <a:solidFill>
                  <a:srgbClr val="00629F"/>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78523263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IN">
                <a:solidFill>
                  <a:schemeClr val="bg1"/>
                </a:solidFill>
              </a:rPr>
              <a:t>©2022 Koninklijke Philips N.V. All rights reserved. Approved for external distribution. D000000-00  XX2022</a:t>
            </a:r>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20" name="Text Placeholder 9">
            <a:extLst>
              <a:ext uri="{FF2B5EF4-FFF2-40B4-BE49-F238E27FC236}">
                <a16:creationId xmlns:a16="http://schemas.microsoft.com/office/drawing/2014/main" id="{5FB4E9C5-372D-B54F-AB35-3198E76F9BE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A6F08260-F124-AB45-A656-0CF6C91D547F}"/>
              </a:ext>
            </a:extLst>
          </p:cNvPr>
          <p:cNvSpPr>
            <a:spLocks noGrp="1"/>
          </p:cNvSpPr>
          <p:nvPr>
            <p:ph type="body" sz="quarter" idx="14"/>
          </p:nvPr>
        </p:nvSpPr>
        <p:spPr>
          <a:xfrm>
            <a:off x="504825" y="1209600"/>
            <a:ext cx="2627314"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64" indent="-312751">
              <a:lnSpc>
                <a:spcPct val="90000"/>
              </a:lnSpc>
              <a:buClr>
                <a:schemeClr val="bg1"/>
              </a:buClr>
              <a:tabLst/>
              <a:defRPr sz="2400" b="0" i="0">
                <a:solidFill>
                  <a:schemeClr val="bg1"/>
                </a:solidFill>
                <a:latin typeface="+mj-lt"/>
                <a:cs typeface="Calibri Light" panose="020F0302020204030204" pitchFamily="34" charset="0"/>
              </a:defRPr>
            </a:lvl2pPr>
            <a:lvl3pPr marL="979525" indent="-266711">
              <a:lnSpc>
                <a:spcPct val="90000"/>
              </a:lnSpc>
              <a:buClr>
                <a:schemeClr val="bg1"/>
              </a:buClr>
              <a:tabLst/>
              <a:defRPr sz="1801" b="0" i="0">
                <a:solidFill>
                  <a:schemeClr val="bg1"/>
                </a:solidFill>
                <a:latin typeface="+mj-lt"/>
                <a:cs typeface="Calibri Light" panose="020F0302020204030204" pitchFamily="34" charset="0"/>
              </a:defRPr>
            </a:lvl3pPr>
            <a:lvl4pPr marL="1292274" indent="-254009">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659162242"/>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IN">
                <a:solidFill>
                  <a:schemeClr val="bg1"/>
                </a:solidFill>
              </a:rPr>
              <a:t>©2022 Koninklijke Philips N.V. All rights reserved. Approved for external distribution. D000000-00  XX2022</a:t>
            </a:r>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DB281D39-1145-FA4E-B683-513036C34796}"/>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0E8E77E7-B238-0A4C-BBF8-DDD421A9C0A7}"/>
              </a:ext>
            </a:extLst>
          </p:cNvPr>
          <p:cNvSpPr>
            <a:spLocks noGrp="1"/>
          </p:cNvSpPr>
          <p:nvPr>
            <p:ph type="body" sz="quarter" idx="14"/>
          </p:nvPr>
        </p:nvSpPr>
        <p:spPr>
          <a:xfrm>
            <a:off x="504825" y="1209600"/>
            <a:ext cx="2627314"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64" indent="-312751">
              <a:lnSpc>
                <a:spcPct val="90000"/>
              </a:lnSpc>
              <a:buClr>
                <a:srgbClr val="00629F"/>
              </a:buClr>
              <a:tabLst/>
              <a:defRPr sz="2400" b="0" i="0">
                <a:solidFill>
                  <a:srgbClr val="00629F"/>
                </a:solidFill>
                <a:latin typeface="+mj-lt"/>
                <a:cs typeface="Calibri Light" panose="020F0302020204030204" pitchFamily="34" charset="0"/>
              </a:defRPr>
            </a:lvl2pPr>
            <a:lvl3pPr marL="979525" indent="-266711">
              <a:lnSpc>
                <a:spcPct val="90000"/>
              </a:lnSpc>
              <a:buClr>
                <a:srgbClr val="00629F"/>
              </a:buClr>
              <a:tabLst/>
              <a:defRPr sz="1801" b="0" i="0">
                <a:solidFill>
                  <a:srgbClr val="00629F"/>
                </a:solidFill>
                <a:latin typeface="+mj-lt"/>
                <a:cs typeface="Calibri Light" panose="020F0302020204030204" pitchFamily="34" charset="0"/>
              </a:defRPr>
            </a:lvl3pPr>
            <a:lvl4pPr marL="1292274" indent="-254009">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388875129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IN">
                <a:solidFill>
                  <a:schemeClr val="bg1"/>
                </a:solidFill>
              </a:rPr>
              <a:t>©2022 Koninklijke Philips N.V. All rights reserved. Approved for external distribution. D000000-00  XX2022</a:t>
            </a:r>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5BCEDFCF-642D-F141-9A43-DB7CB01B361E}"/>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922B8767-9500-8248-B35C-32B6CDB0147D}"/>
              </a:ext>
            </a:extLst>
          </p:cNvPr>
          <p:cNvSpPr>
            <a:spLocks noGrp="1"/>
          </p:cNvSpPr>
          <p:nvPr>
            <p:ph type="body" sz="quarter" idx="14"/>
          </p:nvPr>
        </p:nvSpPr>
        <p:spPr>
          <a:xfrm>
            <a:off x="6008400" y="1209600"/>
            <a:ext cx="2627314"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64" indent="-312751">
              <a:lnSpc>
                <a:spcPct val="90000"/>
              </a:lnSpc>
              <a:buClr>
                <a:schemeClr val="bg1"/>
              </a:buClr>
              <a:buNone/>
              <a:tabLst/>
              <a:defRPr sz="2400" b="0" i="0">
                <a:solidFill>
                  <a:schemeClr val="bg1"/>
                </a:solidFill>
                <a:latin typeface="+mj-lt"/>
                <a:cs typeface="Calibri Light" panose="020F0302020204030204" pitchFamily="34" charset="0"/>
              </a:defRPr>
            </a:lvl2pPr>
            <a:lvl3pPr marL="979525" indent="-266711">
              <a:lnSpc>
                <a:spcPct val="90000"/>
              </a:lnSpc>
              <a:buClr>
                <a:schemeClr val="bg1"/>
              </a:buClr>
              <a:tabLst/>
              <a:defRPr sz="1801" b="0" i="0">
                <a:solidFill>
                  <a:schemeClr val="bg1"/>
                </a:solidFill>
                <a:latin typeface="+mj-lt"/>
                <a:cs typeface="Calibri Light" panose="020F0302020204030204" pitchFamily="34" charset="0"/>
              </a:defRPr>
            </a:lvl3pPr>
            <a:lvl4pPr marL="1292274" indent="-254009">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414901349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IN">
                <a:solidFill>
                  <a:schemeClr val="bg1"/>
                </a:solidFill>
              </a:rPr>
              <a:t>©2022 Koninklijke Philips N.V. All rights reserved. Approved for external distribution. D000000-00  XX2022</a:t>
            </a:r>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FE0A4A19-89A9-8948-BDDE-4E2EB8CFE8ED}"/>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486B91CD-B8EC-8C40-A3C6-C3EC4ECDB51D}"/>
              </a:ext>
            </a:extLst>
          </p:cNvPr>
          <p:cNvSpPr>
            <a:spLocks noGrp="1"/>
          </p:cNvSpPr>
          <p:nvPr>
            <p:ph type="body" sz="quarter" idx="14"/>
          </p:nvPr>
        </p:nvSpPr>
        <p:spPr>
          <a:xfrm>
            <a:off x="6008400" y="1209600"/>
            <a:ext cx="2627314"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64" indent="-312751">
              <a:lnSpc>
                <a:spcPct val="90000"/>
              </a:lnSpc>
              <a:buClr>
                <a:srgbClr val="00629F"/>
              </a:buClr>
              <a:tabLst/>
              <a:defRPr sz="2400" b="0" i="0">
                <a:solidFill>
                  <a:srgbClr val="00629F"/>
                </a:solidFill>
                <a:latin typeface="+mj-lt"/>
                <a:cs typeface="Calibri Light" panose="020F0302020204030204" pitchFamily="34" charset="0"/>
              </a:defRPr>
            </a:lvl2pPr>
            <a:lvl3pPr marL="979525" indent="-266711">
              <a:lnSpc>
                <a:spcPct val="90000"/>
              </a:lnSpc>
              <a:buClr>
                <a:srgbClr val="00629F"/>
              </a:buClr>
              <a:tabLst/>
              <a:defRPr sz="1801" b="0" i="0">
                <a:solidFill>
                  <a:srgbClr val="00629F"/>
                </a:solidFill>
                <a:latin typeface="+mj-lt"/>
                <a:cs typeface="Calibri Light" panose="020F0302020204030204" pitchFamily="34" charset="0"/>
              </a:defRPr>
            </a:lvl3pPr>
            <a:lvl4pPr marL="1292274" indent="-254009">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1968660415"/>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4" y="0"/>
            <a:ext cx="4511675"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419 x 843 px</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solidFill>
                  <a:schemeClr val="bg1"/>
                </a:solidFill>
                <a:latin typeface="+mn-lt"/>
              </a:defRPr>
            </a:lvl1pPr>
          </a:lstStyle>
          <a:p>
            <a:r>
              <a:rPr lang="en-IN">
                <a:solidFill>
                  <a:schemeClr val="bg1"/>
                </a:solidFill>
              </a:rPr>
              <a:t>©2022 Koninklijke Philips N.V. All rights reserved. Approved for external distribution. D000000-00  XX2022</a:t>
            </a:r>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4621212" y="376241"/>
            <a:ext cx="3406777" cy="827087"/>
          </a:xfrm>
        </p:spPr>
        <p:txBody>
          <a:bodyPr/>
          <a:lstStyle>
            <a:lvl1pPr>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4621217" y="1211264"/>
            <a:ext cx="4016375" cy="34845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0159890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4633204" y="0"/>
            <a:ext cx="45108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419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IN"/>
              <a:t>©2022 Koninklijke Philips N.V. All rights reserved. Approved for external distribution. D000000-00  XX2022</a:t>
            </a:r>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38" y="376239"/>
            <a:ext cx="3997324" cy="827999"/>
          </a:xfrm>
        </p:spPr>
        <p:txBody>
          <a:bodyPr/>
          <a:lstStyle>
            <a:lvl1pPr>
              <a:lnSpc>
                <a:spcPct val="100000"/>
              </a:lnSpc>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8" y="1211264"/>
            <a:ext cx="3997324" cy="34845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D917A831-45CE-E541-96F2-3935F3CC6491}"/>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14767522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mall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6" y="0"/>
            <a:ext cx="5889129"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a:t>
            </a:r>
            <a:r>
              <a:rPr lang="en-GB" b="0" i="0" dirty="0">
                <a:solidFill>
                  <a:srgbClr val="1A1A1A"/>
                </a:solidFill>
                <a:effectLst/>
                <a:latin typeface="OpenSans"/>
              </a:rPr>
              <a:t>966 x 843 px</a:t>
            </a:r>
            <a:endParaRPr lang="en-US" dirty="0"/>
          </a:p>
        </p:txBody>
      </p:sp>
      <p:sp>
        <p:nvSpPr>
          <p:cNvPr id="9" name="Text Placeholder 9">
            <a:extLst>
              <a:ext uri="{FF2B5EF4-FFF2-40B4-BE49-F238E27FC236}">
                <a16:creationId xmlns:a16="http://schemas.microsoft.com/office/drawing/2014/main" id="{2DB076B3-C88A-1849-AD02-099D8151BF14}"/>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7" y="4719603"/>
            <a:ext cx="1064562"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IN"/>
              <a:t>©2022 Koninklijke Philips N.V. All rights reserved. Approved for external distribution. D000000-00  XX2022</a:t>
            </a:r>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42" y="376239"/>
            <a:ext cx="2628901" cy="827999"/>
          </a:xfrm>
        </p:spPr>
        <p:txBody>
          <a:bodyPr/>
          <a:lstStyle>
            <a:lvl1pPr>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42" y="1211263"/>
            <a:ext cx="2628901" cy="3484562"/>
          </a:xfrm>
        </p:spPr>
        <p:txBody>
          <a:bodyPr/>
          <a:lstStyle>
            <a:lvl5pPr>
              <a:defRPr b="0" i="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4752145"/>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702219D4-C592-8940-ADFF-E19A71A4699E}"/>
              </a:ext>
            </a:extLst>
          </p:cNvPr>
          <p:cNvSpPr>
            <a:spLocks noGrp="1"/>
          </p:cNvSpPr>
          <p:nvPr>
            <p:ph type="pic" sz="quarter" idx="14" hasCustomPrompt="1"/>
          </p:nvPr>
        </p:nvSpPr>
        <p:spPr>
          <a:xfrm>
            <a:off x="503238" y="1211263"/>
            <a:ext cx="81252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NL" dirty="0"/>
              <a:t>Insert picture 1333 x 572 px</a:t>
            </a:r>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endParaRPr lang="en-IN"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p:txBody>
          <a:bodyPr/>
          <a:lstStyle>
            <a:lvl1pPr>
              <a:defRPr>
                <a:latin typeface="+mn-lt"/>
              </a:defRPr>
            </a:lvl1pPr>
          </a:lstStyle>
          <a:p>
            <a:r>
              <a:rPr lang="en-IN"/>
              <a:t>©2022 Koninklijke Philips N.V. All rights reserved. Approved for external distribution. D000000-00  XX2022</a:t>
            </a:r>
            <a:endParaRPr lang="en-IN" dirty="0"/>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IN" smtClean="0"/>
              <a:pPr/>
              <a:t>‹#›</a:t>
            </a:fld>
            <a:endParaRPr lang="en-IN"/>
          </a:p>
        </p:txBody>
      </p:sp>
      <p:sp>
        <p:nvSpPr>
          <p:cNvPr id="6" name="Title 5">
            <a:extLst>
              <a:ext uri="{FF2B5EF4-FFF2-40B4-BE49-F238E27FC236}">
                <a16:creationId xmlns:a16="http://schemas.microsoft.com/office/drawing/2014/main" id="{2783748B-8051-B04A-A330-D39286CDE011}"/>
              </a:ext>
            </a:extLst>
          </p:cNvPr>
          <p:cNvSpPr>
            <a:spLocks noGrp="1"/>
          </p:cNvSpPr>
          <p:nvPr>
            <p:ph type="title"/>
          </p:nvPr>
        </p:nvSpPr>
        <p:spPr>
          <a:xfrm>
            <a:off x="503237" y="376238"/>
            <a:ext cx="7524750" cy="719137"/>
          </a:xfrm>
        </p:spPr>
        <p:txBody>
          <a:bodyPr/>
          <a:lstStyle>
            <a:lvl1pPr>
              <a:defRPr sz="2400">
                <a:solidFill>
                  <a:srgbClr val="00629F"/>
                </a:solidFill>
              </a:defRPr>
            </a:lvl1pPr>
          </a:lstStyle>
          <a:p>
            <a:r>
              <a:rPr lang="en-US"/>
              <a:t>Click to edit Master title style</a:t>
            </a:r>
            <a:endParaRPr lang="en-NL" dirty="0"/>
          </a:p>
        </p:txBody>
      </p:sp>
    </p:spTree>
    <p:extLst>
      <p:ext uri="{BB962C8B-B14F-4D97-AF65-F5344CB8AC3E}">
        <p14:creationId xmlns:p14="http://schemas.microsoft.com/office/powerpoint/2010/main" val="135277642"/>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503242" y="1211263"/>
            <a:ext cx="5380037" cy="3484562"/>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picture 882 x </a:t>
            </a:r>
            <a:r>
              <a:rPr lang="en-NL" dirty="0"/>
              <a:t>572 px</a:t>
            </a:r>
            <a:endParaRPr lang="en-US" dirty="0"/>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IN"/>
              <a:t>©2022 Koninklijke Philips N.V. All rights reserved. Approved for external distribution. D000000-00  XX2022</a:t>
            </a:r>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8" y="376238"/>
            <a:ext cx="7523998" cy="720000"/>
          </a:xfrm>
        </p:spPr>
        <p:txBody>
          <a:bodyPr/>
          <a:lstStyle>
            <a:lvl1pPr>
              <a:defRPr sz="2400">
                <a:solidFill>
                  <a:srgbClr val="00629F"/>
                </a:solidFill>
              </a:defRPr>
            </a:lvl1pPr>
          </a:lstStyle>
          <a:p>
            <a:r>
              <a:rPr lang="en-US"/>
              <a:t>Click to edit Master 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6007101" y="1211266"/>
            <a:ext cx="2633662" cy="34845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29567807"/>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gradFill>
          <a:gsLst>
            <a:gs pos="54000">
              <a:srgbClr val="277CBD"/>
            </a:gs>
            <a:gs pos="0">
              <a:srgbClr val="004F9B"/>
            </a:gs>
            <a:gs pos="100000">
              <a:srgbClr val="4EA8DE"/>
            </a:gs>
          </a:gsLst>
          <a:lin ang="2100000" scaled="0"/>
        </a:gra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43"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43"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43"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41" y="2038742"/>
            <a:ext cx="6169659"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518566EE-6596-4E4C-80AE-F3AC8BE71E48}"/>
              </a:ext>
            </a:extLst>
          </p:cNvPr>
          <p:cNvPicPr>
            <a:picLocks noChangeAspect="1"/>
          </p:cNvPicPr>
          <p:nvPr userDrawn="1"/>
        </p:nvPicPr>
        <p:blipFill>
          <a:blip r:embed="rId6"/>
          <a:stretch>
            <a:fillRect/>
          </a:stretch>
        </p:blipFill>
        <p:spPr>
          <a:xfrm>
            <a:off x="0" y="0"/>
            <a:ext cx="9144000" cy="5143500"/>
          </a:xfrm>
          <a:prstGeom prst="rect">
            <a:avLst/>
          </a:prstGeom>
        </p:spPr>
      </p:pic>
    </p:spTree>
    <p:extLst>
      <p:ext uri="{BB962C8B-B14F-4D97-AF65-F5344CB8AC3E}">
        <p14:creationId xmlns:p14="http://schemas.microsoft.com/office/powerpoint/2010/main" val="214038450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7D58B0C-DEF4-9C4E-83F3-91ADA716B2A4}"/>
              </a:ext>
            </a:extLst>
          </p:cNvPr>
          <p:cNvSpPr>
            <a:spLocks noGrp="1"/>
          </p:cNvSpPr>
          <p:nvPr>
            <p:ph type="pic" sz="quarter" idx="14" hasCustomPrompt="1"/>
          </p:nvPr>
        </p:nvSpPr>
        <p:spPr>
          <a:xfrm>
            <a:off x="3252788" y="1211263"/>
            <a:ext cx="53784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US" dirty="0"/>
              <a:t>Insert picture 882 x </a:t>
            </a:r>
            <a:r>
              <a:rPr lang="en-NL" dirty="0"/>
              <a:t>572 px</a:t>
            </a:r>
            <a:endParaRPr lang="en-US" dirty="0"/>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p:txBody>
          <a:bodyPr/>
          <a:lstStyle>
            <a:lvl1pPr>
              <a:defRPr>
                <a:latin typeface="+mn-lt"/>
              </a:defRPr>
            </a:lvl1pPr>
          </a:lstStyle>
          <a:p>
            <a:r>
              <a:rPr lang="en-IN"/>
              <a:t>©2022 Koninklijke Philips N.V. All rights reserved. Approved for external distribution. D000000-00  XX2022</a:t>
            </a:r>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8" y="376238"/>
            <a:ext cx="7523998" cy="720000"/>
          </a:xfrm>
        </p:spPr>
        <p:txBody>
          <a:bodyPr/>
          <a:lstStyle>
            <a:lvl1pPr>
              <a:defRPr sz="2400">
                <a:solidFill>
                  <a:srgbClr val="00629F"/>
                </a:solidFill>
              </a:defRPr>
            </a:lvl1pPr>
          </a:lstStyle>
          <a:p>
            <a:r>
              <a:rPr lang="en-US"/>
              <a:t>Click to edit Master 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9" y="1211266"/>
            <a:ext cx="2628900" cy="34845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7974486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96CD-AD2C-4C47-BD26-1A8BF8500BC3}"/>
              </a:ext>
            </a:extLst>
          </p:cNvPr>
          <p:cNvSpPr>
            <a:spLocks noGrp="1"/>
          </p:cNvSpPr>
          <p:nvPr>
            <p:ph type="title"/>
          </p:nvPr>
        </p:nvSpPr>
        <p:spPr>
          <a:xfrm>
            <a:off x="503237" y="376238"/>
            <a:ext cx="7524750" cy="719137"/>
          </a:xfrm>
        </p:spPr>
        <p:txBody>
          <a:bodyPr/>
          <a:lstStyle>
            <a:lvl1pPr>
              <a:lnSpc>
                <a:spcPct val="100000"/>
              </a:lnSpc>
              <a:defRPr sz="2400">
                <a:solidFill>
                  <a:srgbClr val="00629F"/>
                </a:solidFill>
              </a:defRPr>
            </a:lvl1pPr>
          </a:lstStyle>
          <a:p>
            <a:r>
              <a:rPr lang="en-US"/>
              <a:t>Click to edit Master title style</a:t>
            </a:r>
            <a:endParaRPr lang="en-NL" dirty="0"/>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endParaRPr lang="en-IN"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p:txBody>
          <a:bodyPr/>
          <a:lstStyle>
            <a:lvl1pPr>
              <a:defRPr>
                <a:latin typeface="+mn-lt"/>
              </a:defRPr>
            </a:lvl1pPr>
          </a:lstStyle>
          <a:p>
            <a:r>
              <a:rPr lang="en-IN"/>
              <a:t>©2022 Koninklijke Philips N.V. All rights reserved. Approved for external distribution. D000000-00  XX2022</a:t>
            </a:r>
            <a:endParaRPr lang="en-IN" dirty="0"/>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IN" smtClean="0"/>
              <a:pPr/>
              <a:t>‹#›</a:t>
            </a:fld>
            <a:endParaRPr lang="en-IN"/>
          </a:p>
        </p:txBody>
      </p:sp>
      <p:sp>
        <p:nvSpPr>
          <p:cNvPr id="15" name="Picture Placeholder 8">
            <a:extLst>
              <a:ext uri="{FF2B5EF4-FFF2-40B4-BE49-F238E27FC236}">
                <a16:creationId xmlns:a16="http://schemas.microsoft.com/office/drawing/2014/main" id="{A8E6095F-3389-2E4D-BCE2-11E746829FBB}"/>
              </a:ext>
            </a:extLst>
          </p:cNvPr>
          <p:cNvSpPr>
            <a:spLocks noGrp="1"/>
          </p:cNvSpPr>
          <p:nvPr>
            <p:ph type="pic" sz="quarter" idx="16" hasCustomPrompt="1"/>
          </p:nvPr>
        </p:nvSpPr>
        <p:spPr>
          <a:xfrm>
            <a:off x="502904" y="1211263"/>
            <a:ext cx="4003198" cy="2662237"/>
          </a:xfrm>
          <a:solidFill>
            <a:schemeClr val="bg1">
              <a:lumMod val="85000"/>
            </a:schemeClr>
          </a:solidFill>
        </p:spPr>
        <p:txBody>
          <a:bodyPr vert="horz" lIns="0" tIns="0" rIns="0" bIns="576000" spcCol="324000" rtlCol="0" anchor="ctr">
            <a:noAutofit/>
          </a:bodyPr>
          <a:lstStyle>
            <a:lvl1pPr>
              <a:buFontTx/>
              <a:buNone/>
              <a:defRPr lang="en-NL">
                <a:latin typeface="+mn-lt"/>
              </a:defRPr>
            </a:lvl1pPr>
          </a:lstStyle>
          <a:p>
            <a:pPr marL="0" lvl="0" indent="0" algn="ctr">
              <a:buNone/>
            </a:pPr>
            <a:r>
              <a:rPr lang="en-NL" dirty="0"/>
              <a:t>Insert picture 657 x 437 px </a:t>
            </a:r>
          </a:p>
        </p:txBody>
      </p:sp>
      <p:sp>
        <p:nvSpPr>
          <p:cNvPr id="20" name="Picture Placeholder 8">
            <a:extLst>
              <a:ext uri="{FF2B5EF4-FFF2-40B4-BE49-F238E27FC236}">
                <a16:creationId xmlns:a16="http://schemas.microsoft.com/office/drawing/2014/main" id="{6339CC5C-F22B-304D-A447-6670052130FE}"/>
              </a:ext>
            </a:extLst>
          </p:cNvPr>
          <p:cNvSpPr>
            <a:spLocks noGrp="1"/>
          </p:cNvSpPr>
          <p:nvPr>
            <p:ph type="pic" sz="quarter" idx="14" hasCustomPrompt="1"/>
          </p:nvPr>
        </p:nvSpPr>
        <p:spPr>
          <a:xfrm>
            <a:off x="4633200" y="1211263"/>
            <a:ext cx="4004388" cy="2662237"/>
          </a:xfrm>
          <a:solidFill>
            <a:schemeClr val="bg1">
              <a:lumMod val="85000"/>
            </a:schemeClr>
          </a:solidFill>
        </p:spPr>
        <p:txBody>
          <a:bodyPr vert="horz" lIns="0" tIns="0" rIns="0" bIns="576000" spcCol="324000" rtlCol="0" anchor="ctr">
            <a:noAutofit/>
          </a:bodyPr>
          <a:lstStyle>
            <a:lvl1pPr marL="0" marR="0" indent="0" algn="ctr" defTabSz="91441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lang="en-NL"/>
            </a:lvl1pPr>
          </a:lstStyle>
          <a:p>
            <a:pPr marL="0" marR="0" lvl="0" indent="0" algn="ctr" defTabSz="914410"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lang="en-NL" dirty="0"/>
              <a:t>Insert picture 657 x 437 px</a:t>
            </a:r>
          </a:p>
        </p:txBody>
      </p:sp>
      <p:sp>
        <p:nvSpPr>
          <p:cNvPr id="11" name="Text Placeholder 9">
            <a:extLst>
              <a:ext uri="{FF2B5EF4-FFF2-40B4-BE49-F238E27FC236}">
                <a16:creationId xmlns:a16="http://schemas.microsoft.com/office/drawing/2014/main" id="{06D2172C-34C6-364E-BF0F-059D58EB9566}"/>
              </a:ext>
            </a:extLst>
          </p:cNvPr>
          <p:cNvSpPr>
            <a:spLocks noGrp="1"/>
          </p:cNvSpPr>
          <p:nvPr>
            <p:ph type="body" sz="quarter" idx="26"/>
          </p:nvPr>
        </p:nvSpPr>
        <p:spPr>
          <a:xfrm>
            <a:off x="502901" y="3873603"/>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1"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64430373-7B1A-A941-AC6D-93D4F8DFD567}"/>
              </a:ext>
            </a:extLst>
          </p:cNvPr>
          <p:cNvSpPr>
            <a:spLocks noGrp="1"/>
          </p:cNvSpPr>
          <p:nvPr>
            <p:ph type="body" sz="quarter" idx="27"/>
          </p:nvPr>
        </p:nvSpPr>
        <p:spPr>
          <a:xfrm>
            <a:off x="4633200" y="3873603"/>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1"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997694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0" name="Date Placeholder 4">
            <a:extLst>
              <a:ext uri="{FF2B5EF4-FFF2-40B4-BE49-F238E27FC236}">
                <a16:creationId xmlns:a16="http://schemas.microsoft.com/office/drawing/2014/main" id="{6080312F-DC21-814A-BAB8-040151BB50ED}"/>
              </a:ext>
            </a:extLst>
          </p:cNvPr>
          <p:cNvSpPr>
            <a:spLocks noGrp="1"/>
          </p:cNvSpPr>
          <p:nvPr>
            <p:ph type="dt" sz="half" idx="11"/>
          </p:nvPr>
        </p:nvSpPr>
        <p:spPr>
          <a:xfrm>
            <a:off x="504827" y="4884454"/>
            <a:ext cx="718766" cy="107975"/>
          </a:xfrm>
        </p:spPr>
        <p:txBody>
          <a:bodyPr/>
          <a:lstStyle>
            <a:lvl1pPr>
              <a:defRPr>
                <a:solidFill>
                  <a:schemeClr val="bg1"/>
                </a:solidFill>
              </a:defRPr>
            </a:lvl1pPr>
          </a:lstStyle>
          <a:p>
            <a:endParaRPr lang="en-IN" dirty="0"/>
          </a:p>
        </p:txBody>
      </p:sp>
      <p:sp>
        <p:nvSpPr>
          <p:cNvPr id="11" name="Footer Placeholder 5">
            <a:extLst>
              <a:ext uri="{FF2B5EF4-FFF2-40B4-BE49-F238E27FC236}">
                <a16:creationId xmlns:a16="http://schemas.microsoft.com/office/drawing/2014/main" id="{C96B7945-F4F7-DE48-B97F-38E596BA46D6}"/>
              </a:ext>
            </a:extLst>
          </p:cNvPr>
          <p:cNvSpPr>
            <a:spLocks noGrp="1"/>
          </p:cNvSpPr>
          <p:nvPr>
            <p:ph type="ftr" sz="quarter" idx="12"/>
          </p:nvPr>
        </p:nvSpPr>
        <p:spPr>
          <a:xfrm>
            <a:off x="1948069" y="4884454"/>
            <a:ext cx="3910151" cy="107975"/>
          </a:xfrm>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12" name="Slide Number Placeholder 6">
            <a:extLst>
              <a:ext uri="{FF2B5EF4-FFF2-40B4-BE49-F238E27FC236}">
                <a16:creationId xmlns:a16="http://schemas.microsoft.com/office/drawing/2014/main" id="{32A57064-1C6C-D845-B014-09A3E682B67E}"/>
              </a:ext>
            </a:extLst>
          </p:cNvPr>
          <p:cNvSpPr>
            <a:spLocks noGrp="1"/>
          </p:cNvSpPr>
          <p:nvPr>
            <p:ph type="sldNum" sz="quarter" idx="13"/>
          </p:nvPr>
        </p:nvSpPr>
        <p:spPr>
          <a:xfrm>
            <a:off x="182126" y="4864360"/>
            <a:ext cx="199973" cy="150200"/>
          </a:xfrm>
        </p:spPr>
        <p:txBody>
          <a:bodyPr/>
          <a:lstStyle>
            <a:lvl1pPr>
              <a:defRPr>
                <a:solidFill>
                  <a:schemeClr val="bg1"/>
                </a:solidFill>
              </a:defRPr>
            </a:lvl1pPr>
          </a:lstStyle>
          <a:p>
            <a:fld id="{A5163908-529D-4A49-892F-D37C4044DFD8}" type="slidenum">
              <a:rPr lang="en-IN" smtClean="0"/>
              <a:pPr/>
              <a:t>‹#›</a:t>
            </a:fld>
            <a:endParaRPr lang="en-IN"/>
          </a:p>
        </p:txBody>
      </p:sp>
      <p:pic>
        <p:nvPicPr>
          <p:cNvPr id="18" name="Picture 17">
            <a:extLst>
              <a:ext uri="{FF2B5EF4-FFF2-40B4-BE49-F238E27FC236}">
                <a16:creationId xmlns:a16="http://schemas.microsoft.com/office/drawing/2014/main" id="{4B04BB31-3751-EE42-AD85-15C18A980580}"/>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9" name="Footer Placeholder 4">
            <a:extLst>
              <a:ext uri="{FF2B5EF4-FFF2-40B4-BE49-F238E27FC236}">
                <a16:creationId xmlns:a16="http://schemas.microsoft.com/office/drawing/2014/main" id="{2E323967-404E-AB4C-AC4D-0CDC89DC553E}"/>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50021F8C-4E5C-3D45-BF5D-F2AF9BAC1C9C}"/>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66" indent="-401651">
              <a:lnSpc>
                <a:spcPct val="100000"/>
              </a:lnSpc>
              <a:buClr>
                <a:schemeClr val="bg1"/>
              </a:buClr>
              <a:tabLst/>
              <a:defRPr sz="3801" b="0" i="0">
                <a:solidFill>
                  <a:schemeClr val="bg1"/>
                </a:solidFill>
                <a:latin typeface="+mj-lt"/>
                <a:cs typeface="Calibri Light" panose="020F0302020204030204" pitchFamily="34" charset="0"/>
              </a:defRPr>
            </a:lvl2pPr>
            <a:lvl3pPr marL="979525" indent="-266711">
              <a:lnSpc>
                <a:spcPct val="100000"/>
              </a:lnSpc>
              <a:buClr>
                <a:schemeClr val="bg1"/>
              </a:buClr>
              <a:tabLst/>
              <a:defRPr sz="3001" b="0" i="0">
                <a:solidFill>
                  <a:schemeClr val="bg1"/>
                </a:solidFill>
                <a:latin typeface="+mj-lt"/>
                <a:cs typeface="Calibri Light" panose="020F0302020204030204" pitchFamily="34" charset="0"/>
              </a:defRPr>
            </a:lvl3pPr>
            <a:lvl4pPr marL="1292274" indent="-254009">
              <a:lnSpc>
                <a:spcPct val="100000"/>
              </a:lnSpc>
              <a:buClr>
                <a:schemeClr val="bg1"/>
              </a:buClr>
              <a:tabLst/>
              <a:defRPr sz="2601"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814308289"/>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mid-tone blue ">
    <p:bg>
      <p:bgPr>
        <a:gradFill>
          <a:gsLst>
            <a:gs pos="59500">
              <a:srgbClr val="0086C5"/>
            </a:gs>
            <a:gs pos="19000">
              <a:srgbClr val="00629F"/>
            </a:gs>
            <a:gs pos="100000">
              <a:srgbClr val="00A9EB"/>
            </a:gs>
          </a:gsLst>
          <a:lin ang="2100000" scaled="0"/>
        </a:gradFill>
        <a:effectLst/>
      </p:bgPr>
    </p:bg>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684170-CD15-0644-90DE-14C3E2C95BD5}"/>
              </a:ext>
            </a:extLst>
          </p:cNvPr>
          <p:cNvSpPr>
            <a:spLocks noGrp="1"/>
          </p:cNvSpPr>
          <p:nvPr>
            <p:ph type="dt" sz="half" idx="11"/>
          </p:nvPr>
        </p:nvSpPr>
        <p:spPr>
          <a:xfrm>
            <a:off x="504827" y="4884454"/>
            <a:ext cx="718766" cy="107975"/>
          </a:xfrm>
        </p:spPr>
        <p:txBody>
          <a:bodyPr/>
          <a:lstStyle>
            <a:lvl1pPr>
              <a:defRPr>
                <a:solidFill>
                  <a:schemeClr val="bg1"/>
                </a:solidFill>
              </a:defRPr>
            </a:lvl1pPr>
          </a:lstStyle>
          <a:p>
            <a:endParaRPr lang="en-IN" dirty="0"/>
          </a:p>
        </p:txBody>
      </p:sp>
      <p:sp>
        <p:nvSpPr>
          <p:cNvPr id="12" name="Footer Placeholder 5">
            <a:extLst>
              <a:ext uri="{FF2B5EF4-FFF2-40B4-BE49-F238E27FC236}">
                <a16:creationId xmlns:a16="http://schemas.microsoft.com/office/drawing/2014/main" id="{200883EC-6C7C-274C-AE4E-CFD99CA9C6C2}"/>
              </a:ext>
            </a:extLst>
          </p:cNvPr>
          <p:cNvSpPr>
            <a:spLocks noGrp="1"/>
          </p:cNvSpPr>
          <p:nvPr>
            <p:ph type="ftr" sz="quarter" idx="12"/>
          </p:nvPr>
        </p:nvSpPr>
        <p:spPr>
          <a:xfrm>
            <a:off x="1948069" y="4884454"/>
            <a:ext cx="3910151" cy="107975"/>
          </a:xfrm>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13" name="Slide Number Placeholder 6">
            <a:extLst>
              <a:ext uri="{FF2B5EF4-FFF2-40B4-BE49-F238E27FC236}">
                <a16:creationId xmlns:a16="http://schemas.microsoft.com/office/drawing/2014/main" id="{792B5FA1-DF99-E442-8EBC-42C77C709B56}"/>
              </a:ext>
            </a:extLst>
          </p:cNvPr>
          <p:cNvSpPr>
            <a:spLocks noGrp="1"/>
          </p:cNvSpPr>
          <p:nvPr>
            <p:ph type="sldNum" sz="quarter" idx="13"/>
          </p:nvPr>
        </p:nvSpPr>
        <p:spPr>
          <a:xfrm>
            <a:off x="182126" y="4864360"/>
            <a:ext cx="199973" cy="150200"/>
          </a:xfrm>
        </p:spPr>
        <p:txBody>
          <a:bodyPr/>
          <a:lstStyle>
            <a:lvl1pPr>
              <a:defRPr>
                <a:solidFill>
                  <a:schemeClr val="bg1"/>
                </a:solidFill>
              </a:defRPr>
            </a:lvl1pPr>
          </a:lstStyle>
          <a:p>
            <a:fld id="{A5163908-529D-4A49-892F-D37C4044DFD8}" type="slidenum">
              <a:rPr lang="en-IN" smtClean="0"/>
              <a:pPr/>
              <a:t>‹#›</a:t>
            </a:fld>
            <a:endParaRPr lang="en-IN"/>
          </a:p>
        </p:txBody>
      </p:sp>
      <p:pic>
        <p:nvPicPr>
          <p:cNvPr id="19" name="Picture 18">
            <a:extLst>
              <a:ext uri="{FF2B5EF4-FFF2-40B4-BE49-F238E27FC236}">
                <a16:creationId xmlns:a16="http://schemas.microsoft.com/office/drawing/2014/main" id="{F2C2815B-2D21-594A-B627-9046569E9A20}"/>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20" name="Footer Placeholder 4">
            <a:extLst>
              <a:ext uri="{FF2B5EF4-FFF2-40B4-BE49-F238E27FC236}">
                <a16:creationId xmlns:a16="http://schemas.microsoft.com/office/drawing/2014/main" id="{9F0F0025-6299-A044-A653-6354D5DBB32B}"/>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5" name="Text Placeholder 9">
            <a:extLst>
              <a:ext uri="{FF2B5EF4-FFF2-40B4-BE49-F238E27FC236}">
                <a16:creationId xmlns:a16="http://schemas.microsoft.com/office/drawing/2014/main" id="{613279F3-F710-B24E-9A7D-299C782C324B}"/>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66" indent="-401651">
              <a:lnSpc>
                <a:spcPct val="100000"/>
              </a:lnSpc>
              <a:buClr>
                <a:schemeClr val="bg1"/>
              </a:buClr>
              <a:tabLst/>
              <a:defRPr sz="3801" b="0" i="0">
                <a:solidFill>
                  <a:schemeClr val="bg1"/>
                </a:solidFill>
                <a:latin typeface="+mj-lt"/>
                <a:cs typeface="Calibri Light" panose="020F0302020204030204" pitchFamily="34" charset="0"/>
              </a:defRPr>
            </a:lvl2pPr>
            <a:lvl3pPr marL="979525" indent="-266711">
              <a:lnSpc>
                <a:spcPct val="100000"/>
              </a:lnSpc>
              <a:buClr>
                <a:schemeClr val="bg1"/>
              </a:buClr>
              <a:tabLst/>
              <a:defRPr sz="3001" b="0" i="0">
                <a:solidFill>
                  <a:schemeClr val="bg1"/>
                </a:solidFill>
                <a:latin typeface="+mj-lt"/>
                <a:cs typeface="Calibri Light" panose="020F0302020204030204" pitchFamily="34" charset="0"/>
              </a:defRPr>
            </a:lvl3pPr>
            <a:lvl4pPr marL="1292274" indent="-254009">
              <a:lnSpc>
                <a:spcPct val="100000"/>
              </a:lnSpc>
              <a:buClr>
                <a:schemeClr val="bg1"/>
              </a:buClr>
              <a:tabLst/>
              <a:defRPr sz="2601"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49887438"/>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ndard tex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781224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1" name="Footer Placeholder 4">
            <a:extLst>
              <a:ext uri="{FF2B5EF4-FFF2-40B4-BE49-F238E27FC236}">
                <a16:creationId xmlns:a16="http://schemas.microsoft.com/office/drawing/2014/main" id="{79023F51-026D-5E46-9A54-3FB9875B6196}"/>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A9025032-5E65-0840-928E-8CC0B6A8141B}"/>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03445057"/>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nten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31449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CDEDCE0C-F84F-1E4A-ACC3-F4EDF4557EC6}"/>
              </a:ext>
            </a:extLst>
          </p:cNvPr>
          <p:cNvSpPr>
            <a:spLocks noGrp="1"/>
          </p:cNvSpPr>
          <p:nvPr>
            <p:ph type="body" sz="quarter" idx="16"/>
          </p:nvPr>
        </p:nvSpPr>
        <p:spPr>
          <a:xfrm>
            <a:off x="4629604" y="1211263"/>
            <a:ext cx="4006800" cy="3484562"/>
          </a:xfrm>
        </p:spPr>
        <p:txBody>
          <a:bodyPr lIns="0" tIns="0" rIns="108000" bIns="0">
            <a:noAutofit/>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76F0F002-1EDC-2C43-90DE-583DAA8D58CF}"/>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0D338944-5F6B-8740-B33F-379745744143}"/>
              </a:ext>
            </a:extLst>
          </p:cNvPr>
          <p:cNvSpPr>
            <a:spLocks noGrp="1"/>
          </p:cNvSpPr>
          <p:nvPr>
            <p:ph type="body" sz="quarter" idx="17"/>
          </p:nvPr>
        </p:nvSpPr>
        <p:spPr>
          <a:xfrm>
            <a:off x="504829" y="1211263"/>
            <a:ext cx="4006800" cy="3484800"/>
          </a:xfrm>
        </p:spPr>
        <p:txBody>
          <a:bodyPr lIns="0" tIns="0" rIns="10800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20747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blu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593272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2" name="Footer Placeholder 4">
            <a:extLst>
              <a:ext uri="{FF2B5EF4-FFF2-40B4-BE49-F238E27FC236}">
                <a16:creationId xmlns:a16="http://schemas.microsoft.com/office/drawing/2014/main" id="{D5D74535-3265-D64A-81E0-73381FFC4CA3}"/>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3325164969"/>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blue ">
    <p:bg>
      <p:bgPr>
        <a:solidFill>
          <a:srgbClr val="9AD7F9"/>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1864587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IN">
                <a:solidFill>
                  <a:schemeClr val="tx1"/>
                </a:solidFill>
              </a:rPr>
              <a:t>©2022 Koninklijke Philips N.V. All rights reserved. Approved for external distribution. D000000-00  XX2022</a:t>
            </a:r>
            <a:endParaRPr lang="en-IN" dirty="0">
              <a:solidFill>
                <a:schemeClr val="tx1"/>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3" name="Rectangle 12">
            <a:extLst>
              <a:ext uri="{FF2B5EF4-FFF2-40B4-BE49-F238E27FC236}">
                <a16:creationId xmlns:a16="http://schemas.microsoft.com/office/drawing/2014/main" id="{64B1CE47-33D4-D54E-A336-2A5701982D7C}"/>
              </a:ext>
            </a:extLst>
          </p:cNvPr>
          <p:cNvSpPr/>
          <p:nvPr userDrawn="1"/>
        </p:nvSpPr>
        <p:spPr>
          <a:xfrm>
            <a:off x="2771804" y="2571750"/>
            <a:ext cx="3240361" cy="1008112"/>
          </a:xfrm>
          <a:prstGeom prst="rect">
            <a:avLst/>
          </a:prstGeom>
          <a:solidFill>
            <a:srgbClr val="99D6F8"/>
          </a:solidFill>
          <a:ln w="25400" cap="flat" cmpd="sng" algn="ctr">
            <a:noFill/>
            <a:prstDash val="solid"/>
          </a:ln>
          <a:effectLst/>
        </p:spPr>
        <p:txBody>
          <a:bodyPr rtlCol="0" anchor="ctr"/>
          <a:lstStyle/>
          <a:p>
            <a:pPr marL="0" marR="0" lvl="0" indent="0" algn="ctr" defTabSz="914435" eaLnBrk="1" fontAlgn="auto" latinLnBrk="0" hangingPunct="1">
              <a:lnSpc>
                <a:spcPct val="100000"/>
              </a:lnSpc>
              <a:spcBef>
                <a:spcPts val="0"/>
              </a:spcBef>
              <a:spcAft>
                <a:spcPts val="0"/>
              </a:spcAft>
              <a:buClrTx/>
              <a:buSzTx/>
              <a:buFontTx/>
              <a:buNone/>
              <a:tabLst/>
              <a:defRPr/>
            </a:pPr>
            <a:endParaRPr kumimoji="0" lang="en-NL" sz="1801" b="0" i="0" u="none" strike="noStrike" kern="0" cap="none" spc="0" normalizeH="0" baseline="0" noProof="0">
              <a:ln>
                <a:noFill/>
              </a:ln>
              <a:solidFill>
                <a:srgbClr val="FFFFFF"/>
              </a:solidFill>
              <a:effectLst/>
              <a:uLnTx/>
              <a:uFillTx/>
              <a:latin typeface="Calibri"/>
              <a:ea typeface="+mn-ea"/>
              <a:cs typeface="+mn-cs"/>
            </a:endParaRPr>
          </a:p>
        </p:txBody>
      </p:sp>
      <p:sp>
        <p:nvSpPr>
          <p:cNvPr id="14" name="Footer Placeholder 4">
            <a:extLst>
              <a:ext uri="{FF2B5EF4-FFF2-40B4-BE49-F238E27FC236}">
                <a16:creationId xmlns:a16="http://schemas.microsoft.com/office/drawing/2014/main" id="{F47BF3EC-16CE-A141-8FF7-985EF5BC11AF}"/>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8" name="Text Placeholder 9">
            <a:extLst>
              <a:ext uri="{FF2B5EF4-FFF2-40B4-BE49-F238E27FC236}">
                <a16:creationId xmlns:a16="http://schemas.microsoft.com/office/drawing/2014/main" id="{5263BCAC-4CA0-974A-9D7E-258AFDAEDBCE}"/>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defRPr sz="1401"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1" b="0" i="0">
                <a:solidFill>
                  <a:schemeClr val="tx1"/>
                </a:solidFill>
                <a:latin typeface="+mn-lt"/>
                <a:cs typeface="Calibri Light" panose="020F0302020204030204" pitchFamily="34" charset="0"/>
              </a:defRPr>
            </a:lvl3pPr>
            <a:lvl4pPr>
              <a:lnSpc>
                <a:spcPct val="100000"/>
              </a:lnSpc>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41765247"/>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6579AC81-C363-A948-A173-2610E0CA6E58}"/>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F1A0CBB6-7602-DE40-B831-5A107B3A2C26}"/>
              </a:ext>
            </a:extLst>
          </p:cNvPr>
          <p:cNvSpPr>
            <a:spLocks noGrp="1"/>
          </p:cNvSpPr>
          <p:nvPr>
            <p:ph type="body" sz="quarter" idx="11" hasCustomPrompt="1"/>
          </p:nvPr>
        </p:nvSpPr>
        <p:spPr bwMode="white">
          <a:xfrm>
            <a:off x="837443" y="3565406"/>
            <a:ext cx="4324891" cy="189214"/>
          </a:xfrm>
          <a:prstGeom prst="rect">
            <a:avLst/>
          </a:prstGeom>
        </p:spPr>
        <p:txBody>
          <a:bodyPr lIns="0" tIns="0" rIns="0" bIns="0" anchor="ctr">
            <a:noAutofit/>
          </a:bodyPr>
          <a:lstStyle>
            <a:lvl1pPr marL="0" indent="0">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98A4F92F-F20F-6F4A-80DE-BF396AB6B144}"/>
              </a:ext>
            </a:extLst>
          </p:cNvPr>
          <p:cNvSpPr>
            <a:spLocks noGrp="1"/>
          </p:cNvSpPr>
          <p:nvPr>
            <p:ph type="body" sz="quarter" idx="12" hasCustomPrompt="1"/>
          </p:nvPr>
        </p:nvSpPr>
        <p:spPr bwMode="white">
          <a:xfrm>
            <a:off x="837443" y="3754620"/>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E8785A6D-6D1D-FC43-B2BE-87D984BA4504}"/>
              </a:ext>
            </a:extLst>
          </p:cNvPr>
          <p:cNvSpPr>
            <a:spLocks noGrp="1"/>
          </p:cNvSpPr>
          <p:nvPr>
            <p:ph type="body" sz="quarter" idx="15" hasCustomPrompt="1"/>
          </p:nvPr>
        </p:nvSpPr>
        <p:spPr bwMode="white">
          <a:xfrm>
            <a:off x="837443" y="3943834"/>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72FA384E-014D-9B44-93C2-668D70BBA4E4}"/>
              </a:ext>
            </a:extLst>
          </p:cNvPr>
          <p:cNvSpPr>
            <a:spLocks noGrp="1"/>
          </p:cNvSpPr>
          <p:nvPr>
            <p:ph type="body" sz="quarter" idx="10" hasCustomPrompt="1"/>
          </p:nvPr>
        </p:nvSpPr>
        <p:spPr bwMode="white">
          <a:xfrm>
            <a:off x="837441" y="2038742"/>
            <a:ext cx="6169659"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36230855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3D2C968-C244-0D49-AD1E-AFCB0A150AE5}"/>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F9891879-481F-9042-86C3-D097F657513E}"/>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66" indent="-401651">
              <a:lnSpc>
                <a:spcPct val="100000"/>
              </a:lnSpc>
              <a:buClr>
                <a:schemeClr val="bg1"/>
              </a:buClr>
              <a:tabLst/>
              <a:defRPr sz="3801" b="0" i="0">
                <a:solidFill>
                  <a:schemeClr val="bg1"/>
                </a:solidFill>
                <a:latin typeface="+mj-lt"/>
                <a:cs typeface="Calibri Light" panose="020F0302020204030204" pitchFamily="34" charset="0"/>
              </a:defRPr>
            </a:lvl2pPr>
            <a:lvl3pPr marL="979525" indent="-266711">
              <a:lnSpc>
                <a:spcPct val="100000"/>
              </a:lnSpc>
              <a:buClr>
                <a:schemeClr val="bg1"/>
              </a:buClr>
              <a:tabLst/>
              <a:defRPr sz="3001" b="0" i="0">
                <a:solidFill>
                  <a:schemeClr val="bg1"/>
                </a:solidFill>
                <a:latin typeface="+mj-lt"/>
                <a:cs typeface="Calibri Light" panose="020F0302020204030204" pitchFamily="34" charset="0"/>
              </a:defRPr>
            </a:lvl3pPr>
            <a:lvl4pPr marL="1292274" indent="-254009">
              <a:lnSpc>
                <a:spcPct val="100000"/>
              </a:lnSpc>
              <a:buClr>
                <a:schemeClr val="bg1"/>
              </a:buClr>
              <a:tabLst/>
              <a:defRPr sz="2601"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300478376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45183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2" y="376238"/>
            <a:ext cx="7523938" cy="719137"/>
          </a:xfrm>
          <a:prstGeom prst="rect">
            <a:avLst/>
          </a:prstGeom>
        </p:spPr>
        <p:txBody>
          <a:bodyPr lIns="0" tIns="0" rIns="0" bIns="0"/>
          <a:lstStyle>
            <a:lvl1pPr>
              <a:defRPr sz="2400">
                <a:solidFill>
                  <a:srgbClr val="00629F"/>
                </a:solidFill>
                <a:latin typeface="+mj-lt"/>
              </a:defRPr>
            </a:lvl1pPr>
          </a:lstStyle>
          <a:p>
            <a:r>
              <a:rPr lang="en-US"/>
              <a:t>Click to edit Master title style</a:t>
            </a:r>
            <a:endParaRPr lang="en-IN" dirty="0"/>
          </a:p>
        </p:txBody>
      </p:sp>
      <p:sp>
        <p:nvSpPr>
          <p:cNvPr id="2" name="Date Placeholder 1">
            <a:extLst>
              <a:ext uri="{FF2B5EF4-FFF2-40B4-BE49-F238E27FC236}">
                <a16:creationId xmlns:a16="http://schemas.microsoft.com/office/drawing/2014/main" id="{BBD91CE8-1286-8B44-89AD-06BCF1ECB084}"/>
              </a:ext>
            </a:extLst>
          </p:cNvPr>
          <p:cNvSpPr>
            <a:spLocks noGrp="1"/>
          </p:cNvSpPr>
          <p:nvPr>
            <p:ph type="dt" sz="half" idx="16"/>
          </p:nvPr>
        </p:nvSpPr>
        <p:spPr/>
        <p:txBody>
          <a:bodyPr/>
          <a:lstStyle>
            <a:lvl1pPr>
              <a:defRPr>
                <a:solidFill>
                  <a:schemeClr val="tx1"/>
                </a:solidFill>
                <a:latin typeface="+mn-lt"/>
              </a:defRPr>
            </a:lvl1pPr>
          </a:lstStyle>
          <a:p>
            <a:endParaRPr lang="en-IN"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p:txBody>
          <a:bodyPr/>
          <a:lstStyle>
            <a:lvl1pPr>
              <a:defRPr>
                <a:solidFill>
                  <a:schemeClr val="tx1"/>
                </a:solidFill>
                <a:latin typeface="+mn-lt"/>
              </a:defRPr>
            </a:lvl1pPr>
          </a:lstStyle>
          <a:p>
            <a:r>
              <a:rPr lang="en-IN"/>
              <a:t>©2022 Koninklijke Philips N.V. All rights reserved. Approved for external distribution. D000000-00  XX2022</a:t>
            </a:r>
            <a:endParaRPr lang="en-IN"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p:txBody>
          <a:bodyPr/>
          <a:lstStyle>
            <a:lvl1pPr>
              <a:defRPr>
                <a:solidFill>
                  <a:schemeClr val="tx1"/>
                </a:solidFill>
                <a:latin typeface="+mn-lt"/>
              </a:defRPr>
            </a:lvl1pPr>
          </a:lstStyle>
          <a:p>
            <a:fld id="{A5163908-529D-4A49-892F-D37C4044DFD8}" type="slidenum">
              <a:rPr lang="en-IN" smtClean="0"/>
              <a:pPr/>
              <a:t>‹#›</a:t>
            </a:fld>
            <a:endParaRPr lang="en-IN" dirty="0"/>
          </a:p>
        </p:txBody>
      </p:sp>
      <p:sp>
        <p:nvSpPr>
          <p:cNvPr id="12" name="Text Placeholder 9">
            <a:extLst>
              <a:ext uri="{FF2B5EF4-FFF2-40B4-BE49-F238E27FC236}">
                <a16:creationId xmlns:a16="http://schemas.microsoft.com/office/drawing/2014/main" id="{B2282174-65D2-744A-B154-E872792C7B27}"/>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defRPr sz="1401"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1" b="0" i="0">
                <a:solidFill>
                  <a:schemeClr val="tx1"/>
                </a:solidFill>
                <a:latin typeface="+mn-lt"/>
                <a:cs typeface="Calibri Light" panose="020F0302020204030204" pitchFamily="34" charset="0"/>
              </a:defRPr>
            </a:lvl3pPr>
            <a:lvl4pPr>
              <a:lnSpc>
                <a:spcPct val="100000"/>
              </a:lnSpc>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9954336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ndard tex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54A82FD8-C123-6C4B-8DBE-9837122C55EC}"/>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45AC5C26-E5A8-3C47-93EB-265662C7ABD5}"/>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9516955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5" name="Footer Placeholder 4">
            <a:extLst>
              <a:ext uri="{FF2B5EF4-FFF2-40B4-BE49-F238E27FC236}">
                <a16:creationId xmlns:a16="http://schemas.microsoft.com/office/drawing/2014/main" id="{CBAEF666-6359-5147-A05F-BA3CE32B16B7}"/>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CF82B835-5158-3F45-A2C4-061F625ECB82}"/>
              </a:ext>
            </a:extLst>
          </p:cNvPr>
          <p:cNvSpPr>
            <a:spLocks noGrp="1"/>
          </p:cNvSpPr>
          <p:nvPr>
            <p:ph type="body" sz="quarter" idx="16"/>
          </p:nvPr>
        </p:nvSpPr>
        <p:spPr>
          <a:xfrm>
            <a:off x="4629604"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9">
            <a:extLst>
              <a:ext uri="{FF2B5EF4-FFF2-40B4-BE49-F238E27FC236}">
                <a16:creationId xmlns:a16="http://schemas.microsoft.com/office/drawing/2014/main" id="{C4E03471-5FE6-D74B-9540-92B9C4D01D9A}"/>
              </a:ext>
            </a:extLst>
          </p:cNvPr>
          <p:cNvSpPr>
            <a:spLocks noGrp="1"/>
          </p:cNvSpPr>
          <p:nvPr>
            <p:ph type="body" sz="quarter" idx="17"/>
          </p:nvPr>
        </p:nvSpPr>
        <p:spPr>
          <a:xfrm>
            <a:off x="504829" y="1211263"/>
            <a:ext cx="4006800" cy="3484800"/>
          </a:xfrm>
        </p:spPr>
        <p:txBody>
          <a:bodyPr lIns="0" tIns="0" rIns="10800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0413407"/>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315E7E6A-5494-3142-B269-7544F9FE7C86}"/>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391636869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aqua ">
    <p:bg>
      <p:bgPr>
        <a:solidFill>
          <a:srgbClr val="7EDDD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IN">
                <a:solidFill>
                  <a:schemeClr val="tx1"/>
                </a:solidFill>
              </a:rPr>
              <a:t>©2022 Koninklijke Philips N.V. All rights reserved. Approved for external distribution. D000000-00  XX2022</a:t>
            </a:r>
            <a:endParaRPr lang="en-IN" dirty="0">
              <a:solidFill>
                <a:schemeClr val="tx1"/>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F811A9D1-DBF1-C14E-991F-72D578D7466F}"/>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0D900186-F920-6143-855B-886099E8ADF2}"/>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defRPr sz="1401"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1" b="0" i="0">
                <a:solidFill>
                  <a:schemeClr val="tx1"/>
                </a:solidFill>
                <a:latin typeface="+mn-lt"/>
                <a:cs typeface="Calibri Light" panose="020F0302020204030204" pitchFamily="34" charset="0"/>
              </a:defRPr>
            </a:lvl3pPr>
            <a:lvl4pPr>
              <a:lnSpc>
                <a:spcPct val="100000"/>
              </a:lnSpc>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7670777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05BBF4A6-8DDC-2E4C-96CF-51EBD1E6D017}"/>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FB8A8EB-436C-6845-86B7-D6FDC99FC0BD}"/>
              </a:ext>
            </a:extLst>
          </p:cNvPr>
          <p:cNvSpPr>
            <a:spLocks noGrp="1"/>
          </p:cNvSpPr>
          <p:nvPr>
            <p:ph type="body" sz="quarter" idx="11" hasCustomPrompt="1"/>
          </p:nvPr>
        </p:nvSpPr>
        <p:spPr bwMode="white">
          <a:xfrm>
            <a:off x="837443"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2AE0E691-8886-0E40-9EA4-B3F26CBD0720}"/>
              </a:ext>
            </a:extLst>
          </p:cNvPr>
          <p:cNvSpPr>
            <a:spLocks noGrp="1"/>
          </p:cNvSpPr>
          <p:nvPr>
            <p:ph type="body" sz="quarter" idx="12" hasCustomPrompt="1"/>
          </p:nvPr>
        </p:nvSpPr>
        <p:spPr bwMode="white">
          <a:xfrm>
            <a:off x="837443"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6D863537-6FEA-BE40-BF38-7FB3EB702FA4}"/>
              </a:ext>
            </a:extLst>
          </p:cNvPr>
          <p:cNvSpPr>
            <a:spLocks noGrp="1"/>
          </p:cNvSpPr>
          <p:nvPr>
            <p:ph type="body" sz="quarter" idx="15" hasCustomPrompt="1"/>
          </p:nvPr>
        </p:nvSpPr>
        <p:spPr bwMode="white">
          <a:xfrm>
            <a:off x="837443"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4128E57D-867F-FB4E-9580-AC8A24BC564E}"/>
              </a:ext>
            </a:extLst>
          </p:cNvPr>
          <p:cNvSpPr>
            <a:spLocks noGrp="1"/>
          </p:cNvSpPr>
          <p:nvPr>
            <p:ph type="body" sz="quarter" idx="10" hasCustomPrompt="1"/>
          </p:nvPr>
        </p:nvSpPr>
        <p:spPr bwMode="white">
          <a:xfrm>
            <a:off x="837441" y="2038742"/>
            <a:ext cx="6169659"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033914329"/>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23029DE3-64CC-1E40-9F25-0CCA08B61EAE}"/>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C4CEB893-B518-6041-B6CB-4CBC6971C414}"/>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66" indent="-401651">
              <a:lnSpc>
                <a:spcPct val="100000"/>
              </a:lnSpc>
              <a:buClr>
                <a:schemeClr val="bg1"/>
              </a:buClr>
              <a:tabLst/>
              <a:defRPr sz="3801" b="0" i="0">
                <a:solidFill>
                  <a:schemeClr val="bg1"/>
                </a:solidFill>
                <a:latin typeface="+mj-lt"/>
                <a:cs typeface="Calibri Light" panose="020F0302020204030204" pitchFamily="34" charset="0"/>
              </a:defRPr>
            </a:lvl2pPr>
            <a:lvl3pPr marL="979525" indent="-266711">
              <a:lnSpc>
                <a:spcPct val="100000"/>
              </a:lnSpc>
              <a:buClr>
                <a:schemeClr val="bg1"/>
              </a:buClr>
              <a:tabLst/>
              <a:defRPr sz="3001" b="0" i="0">
                <a:solidFill>
                  <a:schemeClr val="bg1"/>
                </a:solidFill>
                <a:latin typeface="+mj-lt"/>
                <a:cs typeface="Calibri Light" panose="020F0302020204030204" pitchFamily="34" charset="0"/>
              </a:defRPr>
            </a:lvl3pPr>
            <a:lvl4pPr marL="1292274" indent="-254009">
              <a:lnSpc>
                <a:spcPct val="100000"/>
              </a:lnSpc>
              <a:buClr>
                <a:schemeClr val="bg1"/>
              </a:buClr>
              <a:tabLst/>
              <a:defRPr sz="2601"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86284836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andard tex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C915394F-6FD1-B44A-8BC5-25A08530D6BE}"/>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1115E60C-9A7F-7F49-933E-B7F92FC68E59}"/>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297927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en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4"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C2B1E0AD-84FA-5242-9A46-D758468C9A8B}"/>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E0D12D96-2291-5F4D-BBAF-D4B2125B993F}"/>
              </a:ext>
            </a:extLst>
          </p:cNvPr>
          <p:cNvSpPr>
            <a:spLocks noGrp="1"/>
          </p:cNvSpPr>
          <p:nvPr>
            <p:ph type="body" sz="quarter" idx="17"/>
          </p:nvPr>
        </p:nvSpPr>
        <p:spPr>
          <a:xfrm>
            <a:off x="504829" y="1211263"/>
            <a:ext cx="4006800" cy="3484800"/>
          </a:xfrm>
        </p:spPr>
        <p:txBody>
          <a:bodyPr lIns="0" tIns="0" rIns="10800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2039056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2EDD577C-F99F-FA4F-9FB5-A0C6AA0A7B9B}"/>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4205019558"/>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green ">
    <p:bg>
      <p:bgPr>
        <a:solidFill>
          <a:srgbClr val="A0DAB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057255F6-8C21-744F-8D92-C06DDC109BEC}"/>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3C389B14-2D49-EE42-981F-30A66F75FB34}"/>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defRPr sz="1401"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1" b="0" i="0">
                <a:solidFill>
                  <a:schemeClr val="tx1"/>
                </a:solidFill>
                <a:latin typeface="+mn-lt"/>
                <a:cs typeface="Calibri Light" panose="020F0302020204030204" pitchFamily="34" charset="0"/>
              </a:defRPr>
            </a:lvl3pPr>
            <a:lvl4pPr>
              <a:lnSpc>
                <a:spcPct val="100000"/>
              </a:lnSpc>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9767285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53341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2" y="376238"/>
            <a:ext cx="7523938" cy="719137"/>
          </a:xfrm>
          <a:prstGeom prst="rect">
            <a:avLst/>
          </a:prstGeom>
        </p:spPr>
        <p:txBody>
          <a:bodyPr lIns="0" tIns="0" rIns="0" bIns="0"/>
          <a:lstStyle>
            <a:lvl1pPr>
              <a:defRPr sz="2400">
                <a:solidFill>
                  <a:srgbClr val="00629F"/>
                </a:solidFill>
              </a:defRPr>
            </a:lvl1pPr>
          </a:lstStyle>
          <a:p>
            <a:r>
              <a:rPr lang="en-US"/>
              <a:t>Click to edit Master title style</a:t>
            </a:r>
            <a:endParaRPr lang="en-IN" dirty="0"/>
          </a:p>
        </p:txBody>
      </p:sp>
      <p:sp>
        <p:nvSpPr>
          <p:cNvPr id="11" name="Text Placeholder 9">
            <a:extLst>
              <a:ext uri="{FF2B5EF4-FFF2-40B4-BE49-F238E27FC236}">
                <a16:creationId xmlns:a16="http://schemas.microsoft.com/office/drawing/2014/main" id="{CBA8BC5E-E6A4-8645-A260-7CADE8CBCF6E}"/>
              </a:ext>
            </a:extLst>
          </p:cNvPr>
          <p:cNvSpPr>
            <a:spLocks noGrp="1"/>
          </p:cNvSpPr>
          <p:nvPr>
            <p:ph type="body" sz="quarter" idx="16"/>
          </p:nvPr>
        </p:nvSpPr>
        <p:spPr>
          <a:xfrm>
            <a:off x="4629604" y="1211263"/>
            <a:ext cx="4006800" cy="3484562"/>
          </a:xfrm>
        </p:spPr>
        <p:txBody>
          <a:bodyPr lIns="0" tIns="0" rIns="108000" bIns="0">
            <a:noAutofit/>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6C02D2E6-100E-1F4B-9A7C-96F564657704}"/>
              </a:ext>
            </a:extLst>
          </p:cNvPr>
          <p:cNvSpPr>
            <a:spLocks noGrp="1"/>
          </p:cNvSpPr>
          <p:nvPr>
            <p:ph type="body" sz="quarter" idx="17"/>
          </p:nvPr>
        </p:nvSpPr>
        <p:spPr>
          <a:xfrm>
            <a:off x="504829" y="1211263"/>
            <a:ext cx="4006800" cy="3484800"/>
          </a:xfrm>
        </p:spPr>
        <p:txBody>
          <a:bodyPr lIns="0" tIns="0" rIns="108000" bIns="0" numCol="1" spcCol="270000">
            <a:noAutofit/>
          </a:bodyPr>
          <a:lstStyle>
            <a:lvl1pPr>
              <a:lnSpc>
                <a:spcPct val="100000"/>
              </a:lnSpc>
              <a:buClr>
                <a:schemeClr val="tx1"/>
              </a:buClr>
              <a:defRPr sz="1401" b="0" i="0">
                <a:solidFill>
                  <a:schemeClr val="tx1"/>
                </a:solidFill>
                <a:latin typeface="+mn-lt"/>
                <a:cs typeface="Calibri Light" panose="020F0302020204030204" pitchFamily="34" charset="0"/>
              </a:defRPr>
            </a:lvl1pPr>
            <a:lvl2pPr>
              <a:lnSpc>
                <a:spcPct val="100000"/>
              </a:lnSpc>
              <a:buClr>
                <a:schemeClr val="tx1"/>
              </a:buClr>
              <a:defRPr sz="1200" b="0" i="0">
                <a:solidFill>
                  <a:schemeClr val="tx1"/>
                </a:solidFill>
                <a:latin typeface="+mn-lt"/>
                <a:cs typeface="Calibri Light" panose="020F0302020204030204" pitchFamily="34" charset="0"/>
              </a:defRPr>
            </a:lvl2pPr>
            <a:lvl3pPr>
              <a:lnSpc>
                <a:spcPct val="100000"/>
              </a:lnSpc>
              <a:buClr>
                <a:schemeClr val="tx1"/>
              </a:buClr>
              <a:defRPr sz="1051" b="0" i="0">
                <a:solidFill>
                  <a:schemeClr val="tx1"/>
                </a:solidFill>
                <a:latin typeface="+mn-lt"/>
                <a:cs typeface="Calibri Light" panose="020F0302020204030204" pitchFamily="34" charset="0"/>
              </a:defRPr>
            </a:lvl3pPr>
            <a:lvl4pPr>
              <a:lnSpc>
                <a:spcPct val="100000"/>
              </a:lnSpc>
              <a:buClr>
                <a:schemeClr val="tx1"/>
              </a:buClr>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48721937"/>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88AE024E-D1DE-C94C-9CD8-854D4BCAA9B1}"/>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908D519-DB29-5745-B29A-73745ED259B2}"/>
              </a:ext>
            </a:extLst>
          </p:cNvPr>
          <p:cNvSpPr>
            <a:spLocks noGrp="1"/>
          </p:cNvSpPr>
          <p:nvPr>
            <p:ph type="body" sz="quarter" idx="11" hasCustomPrompt="1"/>
          </p:nvPr>
        </p:nvSpPr>
        <p:spPr bwMode="white">
          <a:xfrm>
            <a:off x="837443"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07EDB387-9FED-7D4A-9D4B-F0FEF66D69E8}"/>
              </a:ext>
            </a:extLst>
          </p:cNvPr>
          <p:cNvSpPr>
            <a:spLocks noGrp="1"/>
          </p:cNvSpPr>
          <p:nvPr>
            <p:ph type="body" sz="quarter" idx="12" hasCustomPrompt="1"/>
          </p:nvPr>
        </p:nvSpPr>
        <p:spPr bwMode="white">
          <a:xfrm>
            <a:off x="837443"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DCE77903-9A5C-CD4A-BFFA-94D952A945DA}"/>
              </a:ext>
            </a:extLst>
          </p:cNvPr>
          <p:cNvSpPr>
            <a:spLocks noGrp="1"/>
          </p:cNvSpPr>
          <p:nvPr>
            <p:ph type="body" sz="quarter" idx="15" hasCustomPrompt="1"/>
          </p:nvPr>
        </p:nvSpPr>
        <p:spPr bwMode="white">
          <a:xfrm>
            <a:off x="837443"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7C1FB469-169F-6145-9457-2AD3FA7D036A}"/>
              </a:ext>
            </a:extLst>
          </p:cNvPr>
          <p:cNvSpPr>
            <a:spLocks noGrp="1"/>
          </p:cNvSpPr>
          <p:nvPr>
            <p:ph type="body" sz="quarter" idx="10" hasCustomPrompt="1"/>
          </p:nvPr>
        </p:nvSpPr>
        <p:spPr bwMode="white">
          <a:xfrm>
            <a:off x="837441" y="2038742"/>
            <a:ext cx="6169659"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4095952435"/>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FA0C0B3-F2D9-E64F-8BD1-FB651108C6EE}"/>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AB368F29-A0F3-CB41-8BE8-8BBB19E488C6}"/>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66" indent="-401651">
              <a:lnSpc>
                <a:spcPct val="100000"/>
              </a:lnSpc>
              <a:buClr>
                <a:schemeClr val="bg1"/>
              </a:buClr>
              <a:tabLst/>
              <a:defRPr sz="3801" b="0" i="0">
                <a:solidFill>
                  <a:schemeClr val="bg1"/>
                </a:solidFill>
                <a:latin typeface="+mj-lt"/>
                <a:cs typeface="Calibri Light" panose="020F0302020204030204" pitchFamily="34" charset="0"/>
              </a:defRPr>
            </a:lvl2pPr>
            <a:lvl3pPr marL="979525" indent="-266711">
              <a:lnSpc>
                <a:spcPct val="100000"/>
              </a:lnSpc>
              <a:buClr>
                <a:schemeClr val="bg1"/>
              </a:buClr>
              <a:tabLst/>
              <a:defRPr sz="3001" b="0" i="0">
                <a:solidFill>
                  <a:schemeClr val="bg1"/>
                </a:solidFill>
                <a:latin typeface="+mj-lt"/>
                <a:cs typeface="Calibri Light" panose="020F0302020204030204" pitchFamily="34" charset="0"/>
              </a:defRPr>
            </a:lvl3pPr>
            <a:lvl4pPr marL="1292274" indent="-254009">
              <a:lnSpc>
                <a:spcPct val="100000"/>
              </a:lnSpc>
              <a:buClr>
                <a:schemeClr val="bg1"/>
              </a:buClr>
              <a:tabLst/>
              <a:defRPr sz="2601"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70903148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ndard tex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1EB9AEEA-C1D8-F744-818F-1B46877C98D0}"/>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BD88AF71-7FE9-C34C-BA7E-DCB255248016}"/>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561334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4"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0604DC70-6B27-494D-96E0-FD89F9EE6A39}"/>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0B597171-0B66-7940-8E37-08BEE9007F8B}"/>
              </a:ext>
            </a:extLst>
          </p:cNvPr>
          <p:cNvSpPr>
            <a:spLocks noGrp="1"/>
          </p:cNvSpPr>
          <p:nvPr>
            <p:ph type="body" sz="quarter" idx="17"/>
          </p:nvPr>
        </p:nvSpPr>
        <p:spPr>
          <a:xfrm>
            <a:off x="504829" y="1211263"/>
            <a:ext cx="4006800" cy="3484800"/>
          </a:xfrm>
        </p:spPr>
        <p:txBody>
          <a:bodyPr lIns="0" tIns="0" rIns="10800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035786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orange">
    <p:bg>
      <p:bgPr>
        <a:solidFill>
          <a:srgbClr val="DE7C00"/>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E46D74D1-4655-1543-8CF6-6BF7823C4521}"/>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402276008"/>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orange ">
    <p:bg>
      <p:bgPr>
        <a:solidFill>
          <a:srgbClr val="FDD37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2"/>
                </a:solidFill>
              </a:defRPr>
            </a:lvl1pPr>
          </a:lstStyle>
          <a:p>
            <a:r>
              <a:rPr lang="en-IN">
                <a:solidFill>
                  <a:schemeClr val="tx2"/>
                </a:solidFill>
              </a:rPr>
              <a:t>©2022 Koninklijke Philips N.V. All rights reserved. Approved for external distribution. D000000-00  XX2022</a:t>
            </a:r>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D5C94CFF-D91A-4F41-8BA6-E95F1752CCD8}"/>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0FFAD38-CDC2-B446-A69B-6AE99B7F17AA}"/>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defRPr sz="1401"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1" b="0" i="0">
                <a:solidFill>
                  <a:schemeClr val="tx1"/>
                </a:solidFill>
                <a:latin typeface="+mn-lt"/>
                <a:cs typeface="Calibri Light" panose="020F0302020204030204" pitchFamily="34" charset="0"/>
              </a:defRPr>
            </a:lvl3pPr>
            <a:lvl4pPr>
              <a:lnSpc>
                <a:spcPct val="100000"/>
              </a:lnSpc>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3834407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F2A7186A-964A-EB4F-9789-044D19D95B0B}"/>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0127F79B-1E65-DD48-B267-7AFEB6BBE223}"/>
              </a:ext>
            </a:extLst>
          </p:cNvPr>
          <p:cNvSpPr>
            <a:spLocks noGrp="1"/>
          </p:cNvSpPr>
          <p:nvPr>
            <p:ph type="body" sz="quarter" idx="11" hasCustomPrompt="1"/>
          </p:nvPr>
        </p:nvSpPr>
        <p:spPr bwMode="white">
          <a:xfrm>
            <a:off x="837443"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920A9773-912D-6D4A-A0AE-90D94C6C65F8}"/>
              </a:ext>
            </a:extLst>
          </p:cNvPr>
          <p:cNvSpPr>
            <a:spLocks noGrp="1"/>
          </p:cNvSpPr>
          <p:nvPr>
            <p:ph type="body" sz="quarter" idx="12" hasCustomPrompt="1"/>
          </p:nvPr>
        </p:nvSpPr>
        <p:spPr bwMode="white">
          <a:xfrm>
            <a:off x="837443"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B340A695-565C-C043-A4B4-C207135F1A1B}"/>
              </a:ext>
            </a:extLst>
          </p:cNvPr>
          <p:cNvSpPr>
            <a:spLocks noGrp="1"/>
          </p:cNvSpPr>
          <p:nvPr>
            <p:ph type="body" sz="quarter" idx="15" hasCustomPrompt="1"/>
          </p:nvPr>
        </p:nvSpPr>
        <p:spPr bwMode="white">
          <a:xfrm>
            <a:off x="837443"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B239C626-9C15-2643-A855-1774CFA00034}"/>
              </a:ext>
            </a:extLst>
          </p:cNvPr>
          <p:cNvSpPr>
            <a:spLocks noGrp="1"/>
          </p:cNvSpPr>
          <p:nvPr>
            <p:ph type="body" sz="quarter" idx="10" hasCustomPrompt="1"/>
          </p:nvPr>
        </p:nvSpPr>
        <p:spPr bwMode="white">
          <a:xfrm>
            <a:off x="837441" y="2038742"/>
            <a:ext cx="6169659"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34451841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5D31B981-DD0B-5D4C-8417-F2DDB9BFD56A}"/>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0D286636-2880-ED4E-BBAA-D8B224CAD920}"/>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66" indent="-401651">
              <a:lnSpc>
                <a:spcPct val="100000"/>
              </a:lnSpc>
              <a:buClr>
                <a:schemeClr val="bg1"/>
              </a:buClr>
              <a:tabLst/>
              <a:defRPr sz="3801" b="0" i="0">
                <a:solidFill>
                  <a:schemeClr val="bg1"/>
                </a:solidFill>
                <a:latin typeface="+mj-lt"/>
                <a:cs typeface="Calibri Light" panose="020F0302020204030204" pitchFamily="34" charset="0"/>
              </a:defRPr>
            </a:lvl2pPr>
            <a:lvl3pPr marL="979525" indent="-266711">
              <a:lnSpc>
                <a:spcPct val="100000"/>
              </a:lnSpc>
              <a:buClr>
                <a:schemeClr val="bg1"/>
              </a:buClr>
              <a:tabLst/>
              <a:defRPr sz="3001" b="0" i="0">
                <a:solidFill>
                  <a:schemeClr val="bg1"/>
                </a:solidFill>
                <a:latin typeface="+mj-lt"/>
                <a:cs typeface="Calibri Light" panose="020F0302020204030204" pitchFamily="34" charset="0"/>
              </a:defRPr>
            </a:lvl3pPr>
            <a:lvl4pPr marL="1292274" indent="-254009">
              <a:lnSpc>
                <a:spcPct val="100000"/>
              </a:lnSpc>
              <a:buClr>
                <a:schemeClr val="bg1"/>
              </a:buClr>
              <a:tabLst/>
              <a:defRPr sz="2601"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405617673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ndard tex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E1BA89A-E5A3-F641-B25E-4A8111969303}"/>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901DB0F5-C84F-CC4F-AF5C-9DB1CBA15779}"/>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963872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nten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4"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8C348877-476A-6B4C-A12D-64D2709CD87F}"/>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A9AFBC0C-67B5-B845-B0A6-CCF7CFE846D7}"/>
              </a:ext>
            </a:extLst>
          </p:cNvPr>
          <p:cNvSpPr>
            <a:spLocks noGrp="1"/>
          </p:cNvSpPr>
          <p:nvPr>
            <p:ph type="body" sz="quarter" idx="17"/>
          </p:nvPr>
        </p:nvSpPr>
        <p:spPr>
          <a:xfrm>
            <a:off x="504829" y="1211263"/>
            <a:ext cx="4006800" cy="3484800"/>
          </a:xfrm>
        </p:spPr>
        <p:txBody>
          <a:bodyPr lIns="0" tIns="0" rIns="10800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867435"/>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283829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2" y="376238"/>
            <a:ext cx="7523938" cy="719137"/>
          </a:xfrm>
          <a:prstGeom prst="rect">
            <a:avLst/>
          </a:prstGeom>
        </p:spPr>
        <p:txBody>
          <a:bodyPr lIns="0" tIns="0" rIns="0" bIns="0"/>
          <a:lstStyle>
            <a:lvl1pPr>
              <a:lnSpc>
                <a:spcPct val="100000"/>
              </a:lnSpc>
              <a:defRPr sz="2400">
                <a:solidFill>
                  <a:srgbClr val="00629F"/>
                </a:solidFill>
              </a:defRPr>
            </a:lvl1pPr>
          </a:lstStyle>
          <a:p>
            <a:r>
              <a:rPr lang="en-US"/>
              <a:t>Click to edit Master title style</a:t>
            </a:r>
            <a:endParaRPr lang="en-IN" dirty="0"/>
          </a:p>
        </p:txBody>
      </p:sp>
      <p:sp>
        <p:nvSpPr>
          <p:cNvPr id="2" name="Date Placeholder 1">
            <a:extLst>
              <a:ext uri="{FF2B5EF4-FFF2-40B4-BE49-F238E27FC236}">
                <a16:creationId xmlns:a16="http://schemas.microsoft.com/office/drawing/2014/main" id="{BBD91CE8-1286-8B44-89AD-06BCF1ECB084}"/>
              </a:ext>
            </a:extLst>
          </p:cNvPr>
          <p:cNvSpPr>
            <a:spLocks noGrp="1"/>
          </p:cNvSpPr>
          <p:nvPr>
            <p:ph type="dt" sz="half" idx="16"/>
          </p:nvPr>
        </p:nvSpPr>
        <p:spPr/>
        <p:txBody>
          <a:bodyPr/>
          <a:lstStyle>
            <a:lvl1pPr>
              <a:defRPr>
                <a:solidFill>
                  <a:schemeClr val="tx1"/>
                </a:solidFill>
                <a:latin typeface="+mn-lt"/>
              </a:defRPr>
            </a:lvl1pPr>
          </a:lstStyle>
          <a:p>
            <a:endParaRPr lang="en-IN"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p:txBody>
          <a:bodyPr/>
          <a:lstStyle>
            <a:lvl1pPr>
              <a:defRPr>
                <a:solidFill>
                  <a:schemeClr val="tx1"/>
                </a:solidFill>
                <a:latin typeface="+mn-lt"/>
              </a:defRPr>
            </a:lvl1pPr>
          </a:lstStyle>
          <a:p>
            <a:r>
              <a:rPr lang="en-IN"/>
              <a:t>©2022 Koninklijke Philips N.V. All rights reserved. Approved for external distribution. D000000-00  XX2022</a:t>
            </a:r>
            <a:endParaRPr lang="en-IN"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064473328"/>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5E7A9680-8254-064D-82E7-A42090B7D70A}"/>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123605685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magenta ">
    <p:bg>
      <p:bgPr>
        <a:solidFill>
          <a:srgbClr val="EABED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2"/>
                </a:solidFill>
              </a:defRPr>
            </a:lvl1pPr>
          </a:lstStyle>
          <a:p>
            <a:r>
              <a:rPr lang="en-IN">
                <a:solidFill>
                  <a:schemeClr val="tx2"/>
                </a:solidFill>
              </a:rPr>
              <a:t>©2022 Koninklijke Philips N.V. All rights reserved. Approved for external distribution. D000000-00  XX2022</a:t>
            </a:r>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232576B3-A440-3948-B537-27709157EB01}"/>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B673564-5C8F-924B-865D-42FDB779244F}"/>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defRPr sz="1401"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1" b="0" i="0">
                <a:solidFill>
                  <a:schemeClr val="tx1"/>
                </a:solidFill>
                <a:latin typeface="+mn-lt"/>
                <a:cs typeface="Calibri Light" panose="020F0302020204030204" pitchFamily="34" charset="0"/>
              </a:defRPr>
            </a:lvl3pPr>
            <a:lvl4pPr>
              <a:lnSpc>
                <a:spcPct val="100000"/>
              </a:lnSpc>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7885949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1BB80A2C-1391-9F42-89CA-3283D0122709}"/>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B725152D-96F4-C548-8A29-98FC76577403}"/>
              </a:ext>
            </a:extLst>
          </p:cNvPr>
          <p:cNvSpPr>
            <a:spLocks noGrp="1"/>
          </p:cNvSpPr>
          <p:nvPr>
            <p:ph type="body" sz="quarter" idx="11" hasCustomPrompt="1"/>
          </p:nvPr>
        </p:nvSpPr>
        <p:spPr bwMode="white">
          <a:xfrm>
            <a:off x="837443"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AFA72A02-B72F-AA46-A1B9-972C4E491110}"/>
              </a:ext>
            </a:extLst>
          </p:cNvPr>
          <p:cNvSpPr>
            <a:spLocks noGrp="1"/>
          </p:cNvSpPr>
          <p:nvPr>
            <p:ph type="body" sz="quarter" idx="12" hasCustomPrompt="1"/>
          </p:nvPr>
        </p:nvSpPr>
        <p:spPr bwMode="white">
          <a:xfrm>
            <a:off x="837443"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9BE3F0DA-D8A1-4C4E-B6E8-DA8D240EF838}"/>
              </a:ext>
            </a:extLst>
          </p:cNvPr>
          <p:cNvSpPr>
            <a:spLocks noGrp="1"/>
          </p:cNvSpPr>
          <p:nvPr>
            <p:ph type="body" sz="quarter" idx="15" hasCustomPrompt="1"/>
          </p:nvPr>
        </p:nvSpPr>
        <p:spPr bwMode="white">
          <a:xfrm>
            <a:off x="837443"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FCDE3264-E045-0641-A1A3-A1E80BC0E425}"/>
              </a:ext>
            </a:extLst>
          </p:cNvPr>
          <p:cNvSpPr>
            <a:spLocks noGrp="1"/>
          </p:cNvSpPr>
          <p:nvPr>
            <p:ph type="body" sz="quarter" idx="10" hasCustomPrompt="1"/>
          </p:nvPr>
        </p:nvSpPr>
        <p:spPr bwMode="white">
          <a:xfrm>
            <a:off x="837441" y="2038742"/>
            <a:ext cx="6169659"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60848415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9CAD6624-CFD3-DE4F-9CE8-5EA1C453A873}"/>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5F89A81F-5DBF-634D-A753-E2383D9012F5}"/>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66" indent="-401651">
              <a:lnSpc>
                <a:spcPct val="100000"/>
              </a:lnSpc>
              <a:buClr>
                <a:schemeClr val="bg1"/>
              </a:buClr>
              <a:tabLst/>
              <a:defRPr sz="3801" b="0" i="0">
                <a:solidFill>
                  <a:schemeClr val="bg1"/>
                </a:solidFill>
                <a:latin typeface="+mj-lt"/>
                <a:cs typeface="Calibri Light" panose="020F0302020204030204" pitchFamily="34" charset="0"/>
              </a:defRPr>
            </a:lvl2pPr>
            <a:lvl3pPr marL="979525" indent="-266711">
              <a:lnSpc>
                <a:spcPct val="100000"/>
              </a:lnSpc>
              <a:buClr>
                <a:schemeClr val="bg1"/>
              </a:buClr>
              <a:tabLst/>
              <a:defRPr sz="3001" b="0" i="0">
                <a:solidFill>
                  <a:schemeClr val="bg1"/>
                </a:solidFill>
                <a:latin typeface="+mj-lt"/>
                <a:cs typeface="Calibri Light" panose="020F0302020204030204" pitchFamily="34" charset="0"/>
              </a:defRPr>
            </a:lvl3pPr>
            <a:lvl4pPr marL="1292274" indent="-254009">
              <a:lnSpc>
                <a:spcPct val="100000"/>
              </a:lnSpc>
              <a:buClr>
                <a:schemeClr val="bg1"/>
              </a:buClr>
              <a:tabLst/>
              <a:defRPr sz="2601" b="0" i="0">
                <a:solidFill>
                  <a:schemeClr val="bg1"/>
                </a:solidFill>
                <a:latin typeface="+mj-lt"/>
                <a:cs typeface="Calibri Light" panose="020F0302020204030204" pitchFamily="34" charset="0"/>
              </a:defRPr>
            </a:lvl4pPr>
          </a:lstStyle>
          <a:p>
            <a:pPr lvl="0"/>
            <a:r>
              <a:rPr lang="en-US"/>
              <a:t>Click to edit Master text styles</a:t>
            </a:r>
          </a:p>
        </p:txBody>
      </p:sp>
    </p:spTree>
    <p:extLst>
      <p:ext uri="{BB962C8B-B14F-4D97-AF65-F5344CB8AC3E}">
        <p14:creationId xmlns:p14="http://schemas.microsoft.com/office/powerpoint/2010/main" val="257207831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andard text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05406B4-D089-FF4F-8963-A2FC70C89784}"/>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A523F0ED-CB93-DE48-AFB9-A53AD558356E}"/>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99132919"/>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wo content - purple ">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4"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Footer Placeholder 4">
            <a:extLst>
              <a:ext uri="{FF2B5EF4-FFF2-40B4-BE49-F238E27FC236}">
                <a16:creationId xmlns:a16="http://schemas.microsoft.com/office/drawing/2014/main" id="{AFBDA501-D362-2A4F-A6ED-4245831FDEAE}"/>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243130FA-B170-8448-BE52-8B7BFBDA9E8C}"/>
              </a:ext>
            </a:extLst>
          </p:cNvPr>
          <p:cNvSpPr>
            <a:spLocks noGrp="1"/>
          </p:cNvSpPr>
          <p:nvPr>
            <p:ph type="body" sz="quarter" idx="17"/>
          </p:nvPr>
        </p:nvSpPr>
        <p:spPr>
          <a:xfrm>
            <a:off x="504829" y="1211263"/>
            <a:ext cx="4006800" cy="3484800"/>
          </a:xfrm>
        </p:spPr>
        <p:txBody>
          <a:bodyPr lIns="0" tIns="0" rIns="108000" bIns="0" numCol="1" spcCol="270000">
            <a:noAutofit/>
          </a:bodyPr>
          <a:lstStyle>
            <a:lvl1pPr>
              <a:lnSpc>
                <a:spcPct val="100000"/>
              </a:lnSpc>
              <a:buClr>
                <a:schemeClr val="bg1"/>
              </a:buClr>
              <a:defRPr sz="1401"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1" b="0" i="0">
                <a:solidFill>
                  <a:schemeClr val="bg1"/>
                </a:solidFill>
                <a:latin typeface="+mn-lt"/>
                <a:cs typeface="Calibri Light" panose="020F0302020204030204" pitchFamily="34" charset="0"/>
              </a:defRPr>
            </a:lvl3pPr>
            <a:lvl4pPr>
              <a:lnSpc>
                <a:spcPct val="100000"/>
              </a:lnSpc>
              <a:buClr>
                <a:schemeClr val="bg1"/>
              </a:buClr>
              <a:defRPr sz="1001" b="0" i="0">
                <a:solidFill>
                  <a:schemeClr val="bg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96693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nly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bg1"/>
                </a:solidFill>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bg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AD822C79-3554-5A4B-9209-FC2B5267AA88}"/>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2463739649"/>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purple">
    <p:bg>
      <p:bgPr>
        <a:solidFill>
          <a:srgbClr val="C1A0E8"/>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2"/>
                </a:solidFill>
              </a:defRPr>
            </a:lvl1pPr>
          </a:lstStyle>
          <a:p>
            <a:r>
              <a:rPr lang="en-IN">
                <a:solidFill>
                  <a:schemeClr val="tx2"/>
                </a:solidFill>
              </a:rPr>
              <a:t>©2022 Koninklijke Philips N.V. All rights reserved. Approved for external distribution. D000000-00  XX2022</a:t>
            </a:r>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7" y="380998"/>
            <a:ext cx="7523938" cy="720000"/>
          </a:xfrm>
          <a:prstGeom prst="rect">
            <a:avLst/>
          </a:prstGeom>
        </p:spPr>
        <p:txBody>
          <a:bodyPr/>
          <a:lstStyle>
            <a:lvl1pPr>
              <a:lnSpc>
                <a:spcPct val="100000"/>
              </a:lnSpc>
              <a:defRPr sz="2400">
                <a:solidFill>
                  <a:schemeClr val="tx1"/>
                </a:solidFill>
              </a:defRPr>
            </a:lvl1pPr>
          </a:lstStyle>
          <a:p>
            <a:r>
              <a:rPr lang="en-US"/>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3431FD78-9D96-9849-AB18-46CC54BF0B00}"/>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F7567609-5959-4141-B4DA-A1F5F678EFFB}"/>
              </a:ext>
            </a:extLst>
          </p:cNvPr>
          <p:cNvSpPr>
            <a:spLocks noGrp="1"/>
          </p:cNvSpPr>
          <p:nvPr>
            <p:ph type="body" sz="quarter" idx="14"/>
          </p:nvPr>
        </p:nvSpPr>
        <p:spPr>
          <a:xfrm>
            <a:off x="504825" y="1211263"/>
            <a:ext cx="8135940" cy="3484800"/>
          </a:xfrm>
        </p:spPr>
        <p:txBody>
          <a:bodyPr lIns="0" tIns="0" rIns="0" bIns="0" numCol="1" spcCol="270000">
            <a:noAutofit/>
          </a:bodyPr>
          <a:lstStyle>
            <a:lvl1pPr>
              <a:lnSpc>
                <a:spcPct val="100000"/>
              </a:lnSpc>
              <a:defRPr sz="1401"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1" b="0" i="0">
                <a:solidFill>
                  <a:schemeClr val="tx1"/>
                </a:solidFill>
                <a:latin typeface="+mn-lt"/>
                <a:cs typeface="Calibri Light" panose="020F0302020204030204" pitchFamily="34" charset="0"/>
              </a:defRPr>
            </a:lvl3pPr>
            <a:lvl4pPr>
              <a:lnSpc>
                <a:spcPct val="100000"/>
              </a:lnSpc>
              <a:defRPr sz="1001" b="0" i="0">
                <a:solidFill>
                  <a:schemeClr val="tx1"/>
                </a:solidFill>
                <a:latin typeface="+mn-lt"/>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299451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50CE0E-F179-458C-AEB1-36BDA9AF422C}"/>
              </a:ext>
            </a:extLst>
          </p:cNvPr>
          <p:cNvGraphicFramePr>
            <a:graphicFrameLocks noChangeAspect="1"/>
          </p:cNvGraphicFramePr>
          <p:nvPr userDrawn="1">
            <p:custDataLst>
              <p:tags r:id="rId1"/>
            </p:custDataLst>
            <p:extLst>
              <p:ext uri="{D42A27DB-BD31-4B8C-83A1-F6EECF244321}">
                <p14:modId xmlns:p14="http://schemas.microsoft.com/office/powerpoint/2010/main" val="2110378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9" name="Object 8" hidden="1">
                        <a:extLst>
                          <a:ext uri="{FF2B5EF4-FFF2-40B4-BE49-F238E27FC236}">
                            <a16:creationId xmlns:a16="http://schemas.microsoft.com/office/drawing/2014/main" id="{D750CE0E-F179-458C-AEB1-36BDA9AF42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FE540E8-853F-49F5-AAA0-593FDDFCB4F6}"/>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6"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0" name="Text Placeholder 2">
            <a:extLst>
              <a:ext uri="{FF2B5EF4-FFF2-40B4-BE49-F238E27FC236}">
                <a16:creationId xmlns:a16="http://schemas.microsoft.com/office/drawing/2014/main" id="{64C2BE2D-951F-4D2E-A248-5E79BA206EF8}"/>
              </a:ext>
            </a:extLst>
          </p:cNvPr>
          <p:cNvSpPr>
            <a:spLocks noGrp="1"/>
          </p:cNvSpPr>
          <p:nvPr>
            <p:ph type="body" sz="quarter" idx="18" hasCustomPrompt="1"/>
          </p:nvPr>
        </p:nvSpPr>
        <p:spPr>
          <a:xfrm>
            <a:off x="94457" y="353371"/>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Time period, data scenario</a:t>
            </a:r>
          </a:p>
        </p:txBody>
      </p:sp>
      <p:sp>
        <p:nvSpPr>
          <p:cNvPr id="11" name="Text Placeholder 2">
            <a:extLst>
              <a:ext uri="{FF2B5EF4-FFF2-40B4-BE49-F238E27FC236}">
                <a16:creationId xmlns:a16="http://schemas.microsoft.com/office/drawing/2014/main" id="{1441B2E9-68F4-4A38-9D55-0A1864391805}"/>
              </a:ext>
            </a:extLst>
          </p:cNvPr>
          <p:cNvSpPr>
            <a:spLocks noGrp="1"/>
          </p:cNvSpPr>
          <p:nvPr>
            <p:ph type="body" sz="quarter" idx="24" hasCustomPrompt="1"/>
          </p:nvPr>
        </p:nvSpPr>
        <p:spPr>
          <a:xfrm>
            <a:off x="94457" y="39155"/>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2" name="Text Placeholder 2">
            <a:extLst>
              <a:ext uri="{FF2B5EF4-FFF2-40B4-BE49-F238E27FC236}">
                <a16:creationId xmlns:a16="http://schemas.microsoft.com/office/drawing/2014/main" id="{6058F3F5-669F-4BEE-968A-F64356A6CDA8}"/>
              </a:ext>
            </a:extLst>
          </p:cNvPr>
          <p:cNvSpPr>
            <a:spLocks noGrp="1"/>
          </p:cNvSpPr>
          <p:nvPr>
            <p:ph type="body" sz="quarter" idx="25" hasCustomPrompt="1"/>
          </p:nvPr>
        </p:nvSpPr>
        <p:spPr>
          <a:xfrm>
            <a:off x="94457" y="196263"/>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a:t>Content, unit measurement</a:t>
            </a:r>
          </a:p>
        </p:txBody>
      </p:sp>
      <p:cxnSp>
        <p:nvCxnSpPr>
          <p:cNvPr id="13" name="Straight Connector 17">
            <a:extLst>
              <a:ext uri="{FF2B5EF4-FFF2-40B4-BE49-F238E27FC236}">
                <a16:creationId xmlns:a16="http://schemas.microsoft.com/office/drawing/2014/main" id="{C4A983AC-6F9B-471B-87E8-D4505A31FE4E}"/>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EA0FB69-E866-4F1C-87F8-ADA6A511DB1B}"/>
              </a:ext>
            </a:extLst>
          </p:cNvPr>
          <p:cNvSpPr>
            <a:spLocks noGrp="1"/>
          </p:cNvSpPr>
          <p:nvPr>
            <p:ph type="body" sz="quarter" idx="29"/>
          </p:nvPr>
        </p:nvSpPr>
        <p:spPr>
          <a:xfrm>
            <a:off x="94457" y="948270"/>
            <a:ext cx="8955090" cy="37761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12A3B99A-F127-9346-BD1E-5E71BD5CE196}"/>
              </a:ext>
            </a:extLst>
          </p:cNvPr>
          <p:cNvSpPr>
            <a:spLocks noGrp="1"/>
          </p:cNvSpPr>
          <p:nvPr>
            <p:ph type="dt" sz="half" idx="30"/>
          </p:nvPr>
        </p:nvSpPr>
        <p:spPr/>
        <p:txBody>
          <a:bodyPr/>
          <a:lstStyle/>
          <a:p>
            <a:endParaRPr lang="en-IN" dirty="0">
              <a:solidFill>
                <a:schemeClr val="tx1"/>
              </a:solidFill>
            </a:endParaRPr>
          </a:p>
        </p:txBody>
      </p:sp>
      <p:sp>
        <p:nvSpPr>
          <p:cNvPr id="7" name="Footer Placeholder 6">
            <a:extLst>
              <a:ext uri="{FF2B5EF4-FFF2-40B4-BE49-F238E27FC236}">
                <a16:creationId xmlns:a16="http://schemas.microsoft.com/office/drawing/2014/main" id="{3A0BD20F-1F50-6A4D-99F6-9DA774AC2A4E}"/>
              </a:ext>
            </a:extLst>
          </p:cNvPr>
          <p:cNvSpPr>
            <a:spLocks noGrp="1"/>
          </p:cNvSpPr>
          <p:nvPr>
            <p:ph type="ftr" sz="quarter" idx="31"/>
          </p:nvPr>
        </p:nvSpPr>
        <p:spPr/>
        <p:txBody>
          <a:bodyPr/>
          <a:lstStyle/>
          <a:p>
            <a:r>
              <a:rPr lang="en-IN"/>
              <a:t>©2022 Koninklijke Philips N.V. All rights reserved. Approved for external distribution. D000000-00  XX2022</a:t>
            </a:r>
            <a:endParaRPr lang="en-IN" dirty="0"/>
          </a:p>
        </p:txBody>
      </p:sp>
      <p:sp>
        <p:nvSpPr>
          <p:cNvPr id="18" name="Slide Number Placeholder 17">
            <a:extLst>
              <a:ext uri="{FF2B5EF4-FFF2-40B4-BE49-F238E27FC236}">
                <a16:creationId xmlns:a16="http://schemas.microsoft.com/office/drawing/2014/main" id="{C5230213-6661-3D4D-8989-3D83676989A5}"/>
              </a:ext>
            </a:extLst>
          </p:cNvPr>
          <p:cNvSpPr>
            <a:spLocks noGrp="1"/>
          </p:cNvSpPr>
          <p:nvPr>
            <p:ph type="sldNum" sz="quarter" idx="32"/>
          </p:nvPr>
        </p:nvSpPr>
        <p:spPr/>
        <p:txBody>
          <a:bodyPr/>
          <a:lstStyle/>
          <a:p>
            <a:fld id="{A5163908-529D-4A49-892F-D37C4044DFD8}" type="slidenum">
              <a:rPr lang="en-IN" smtClean="0"/>
              <a:pPr/>
              <a:t>‹#›</a:t>
            </a:fld>
            <a:endParaRPr lang="en-IN" dirty="0"/>
          </a:p>
        </p:txBody>
      </p:sp>
    </p:spTree>
    <p:extLst>
      <p:ext uri="{BB962C8B-B14F-4D97-AF65-F5344CB8AC3E}">
        <p14:creationId xmlns:p14="http://schemas.microsoft.com/office/powerpoint/2010/main" val="1934717523"/>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B418BD-1930-49DC-9A84-017861466996}"/>
              </a:ext>
            </a:extLst>
          </p:cNvPr>
          <p:cNvGraphicFramePr>
            <a:graphicFrameLocks noChangeAspect="1"/>
          </p:cNvGraphicFramePr>
          <p:nvPr userDrawn="1">
            <p:custDataLst>
              <p:tags r:id="rId1"/>
            </p:custDataLst>
            <p:extLst>
              <p:ext uri="{D42A27DB-BD31-4B8C-83A1-F6EECF244321}">
                <p14:modId xmlns:p14="http://schemas.microsoft.com/office/powerpoint/2010/main" val="3157532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4AB418BD-1930-49DC-9A84-0178614669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94897C-9089-4E46-A4DC-D9375AE2C972}"/>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22" name="Text Placeholder 2"/>
          <p:cNvSpPr>
            <a:spLocks noGrp="1"/>
          </p:cNvSpPr>
          <p:nvPr>
            <p:ph type="body" sz="quarter" idx="18" hasCustomPrompt="1"/>
          </p:nvPr>
        </p:nvSpPr>
        <p:spPr>
          <a:xfrm>
            <a:off x="94457" y="353371"/>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94457" y="510480"/>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5" name="Text Placeholder 2"/>
          <p:cNvSpPr>
            <a:spLocks noGrp="1"/>
          </p:cNvSpPr>
          <p:nvPr>
            <p:ph type="body" sz="quarter" idx="21" hasCustomPrompt="1"/>
          </p:nvPr>
        </p:nvSpPr>
        <p:spPr>
          <a:xfrm>
            <a:off x="94457" y="39155"/>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94457" y="196263"/>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24"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5" name="Date Placeholder 4">
            <a:extLst>
              <a:ext uri="{FF2B5EF4-FFF2-40B4-BE49-F238E27FC236}">
                <a16:creationId xmlns:a16="http://schemas.microsoft.com/office/drawing/2014/main" id="{B55C9809-688D-4100-A0FE-DB6EB41BC208}"/>
              </a:ext>
            </a:extLst>
          </p:cNvPr>
          <p:cNvSpPr>
            <a:spLocks noGrp="1"/>
          </p:cNvSpPr>
          <p:nvPr>
            <p:ph type="dt" sz="half" idx="24"/>
          </p:nvPr>
        </p:nvSpPr>
        <p:spPr/>
        <p:txBody>
          <a:bodyPr/>
          <a:lstStyle/>
          <a:p>
            <a:endParaRPr lang="en-IN" dirty="0"/>
          </a:p>
        </p:txBody>
      </p:sp>
      <p:sp>
        <p:nvSpPr>
          <p:cNvPr id="7" name="Footer Placeholder 6">
            <a:extLst>
              <a:ext uri="{FF2B5EF4-FFF2-40B4-BE49-F238E27FC236}">
                <a16:creationId xmlns:a16="http://schemas.microsoft.com/office/drawing/2014/main" id="{CF164E04-503E-48E0-8056-F4A846A8D609}"/>
              </a:ext>
            </a:extLst>
          </p:cNvPr>
          <p:cNvSpPr>
            <a:spLocks noGrp="1"/>
          </p:cNvSpPr>
          <p:nvPr>
            <p:ph type="ftr" sz="quarter" idx="25"/>
          </p:nvPr>
        </p:nvSpPr>
        <p:spPr/>
        <p:txBody>
          <a:bodyPr/>
          <a:lstStyle/>
          <a:p>
            <a:r>
              <a:rPr lang="en-IN"/>
              <a:t>©2022 Koninklijke Philips N.V. All rights reserved. Approved for external distribution. D000000-00  XX2022</a:t>
            </a:r>
            <a:endParaRPr lang="en-IN" dirty="0"/>
          </a:p>
        </p:txBody>
      </p:sp>
      <p:sp>
        <p:nvSpPr>
          <p:cNvPr id="8" name="Slide Number Placeholder 7">
            <a:extLst>
              <a:ext uri="{FF2B5EF4-FFF2-40B4-BE49-F238E27FC236}">
                <a16:creationId xmlns:a16="http://schemas.microsoft.com/office/drawing/2014/main" id="{A3E3274A-0D5B-4B5E-963A-4AD0C038490E}"/>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4" name="Straight Connector 17">
            <a:extLst>
              <a:ext uri="{FF2B5EF4-FFF2-40B4-BE49-F238E27FC236}">
                <a16:creationId xmlns:a16="http://schemas.microsoft.com/office/drawing/2014/main" id="{073504F8-A36C-4A96-9962-DBD59D731B7C}"/>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97E0385-9465-469B-9CA7-ABB0EB4E4852}"/>
              </a:ext>
            </a:extLst>
          </p:cNvPr>
          <p:cNvSpPr>
            <a:spLocks noGrp="1"/>
          </p:cNvSpPr>
          <p:nvPr>
            <p:ph type="body" sz="quarter" idx="27"/>
          </p:nvPr>
        </p:nvSpPr>
        <p:spPr>
          <a:xfrm>
            <a:off x="94457" y="948271"/>
            <a:ext cx="8955090" cy="37761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9489407"/>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extLst>
    <p:ext uri="{DCECCB84-F9BA-43D5-87BE-67443E8EF086}">
      <p15:sldGuideLst xmlns:p15="http://schemas.microsoft.com/office/powerpoint/2012/main">
        <p15:guide id="1" pos="62" userDrawn="1">
          <p15:clr>
            <a:srgbClr val="FBAE40"/>
          </p15:clr>
        </p15:guide>
        <p15:guide id="2" orient="horz" pos="534" userDrawn="1">
          <p15:clr>
            <a:srgbClr val="FBAE40"/>
          </p15:clr>
        </p15:guide>
        <p15:guide id="3" pos="5698" userDrawn="1">
          <p15:clr>
            <a:srgbClr val="FBAE40"/>
          </p15:clr>
        </p15:guide>
        <p15:guide id="4" orient="horz" pos="39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437664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latin typeface="+mn-lt"/>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00369799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C896B7-FACB-4D7B-A4F4-8CE484CBAD4B}"/>
              </a:ext>
            </a:extLst>
          </p:cNvPr>
          <p:cNvGraphicFramePr>
            <a:graphicFrameLocks noChangeAspect="1"/>
          </p:cNvGraphicFramePr>
          <p:nvPr userDrawn="1">
            <p:custDataLst>
              <p:tags r:id="rId1"/>
            </p:custDataLst>
            <p:extLst>
              <p:ext uri="{D42A27DB-BD31-4B8C-83A1-F6EECF244321}">
                <p14:modId xmlns:p14="http://schemas.microsoft.com/office/powerpoint/2010/main" val="2166754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70C896B7-FACB-4D7B-A4F4-8CE484CBAD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DAA302-4954-4070-845B-E3247AC801CE}"/>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1"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2" name="Text Placeholder 2">
            <a:extLst>
              <a:ext uri="{FF2B5EF4-FFF2-40B4-BE49-F238E27FC236}">
                <a16:creationId xmlns:a16="http://schemas.microsoft.com/office/drawing/2014/main" id="{F913354F-6E59-49EF-93BE-EAF0DC89F631}"/>
              </a:ext>
            </a:extLst>
          </p:cNvPr>
          <p:cNvSpPr>
            <a:spLocks noGrp="1"/>
          </p:cNvSpPr>
          <p:nvPr>
            <p:ph type="body" sz="quarter" idx="18" hasCustomPrompt="1"/>
          </p:nvPr>
        </p:nvSpPr>
        <p:spPr>
          <a:xfrm>
            <a:off x="94457" y="353371"/>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17171BA3-E603-4FDD-B59F-EF9A1D5D5393}"/>
              </a:ext>
            </a:extLst>
          </p:cNvPr>
          <p:cNvSpPr>
            <a:spLocks noGrp="1"/>
          </p:cNvSpPr>
          <p:nvPr>
            <p:ph type="body" sz="quarter" idx="19" hasCustomPrompt="1"/>
          </p:nvPr>
        </p:nvSpPr>
        <p:spPr>
          <a:xfrm>
            <a:off x="94457" y="510480"/>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6" name="Text Placeholder 2">
            <a:extLst>
              <a:ext uri="{FF2B5EF4-FFF2-40B4-BE49-F238E27FC236}">
                <a16:creationId xmlns:a16="http://schemas.microsoft.com/office/drawing/2014/main" id="{EFD21293-C0ED-4019-808D-8F22DD7C3701}"/>
              </a:ext>
            </a:extLst>
          </p:cNvPr>
          <p:cNvSpPr>
            <a:spLocks noGrp="1"/>
          </p:cNvSpPr>
          <p:nvPr>
            <p:ph type="body" sz="quarter" idx="21" hasCustomPrompt="1"/>
          </p:nvPr>
        </p:nvSpPr>
        <p:spPr>
          <a:xfrm>
            <a:off x="94457" y="39155"/>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7" name="Text Placeholder 2">
            <a:extLst>
              <a:ext uri="{FF2B5EF4-FFF2-40B4-BE49-F238E27FC236}">
                <a16:creationId xmlns:a16="http://schemas.microsoft.com/office/drawing/2014/main" id="{9CDAF2D5-0296-4D0F-805B-B7D704579806}"/>
              </a:ext>
            </a:extLst>
          </p:cNvPr>
          <p:cNvSpPr>
            <a:spLocks noGrp="1"/>
          </p:cNvSpPr>
          <p:nvPr>
            <p:ph type="body" sz="quarter" idx="22" hasCustomPrompt="1"/>
          </p:nvPr>
        </p:nvSpPr>
        <p:spPr>
          <a:xfrm>
            <a:off x="94457" y="196263"/>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2150E6CF-65D4-44D5-BB75-32FC616FF2ED}"/>
              </a:ext>
            </a:extLst>
          </p:cNvPr>
          <p:cNvSpPr>
            <a:spLocks noGrp="1"/>
          </p:cNvSpPr>
          <p:nvPr>
            <p:ph type="dt" sz="half" idx="23"/>
          </p:nvPr>
        </p:nvSpPr>
        <p:spPr/>
        <p:txBody>
          <a:bodyPr/>
          <a:lstStyle/>
          <a:p>
            <a:endParaRPr lang="en-IN" dirty="0"/>
          </a:p>
        </p:txBody>
      </p:sp>
      <p:sp>
        <p:nvSpPr>
          <p:cNvPr id="5" name="Footer Placeholder 4">
            <a:extLst>
              <a:ext uri="{FF2B5EF4-FFF2-40B4-BE49-F238E27FC236}">
                <a16:creationId xmlns:a16="http://schemas.microsoft.com/office/drawing/2014/main" id="{1C3B535E-80AA-4B5F-B505-6AE4D82B2050}"/>
              </a:ext>
            </a:extLst>
          </p:cNvPr>
          <p:cNvSpPr>
            <a:spLocks noGrp="1"/>
          </p:cNvSpPr>
          <p:nvPr>
            <p:ph type="ftr" sz="quarter" idx="24"/>
          </p:nvPr>
        </p:nvSpPr>
        <p:spPr/>
        <p:txBody>
          <a:bodyPr/>
          <a:lstStyle/>
          <a:p>
            <a:r>
              <a:rPr lang="en-IN"/>
              <a:t>©2022 Koninklijke Philips N.V. All rights reserved. Approved for external distribution. D000000-00  XX2022</a:t>
            </a:r>
            <a:endParaRPr lang="en-IN" dirty="0"/>
          </a:p>
        </p:txBody>
      </p:sp>
      <p:sp>
        <p:nvSpPr>
          <p:cNvPr id="6" name="Slide Number Placeholder 5">
            <a:extLst>
              <a:ext uri="{FF2B5EF4-FFF2-40B4-BE49-F238E27FC236}">
                <a16:creationId xmlns:a16="http://schemas.microsoft.com/office/drawing/2014/main" id="{F0779868-A62C-4FF8-88BB-692DFBB3AF38}"/>
              </a:ext>
            </a:extLst>
          </p:cNvPr>
          <p:cNvSpPr>
            <a:spLocks noGrp="1"/>
          </p:cNvSpPr>
          <p:nvPr>
            <p:ph type="sldNum" sz="quarter" idx="25"/>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8CA4B699-1B76-42B1-970D-8B5F927F5D43}"/>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735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extLst>
    <p:ext uri="{DCECCB84-F9BA-43D5-87BE-67443E8EF086}">
      <p15:sldGuideLst xmlns:p15="http://schemas.microsoft.com/office/powerpoint/2012/main">
        <p15:guide id="1" pos="62"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47BB81-5ED6-4620-B6AB-9F7CAE2CB6EC}"/>
              </a:ext>
            </a:extLst>
          </p:cNvPr>
          <p:cNvGraphicFramePr>
            <a:graphicFrameLocks noChangeAspect="1"/>
          </p:cNvGraphicFramePr>
          <p:nvPr userDrawn="1">
            <p:custDataLst>
              <p:tags r:id="rId1"/>
            </p:custDataLst>
            <p:extLst>
              <p:ext uri="{D42A27DB-BD31-4B8C-83A1-F6EECF244321}">
                <p14:modId xmlns:p14="http://schemas.microsoft.com/office/powerpoint/2010/main" val="356806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E147BB81-5ED6-4620-B6AB-9F7CAE2CB6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4C154A-EDEF-494B-95FD-05C942808301}"/>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8"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4" name="Date Placeholder 3">
            <a:extLst>
              <a:ext uri="{FF2B5EF4-FFF2-40B4-BE49-F238E27FC236}">
                <a16:creationId xmlns:a16="http://schemas.microsoft.com/office/drawing/2014/main" id="{822B18CF-CA9C-4A69-B7C8-A4C94FF2972C}"/>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786AD015-F4ED-4FC4-A52C-B985B1A9C982}"/>
              </a:ext>
            </a:extLst>
          </p:cNvPr>
          <p:cNvSpPr>
            <a:spLocks noGrp="1"/>
          </p:cNvSpPr>
          <p:nvPr>
            <p:ph type="ftr" sz="quarter" idx="11"/>
          </p:nvPr>
        </p:nvSpPr>
        <p:spPr/>
        <p:txBody>
          <a:body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88E7AFA2-6720-468E-9F40-2499D9FB7BBE}"/>
              </a:ext>
            </a:extLst>
          </p:cNvPr>
          <p:cNvSpPr>
            <a:spLocks noGrp="1"/>
          </p:cNvSpPr>
          <p:nvPr>
            <p:ph type="sldNum" sz="quarter" idx="12"/>
          </p:nvPr>
        </p:nvSpPr>
        <p:spPr/>
        <p:txBody>
          <a:bodyPr/>
          <a:lstStyle/>
          <a:p>
            <a:fld id="{A5163908-529D-4A49-892F-D37C4044DFD8}" type="slidenum">
              <a:rPr lang="en-IN" smtClean="0"/>
              <a:pPr/>
              <a:t>‹#›</a:t>
            </a:fld>
            <a:endParaRPr lang="en-IN"/>
          </a:p>
        </p:txBody>
      </p:sp>
      <p:cxnSp>
        <p:nvCxnSpPr>
          <p:cNvPr id="9" name="Straight Connector 17">
            <a:extLst>
              <a:ext uri="{FF2B5EF4-FFF2-40B4-BE49-F238E27FC236}">
                <a16:creationId xmlns:a16="http://schemas.microsoft.com/office/drawing/2014/main" id="{50CCBDD5-A078-4F63-AC4E-A4BB95B75007}"/>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7947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extLst>
    <p:ext uri="{DCECCB84-F9BA-43D5-87BE-67443E8EF086}">
      <p15:sldGuideLst xmlns:p15="http://schemas.microsoft.com/office/powerpoint/2012/main">
        <p15:guide id="1" pos="62"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73966E-CFE3-49CC-B52A-C5B637544F6F}"/>
              </a:ext>
            </a:extLst>
          </p:cNvPr>
          <p:cNvGraphicFramePr>
            <a:graphicFrameLocks noChangeAspect="1"/>
          </p:cNvGraphicFramePr>
          <p:nvPr userDrawn="1">
            <p:custDataLst>
              <p:tags r:id="rId1"/>
            </p:custDataLst>
            <p:extLst>
              <p:ext uri="{D42A27DB-BD31-4B8C-83A1-F6EECF244321}">
                <p14:modId xmlns:p14="http://schemas.microsoft.com/office/powerpoint/2010/main" val="3962766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8A73966E-CFE3-49CC-B52A-C5B637544F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FC3CDD-A9EE-4A29-BDB5-DDD9F2931D29}"/>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3"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2" name="Text Placeholder 2">
            <a:extLst>
              <a:ext uri="{FF2B5EF4-FFF2-40B4-BE49-F238E27FC236}">
                <a16:creationId xmlns:a16="http://schemas.microsoft.com/office/drawing/2014/main" id="{70BB6E0D-3F39-440A-BD9D-79E5F2487608}"/>
              </a:ext>
            </a:extLst>
          </p:cNvPr>
          <p:cNvSpPr>
            <a:spLocks noGrp="1"/>
          </p:cNvSpPr>
          <p:nvPr>
            <p:ph type="body" sz="quarter" idx="18" hasCustomPrompt="1"/>
          </p:nvPr>
        </p:nvSpPr>
        <p:spPr>
          <a:xfrm>
            <a:off x="94457" y="353371"/>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45E28750-0E4B-4D33-9132-AD81766D925F}"/>
              </a:ext>
            </a:extLst>
          </p:cNvPr>
          <p:cNvSpPr>
            <a:spLocks noGrp="1"/>
          </p:cNvSpPr>
          <p:nvPr>
            <p:ph type="body" sz="quarter" idx="19" hasCustomPrompt="1"/>
          </p:nvPr>
        </p:nvSpPr>
        <p:spPr>
          <a:xfrm>
            <a:off x="94457" y="510480"/>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7" name="Text Placeholder 2">
            <a:extLst>
              <a:ext uri="{FF2B5EF4-FFF2-40B4-BE49-F238E27FC236}">
                <a16:creationId xmlns:a16="http://schemas.microsoft.com/office/drawing/2014/main" id="{EC5D1072-8A57-4985-9114-7AB80099D9D4}"/>
              </a:ext>
            </a:extLst>
          </p:cNvPr>
          <p:cNvSpPr>
            <a:spLocks noGrp="1"/>
          </p:cNvSpPr>
          <p:nvPr>
            <p:ph type="body" sz="quarter" idx="21" hasCustomPrompt="1"/>
          </p:nvPr>
        </p:nvSpPr>
        <p:spPr>
          <a:xfrm>
            <a:off x="94457" y="39155"/>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8" name="Text Placeholder 2">
            <a:extLst>
              <a:ext uri="{FF2B5EF4-FFF2-40B4-BE49-F238E27FC236}">
                <a16:creationId xmlns:a16="http://schemas.microsoft.com/office/drawing/2014/main" id="{322D0EE4-A772-43CA-87B6-4AAA26C1682B}"/>
              </a:ext>
            </a:extLst>
          </p:cNvPr>
          <p:cNvSpPr>
            <a:spLocks noGrp="1"/>
          </p:cNvSpPr>
          <p:nvPr>
            <p:ph type="body" sz="quarter" idx="22" hasCustomPrompt="1"/>
          </p:nvPr>
        </p:nvSpPr>
        <p:spPr>
          <a:xfrm>
            <a:off x="94457" y="196263"/>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7182124D-0640-4AE6-AECC-F4880DA1C39A}"/>
              </a:ext>
            </a:extLst>
          </p:cNvPr>
          <p:cNvSpPr>
            <a:spLocks noGrp="1"/>
          </p:cNvSpPr>
          <p:nvPr>
            <p:ph type="dt" sz="half" idx="24"/>
          </p:nvPr>
        </p:nvSpPr>
        <p:spPr/>
        <p:txBody>
          <a:bodyPr/>
          <a:lstStyle/>
          <a:p>
            <a:endParaRPr lang="en-IN" dirty="0"/>
          </a:p>
        </p:txBody>
      </p:sp>
      <p:sp>
        <p:nvSpPr>
          <p:cNvPr id="6" name="Footer Placeholder 5">
            <a:extLst>
              <a:ext uri="{FF2B5EF4-FFF2-40B4-BE49-F238E27FC236}">
                <a16:creationId xmlns:a16="http://schemas.microsoft.com/office/drawing/2014/main" id="{2B1E07C9-1AA8-427A-8D3F-F90DA800C51B}"/>
              </a:ext>
            </a:extLst>
          </p:cNvPr>
          <p:cNvSpPr>
            <a:spLocks noGrp="1"/>
          </p:cNvSpPr>
          <p:nvPr>
            <p:ph type="ftr" sz="quarter" idx="25"/>
          </p:nvPr>
        </p:nvSpPr>
        <p:spPr/>
        <p:txBody>
          <a:body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75797C04-425D-49F7-8B2B-D4A178C161E5}"/>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F4A6D036-B440-4848-AD09-10D95A6851EB}"/>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98D6D76-355E-455E-9573-01D135D9D92F}"/>
              </a:ext>
            </a:extLst>
          </p:cNvPr>
          <p:cNvSpPr>
            <a:spLocks noGrp="1"/>
          </p:cNvSpPr>
          <p:nvPr>
            <p:ph type="body" sz="quarter" idx="27"/>
          </p:nvPr>
        </p:nvSpPr>
        <p:spPr>
          <a:xfrm>
            <a:off x="6355364" y="948271"/>
            <a:ext cx="2694185" cy="37761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04776545"/>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extLst>
    <p:ext uri="{DCECCB84-F9BA-43D5-87BE-67443E8EF086}">
      <p15:sldGuideLst xmlns:p15="http://schemas.microsoft.com/office/powerpoint/2012/main">
        <p15:guide id="1" pos="62"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039C25-38EE-4409-8846-AD3780FDA714}"/>
              </a:ext>
            </a:extLst>
          </p:cNvPr>
          <p:cNvGraphicFramePr>
            <a:graphicFrameLocks noChangeAspect="1"/>
          </p:cNvGraphicFramePr>
          <p:nvPr userDrawn="1">
            <p:custDataLst>
              <p:tags r:id="rId1"/>
            </p:custDataLst>
            <p:extLst>
              <p:ext uri="{D42A27DB-BD31-4B8C-83A1-F6EECF244321}">
                <p14:modId xmlns:p14="http://schemas.microsoft.com/office/powerpoint/2010/main" val="1830625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2E039C25-38EE-4409-8846-AD3780FDA7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31B7F0-8291-45AD-B310-18C6F32CA153}"/>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2"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6" name="Text Placeholder 2">
            <a:extLst>
              <a:ext uri="{FF2B5EF4-FFF2-40B4-BE49-F238E27FC236}">
                <a16:creationId xmlns:a16="http://schemas.microsoft.com/office/drawing/2014/main" id="{7066FA14-A13E-4C88-AA9E-2E47483D5080}"/>
              </a:ext>
            </a:extLst>
          </p:cNvPr>
          <p:cNvSpPr>
            <a:spLocks noGrp="1"/>
          </p:cNvSpPr>
          <p:nvPr>
            <p:ph type="body" sz="quarter" idx="18" hasCustomPrompt="1"/>
          </p:nvPr>
        </p:nvSpPr>
        <p:spPr>
          <a:xfrm>
            <a:off x="94457" y="353371"/>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8" name="Text Placeholder 2">
            <a:extLst>
              <a:ext uri="{FF2B5EF4-FFF2-40B4-BE49-F238E27FC236}">
                <a16:creationId xmlns:a16="http://schemas.microsoft.com/office/drawing/2014/main" id="{5198432D-6F74-40F0-A171-A0B5FD017FAD}"/>
              </a:ext>
            </a:extLst>
          </p:cNvPr>
          <p:cNvSpPr>
            <a:spLocks noGrp="1"/>
          </p:cNvSpPr>
          <p:nvPr>
            <p:ph type="body" sz="quarter" idx="19" hasCustomPrompt="1"/>
          </p:nvPr>
        </p:nvSpPr>
        <p:spPr>
          <a:xfrm>
            <a:off x="94457" y="510480"/>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20" name="Text Placeholder 2">
            <a:extLst>
              <a:ext uri="{FF2B5EF4-FFF2-40B4-BE49-F238E27FC236}">
                <a16:creationId xmlns:a16="http://schemas.microsoft.com/office/drawing/2014/main" id="{81023FC6-6139-470D-844E-BC0D6156133A}"/>
              </a:ext>
            </a:extLst>
          </p:cNvPr>
          <p:cNvSpPr>
            <a:spLocks noGrp="1"/>
          </p:cNvSpPr>
          <p:nvPr>
            <p:ph type="body" sz="quarter" idx="21" hasCustomPrompt="1"/>
          </p:nvPr>
        </p:nvSpPr>
        <p:spPr>
          <a:xfrm>
            <a:off x="94457" y="39155"/>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21" name="Text Placeholder 2">
            <a:extLst>
              <a:ext uri="{FF2B5EF4-FFF2-40B4-BE49-F238E27FC236}">
                <a16:creationId xmlns:a16="http://schemas.microsoft.com/office/drawing/2014/main" id="{B2569437-C2DB-4F3A-9508-BB720F4BFEB6}"/>
              </a:ext>
            </a:extLst>
          </p:cNvPr>
          <p:cNvSpPr>
            <a:spLocks noGrp="1"/>
          </p:cNvSpPr>
          <p:nvPr>
            <p:ph type="body" sz="quarter" idx="22" hasCustomPrompt="1"/>
          </p:nvPr>
        </p:nvSpPr>
        <p:spPr>
          <a:xfrm>
            <a:off x="94457" y="196263"/>
            <a:ext cx="2349941"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B87D807E-C4CE-4AA4-8ED9-448491339EC2}"/>
              </a:ext>
            </a:extLst>
          </p:cNvPr>
          <p:cNvSpPr>
            <a:spLocks noGrp="1"/>
          </p:cNvSpPr>
          <p:nvPr>
            <p:ph type="dt" sz="half" idx="24"/>
          </p:nvPr>
        </p:nvSpPr>
        <p:spPr/>
        <p:txBody>
          <a:bodyPr/>
          <a:lstStyle/>
          <a:p>
            <a:endParaRPr lang="en-IN" dirty="0"/>
          </a:p>
        </p:txBody>
      </p:sp>
      <p:sp>
        <p:nvSpPr>
          <p:cNvPr id="5" name="Footer Placeholder 4">
            <a:extLst>
              <a:ext uri="{FF2B5EF4-FFF2-40B4-BE49-F238E27FC236}">
                <a16:creationId xmlns:a16="http://schemas.microsoft.com/office/drawing/2014/main" id="{F838CB85-32FF-48FD-9896-C7B7E8F6EDB6}"/>
              </a:ext>
            </a:extLst>
          </p:cNvPr>
          <p:cNvSpPr>
            <a:spLocks noGrp="1"/>
          </p:cNvSpPr>
          <p:nvPr>
            <p:ph type="ftr" sz="quarter" idx="25"/>
          </p:nvPr>
        </p:nvSpPr>
        <p:spPr/>
        <p:txBody>
          <a:bodyPr/>
          <a:lstStyle/>
          <a:p>
            <a:r>
              <a:rPr lang="en-IN"/>
              <a:t>©2022 Koninklijke Philips N.V. All rights reserved. Approved for external distribution. D000000-00  XX2022</a:t>
            </a:r>
            <a:endParaRPr lang="en-IN" dirty="0"/>
          </a:p>
        </p:txBody>
      </p:sp>
      <p:sp>
        <p:nvSpPr>
          <p:cNvPr id="6" name="Slide Number Placeholder 5">
            <a:extLst>
              <a:ext uri="{FF2B5EF4-FFF2-40B4-BE49-F238E27FC236}">
                <a16:creationId xmlns:a16="http://schemas.microsoft.com/office/drawing/2014/main" id="{D4580397-EA1F-41BE-8CB8-EE87F91FA060}"/>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C539D5CE-18F8-4235-A29E-31342295EE06}"/>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A6F1E93-15E1-4055-8C44-6E1B52D56A8B}"/>
              </a:ext>
            </a:extLst>
          </p:cNvPr>
          <p:cNvSpPr>
            <a:spLocks noGrp="1"/>
          </p:cNvSpPr>
          <p:nvPr>
            <p:ph type="body" sz="quarter" idx="27"/>
          </p:nvPr>
        </p:nvSpPr>
        <p:spPr>
          <a:xfrm>
            <a:off x="94459" y="3528059"/>
            <a:ext cx="3817122" cy="1196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16872"/>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extLst>
    <p:ext uri="{DCECCB84-F9BA-43D5-87BE-67443E8EF086}">
      <p15:sldGuideLst xmlns:p15="http://schemas.microsoft.com/office/powerpoint/2012/main">
        <p15:guide id="1" pos="62"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pic>
        <p:nvPicPr>
          <p:cNvPr id="14" name="Picture 13">
            <a:extLst>
              <a:ext uri="{FF2B5EF4-FFF2-40B4-BE49-F238E27FC236}">
                <a16:creationId xmlns:a16="http://schemas.microsoft.com/office/drawing/2014/main" id="{6C937022-651A-CB44-9522-9D3927CBABCD}"/>
              </a:ext>
            </a:extLst>
          </p:cNvPr>
          <p:cNvPicPr>
            <a:picLocks/>
          </p:cNvPicPr>
          <p:nvPr userDrawn="1"/>
        </p:nvPicPr>
        <p:blipFill>
          <a:blip r:embed="rId6">
            <a:alphaModFix/>
          </a:blip>
          <a:stretch>
            <a:fillRect/>
          </a:stretch>
        </p:blipFill>
        <p:spPr>
          <a:xfrm>
            <a:off x="3988103" y="1835838"/>
            <a:ext cx="1144501" cy="1457824"/>
          </a:xfrm>
          <a:prstGeom prst="rect">
            <a:avLst/>
          </a:prstGeom>
          <a:noFill/>
        </p:spPr>
      </p:pic>
    </p:spTree>
    <p:extLst>
      <p:ext uri="{BB962C8B-B14F-4D97-AF65-F5344CB8AC3E}">
        <p14:creationId xmlns:p14="http://schemas.microsoft.com/office/powerpoint/2010/main" val="406177944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 slide - white">
    <p:spTree>
      <p:nvGrpSpPr>
        <p:cNvPr id="1" name=""/>
        <p:cNvGrpSpPr/>
        <p:nvPr/>
      </p:nvGrpSpPr>
      <p:grpSpPr>
        <a:xfrm>
          <a:off x="0" y="0"/>
          <a:ext cx="0" cy="0"/>
          <a:chOff x="0" y="0"/>
          <a:chExt cx="0" cy="0"/>
        </a:xfrm>
      </p:grpSpPr>
      <p:sp>
        <p:nvSpPr>
          <p:cNvPr id="7" name="Rectangle 6"/>
          <p:cNvSpPr/>
          <p:nvPr userDrawn="1"/>
        </p:nvSpPr>
        <p:spPr bwMode="white">
          <a:xfrm>
            <a:off x="107504" y="4677984"/>
            <a:ext cx="89289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0" tIns="40814" rIns="81630" bIns="40814" rtlCol="0" anchor="ctr"/>
          <a:lstStyle/>
          <a:p>
            <a:pPr algn="ctr"/>
            <a:endParaRPr lang="en-US" sz="1801" b="0" i="0" dirty="0">
              <a:latin typeface="Calibri Light" panose="020F0302020204030204" pitchFamily="34" charset="0"/>
            </a:endParaRPr>
          </a:p>
        </p:txBody>
      </p:sp>
      <p:pic>
        <p:nvPicPr>
          <p:cNvPr id="3" name="Picture 6">
            <a:extLst>
              <a:ext uri="{FF2B5EF4-FFF2-40B4-BE49-F238E27FC236}">
                <a16:creationId xmlns:a16="http://schemas.microsoft.com/office/drawing/2014/main" id="{D2D99289-1788-4094-95D8-16BE8E42F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8103" y="1835837"/>
            <a:ext cx="1144501" cy="1454950"/>
          </a:xfrm>
          <a:prstGeom prst="rect">
            <a:avLst/>
          </a:prstGeom>
          <a:ln>
            <a:noFill/>
          </a:ln>
        </p:spPr>
      </p:pic>
    </p:spTree>
    <p:extLst>
      <p:ext uri="{BB962C8B-B14F-4D97-AF65-F5344CB8AC3E}">
        <p14:creationId xmlns:p14="http://schemas.microsoft.com/office/powerpoint/2010/main" val="3422862155"/>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F14B76D6-1E80-FE45-861E-898D9060FB16}"/>
              </a:ext>
            </a:extLst>
          </p:cNvPr>
          <p:cNvSpPr>
            <a:spLocks noGrp="1"/>
          </p:cNvSpPr>
          <p:nvPr>
            <p:ph type="body" sz="quarter" idx="14"/>
          </p:nvPr>
        </p:nvSpPr>
        <p:spPr>
          <a:xfrm>
            <a:off x="504827" y="381000"/>
            <a:ext cx="7523938" cy="4315064"/>
          </a:xfrm>
        </p:spPr>
        <p:txBody>
          <a:bodyPr lIns="0" tIns="0" rIns="0" bIns="0" anchor="ctr" anchorCtr="0">
            <a:noAutofit/>
          </a:bodyPr>
          <a:lstStyle>
            <a:lvl1pPr marL="6350" indent="-6350">
              <a:lnSpc>
                <a:spcPct val="90000"/>
              </a:lnSpc>
              <a:buClr>
                <a:srgbClr val="00629F"/>
              </a:buClr>
              <a:buNone/>
              <a:tabLst/>
              <a:defRPr sz="3600" b="0" i="0">
                <a:solidFill>
                  <a:srgbClr val="00629F"/>
                </a:solidFill>
                <a:latin typeface="+mj-lt"/>
                <a:cs typeface="Calibri Light" panose="020F0302020204030204" pitchFamily="34" charset="0"/>
              </a:defRPr>
            </a:lvl1pPr>
            <a:lvl2pPr marL="757266" indent="-401651">
              <a:lnSpc>
                <a:spcPct val="90000"/>
              </a:lnSpc>
              <a:buClr>
                <a:srgbClr val="00629F"/>
              </a:buClr>
              <a:buNone/>
              <a:tabLst/>
              <a:defRPr sz="3801" b="0" i="0">
                <a:solidFill>
                  <a:srgbClr val="00629F"/>
                </a:solidFill>
                <a:latin typeface="+mj-lt"/>
                <a:cs typeface="Calibri Light" panose="020F0302020204030204" pitchFamily="34" charset="0"/>
              </a:defRPr>
            </a:lvl2pPr>
            <a:lvl3pPr marL="979525" indent="-266711">
              <a:lnSpc>
                <a:spcPct val="90000"/>
              </a:lnSpc>
              <a:buClr>
                <a:srgbClr val="00629F"/>
              </a:buClr>
              <a:buNone/>
              <a:tabLst/>
              <a:defRPr sz="3001" b="0" i="0">
                <a:solidFill>
                  <a:srgbClr val="00629F"/>
                </a:solidFill>
                <a:latin typeface="+mj-lt"/>
                <a:cs typeface="Calibri Light" panose="020F0302020204030204" pitchFamily="34" charset="0"/>
              </a:defRPr>
            </a:lvl3pPr>
            <a:lvl4pPr marL="1292274" indent="-254009">
              <a:lnSpc>
                <a:spcPct val="90000"/>
              </a:lnSpc>
              <a:buClr>
                <a:srgbClr val="00629F"/>
              </a:buClr>
              <a:buNone/>
              <a:tabLst/>
              <a:defRPr sz="2601" b="0" i="0">
                <a:solidFill>
                  <a:srgbClr val="00629F"/>
                </a:solidFill>
                <a:latin typeface="+mj-lt"/>
                <a:cs typeface="Calibri Light" panose="020F0302020204030204" pitchFamily="34" charset="0"/>
              </a:defRPr>
            </a:lvl4pPr>
          </a:lstStyle>
          <a:p>
            <a:pPr lvl="0"/>
            <a:r>
              <a:rPr lang="en-US"/>
              <a:t>Click to edit Master text styles</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p:txBody>
          <a:bodyPr/>
          <a:lstStyle>
            <a:lvl1pPr>
              <a:defRPr>
                <a:solidFill>
                  <a:schemeClr val="tx1"/>
                </a:solidFill>
                <a:latin typeface="+mn-lt"/>
              </a:defRPr>
            </a:lvl1pPr>
          </a:lstStyle>
          <a:p>
            <a:r>
              <a:rPr lang="en-IN"/>
              <a:t>©2022 Koninklijke Philips N.V. All rights reserved. Approved for external distribution. D000000-00  XX2022</a:t>
            </a:r>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373400568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bleed video">
    <p:bg>
      <p:bgPr>
        <a:solidFill>
          <a:schemeClr val="bg1">
            <a:lumMod val="75000"/>
          </a:schemeClr>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8386B580-0255-B14B-8CC7-759D3E4E7726}"/>
              </a:ext>
            </a:extLst>
          </p:cNvPr>
          <p:cNvSpPr>
            <a:spLocks noGrp="1"/>
          </p:cNvSpPr>
          <p:nvPr>
            <p:ph type="media" sz="quarter" idx="24"/>
          </p:nvPr>
        </p:nvSpPr>
        <p:spPr>
          <a:xfrm>
            <a:off x="0" y="0"/>
            <a:ext cx="9144000" cy="5143500"/>
          </a:xfrm>
          <a:solidFill>
            <a:schemeClr val="bg1">
              <a:lumMod val="85000"/>
            </a:schemeClr>
          </a:solidFill>
        </p:spPr>
        <p:txBody>
          <a:bodyPr bIns="503999" anchor="ctr"/>
          <a:lstStyle>
            <a:lvl1pPr algn="ctr">
              <a:buNone/>
              <a:defRPr/>
            </a:lvl1pPr>
          </a:lstStyle>
          <a:p>
            <a:r>
              <a:rPr lang="en-US"/>
              <a:t>Click icon to add media</a:t>
            </a:r>
            <a:endParaRPr lang="en-NL" dirty="0"/>
          </a:p>
        </p:txBody>
      </p:sp>
      <p:sp>
        <p:nvSpPr>
          <p:cNvPr id="13" name="Footer Placeholder 4">
            <a:extLst>
              <a:ext uri="{FF2B5EF4-FFF2-40B4-BE49-F238E27FC236}">
                <a16:creationId xmlns:a16="http://schemas.microsoft.com/office/drawing/2014/main" id="{1A9D1465-550E-0E4E-B1C9-13DDC9BD1E1F}"/>
              </a:ext>
            </a:extLst>
          </p:cNvPr>
          <p:cNvSpPr txBox="1">
            <a:spLocks/>
          </p:cNvSpPr>
          <p:nvPr userDrawn="1"/>
        </p:nvSpPr>
        <p:spPr>
          <a:xfrm>
            <a:off x="7889641" y="4719603"/>
            <a:ext cx="1063904"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latin typeface="+mn-lt"/>
              </a:defRPr>
            </a:lvl1pPr>
          </a:lstStyle>
          <a:p>
            <a:endParaRPr lang="en-IN" dirty="0"/>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p:txBody>
          <a:bodyPr/>
          <a:lstStyle>
            <a:lvl1pPr>
              <a:defRPr>
                <a:solidFill>
                  <a:schemeClr val="bg1"/>
                </a:solidFill>
                <a:latin typeface="+mn-lt"/>
              </a:defRPr>
            </a:lvl1pPr>
          </a:lstStyle>
          <a:p>
            <a:r>
              <a:rPr lang="en-IN"/>
              <a:t>©2022 Koninklijke Philips N.V. All rights reserved. Approved for external distribution. D000000-00  XX2022</a:t>
            </a:r>
            <a:endParaRPr lang="en-IN" dirty="0"/>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278949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1500 x 843 px</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defRPr>
            </a:lvl1pPr>
          </a:lstStyle>
          <a:p>
            <a:endParaRPr lang="en-IN" dirty="0">
              <a:solidFill>
                <a:schemeClr val="bg1"/>
              </a:solidFill>
            </a:endParaRPr>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p:txBody>
          <a:bodyPr/>
          <a:lstStyle>
            <a:lvl1pPr>
              <a:defRPr>
                <a:solidFill>
                  <a:schemeClr val="bg1"/>
                </a:solidFill>
              </a:defRPr>
            </a:lvl1pPr>
          </a:lstStyle>
          <a:p>
            <a:r>
              <a:rPr lang="en-IN">
                <a:solidFill>
                  <a:schemeClr val="bg1"/>
                </a:solidFill>
              </a:rPr>
              <a:t>©2022 Koninklijke Philips N.V. All rights reserved. Approved for external distribution. D000000-00  XX2022</a:t>
            </a:r>
            <a:endParaRPr lang="en-IN" dirty="0">
              <a:solidFill>
                <a:schemeClr val="bg1"/>
              </a:solidFill>
            </a:endParaRPr>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73" y="4719603"/>
            <a:ext cx="1068510"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2FBD5542-7C18-554E-8C38-9C18824A0F23}"/>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180295920"/>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ags" Target="../tags/tag3.xml"/><Relationship Id="rId7" Type="http://schemas.openxmlformats.org/officeDocument/2006/relationships/slideLayout" Target="../slideLayouts/slideLayout7.xml"/><Relationship Id="rId71"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7"/>
            </p:custDataLst>
            <p:extLst>
              <p:ext uri="{D42A27DB-BD31-4B8C-83A1-F6EECF244321}">
                <p14:modId xmlns:p14="http://schemas.microsoft.com/office/powerpoint/2010/main" val="1948553763"/>
              </p:ext>
            </p:extLst>
          </p:nvPr>
        </p:nvGraphicFramePr>
        <p:xfrm>
          <a:off x="1595" y="1192"/>
          <a:ext cx="1588" cy="1190"/>
        </p:xfrm>
        <a:graphic>
          <a:graphicData uri="http://schemas.openxmlformats.org/presentationml/2006/ole">
            <mc:AlternateContent xmlns:mc="http://schemas.openxmlformats.org/markup-compatibility/2006">
              <mc:Choice xmlns:v="urn:schemas-microsoft-com:vml" Requires="v">
                <p:oleObj name="think-cell Slide" r:id="rId69" imgW="270" imgH="270" progId="TCLayout.ActiveDocument.1">
                  <p:embed/>
                </p:oleObj>
              </mc:Choice>
              <mc:Fallback>
                <p:oleObj name="think-cell Slide" r:id="rId69" imgW="270" imgH="270" progId="TCLayout.ActiveDocument.1">
                  <p:embed/>
                  <p:pic>
                    <p:nvPicPr>
                      <p:cNvPr id="2" name="Object 1" hidden="1"/>
                      <p:cNvPicPr/>
                      <p:nvPr/>
                    </p:nvPicPr>
                    <p:blipFill>
                      <a:blip r:embed="rId70"/>
                      <a:stretch>
                        <a:fillRect/>
                      </a:stretch>
                    </p:blipFill>
                    <p:spPr>
                      <a:xfrm>
                        <a:off x="1595" y="1192"/>
                        <a:ext cx="1588" cy="119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A5D2E64-2649-4557-8200-E78DF2A57EFC}"/>
              </a:ext>
            </a:extLst>
          </p:cNvPr>
          <p:cNvPicPr>
            <a:picLocks noChangeAspect="1"/>
          </p:cNvPicPr>
          <p:nvPr userDrawn="1"/>
        </p:nvPicPr>
        <p:blipFill>
          <a:blip r:embed="rId71" cstate="print">
            <a:extLst>
              <a:ext uri="{28A0092B-C50C-407E-A947-70E740481C1C}">
                <a14:useLocalDpi xmlns:a14="http://schemas.microsoft.com/office/drawing/2010/main" val="0"/>
              </a:ext>
            </a:extLst>
          </a:blip>
          <a:stretch>
            <a:fillRect/>
          </a:stretch>
        </p:blipFill>
        <p:spPr>
          <a:xfrm>
            <a:off x="8280763" y="216000"/>
            <a:ext cx="360000" cy="457297"/>
          </a:xfrm>
          <a:prstGeom prst="rect">
            <a:avLst/>
          </a:prstGeom>
        </p:spPr>
      </p:pic>
      <p:sp>
        <p:nvSpPr>
          <p:cNvPr id="4" name="Date Placeholder 3">
            <a:extLst>
              <a:ext uri="{FF2B5EF4-FFF2-40B4-BE49-F238E27FC236}">
                <a16:creationId xmlns:a16="http://schemas.microsoft.com/office/drawing/2014/main" id="{39BA08C5-5A5A-413C-BB47-80E1FBC06359}"/>
              </a:ext>
            </a:extLst>
          </p:cNvPr>
          <p:cNvSpPr>
            <a:spLocks noGrp="1"/>
          </p:cNvSpPr>
          <p:nvPr>
            <p:ph type="dt" sz="half" idx="2"/>
          </p:nvPr>
        </p:nvSpPr>
        <p:spPr>
          <a:xfrm>
            <a:off x="504827" y="4884454"/>
            <a:ext cx="718766" cy="107975"/>
          </a:xfrm>
          <a:prstGeom prst="rect">
            <a:avLst/>
          </a:prstGeom>
        </p:spPr>
        <p:txBody>
          <a:bodyPr vert="horz" lIns="0" tIns="0" rIns="0" bIns="0" rtlCol="0" anchor="t"/>
          <a:lstStyle>
            <a:lvl1pPr algn="l">
              <a:defRPr sz="700" b="0" i="0">
                <a:solidFill>
                  <a:schemeClr val="tx1"/>
                </a:solidFill>
                <a:latin typeface="+mn-lt"/>
                <a:cs typeface="Calibri Light" panose="020F0302020204030204" pitchFamily="34" charset="0"/>
              </a:defRPr>
            </a:lvl1pPr>
          </a:lstStyle>
          <a:p>
            <a:endParaRPr lang="en-IN" dirty="0">
              <a:solidFill>
                <a:schemeClr val="tx1"/>
              </a:solidFill>
            </a:endParaRPr>
          </a:p>
        </p:txBody>
      </p:sp>
      <p:sp>
        <p:nvSpPr>
          <p:cNvPr id="7" name="Footer Placeholder 6">
            <a:extLst>
              <a:ext uri="{FF2B5EF4-FFF2-40B4-BE49-F238E27FC236}">
                <a16:creationId xmlns:a16="http://schemas.microsoft.com/office/drawing/2014/main" id="{B1528AAF-4F0A-419B-8AAE-5F058B1EDEF5}"/>
              </a:ext>
            </a:extLst>
          </p:cNvPr>
          <p:cNvSpPr>
            <a:spLocks noGrp="1"/>
          </p:cNvSpPr>
          <p:nvPr>
            <p:ph type="ftr" sz="quarter" idx="3"/>
          </p:nvPr>
        </p:nvSpPr>
        <p:spPr>
          <a:xfrm>
            <a:off x="1948069" y="4884454"/>
            <a:ext cx="3910151" cy="107975"/>
          </a:xfrm>
          <a:prstGeom prst="rect">
            <a:avLst/>
          </a:prstGeom>
        </p:spPr>
        <p:txBody>
          <a:bodyPr vert="horz" lIns="0" tIns="0" rIns="0" bIns="0" rtlCol="0" anchor="t"/>
          <a:lstStyle>
            <a:lvl1pPr algn="l">
              <a:defRPr sz="700" b="0" i="0">
                <a:solidFill>
                  <a:schemeClr val="tx1"/>
                </a:solidFill>
                <a:latin typeface="+mn-lt"/>
                <a:cs typeface="Calibri Light" panose="020F0302020204030204" pitchFamily="34" charset="0"/>
              </a:defRPr>
            </a:lvl1pPr>
          </a:lstStyle>
          <a:p>
            <a:r>
              <a:rPr lang="en-IN"/>
              <a:t>©2022 Koninklijke Philips N.V. All rights reserved. Approved for external distribution. D000000-00  XX2022</a:t>
            </a:r>
            <a:endParaRPr lang="en-IN" dirty="0"/>
          </a:p>
        </p:txBody>
      </p:sp>
      <p:sp>
        <p:nvSpPr>
          <p:cNvPr id="8"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182126" y="4864360"/>
            <a:ext cx="199973" cy="150200"/>
          </a:xfrm>
          <a:prstGeom prst="rect">
            <a:avLst/>
          </a:prstGeom>
        </p:spPr>
        <p:txBody>
          <a:bodyPr vert="horz" lIns="0" tIns="0" rIns="0" bIns="0" rtlCol="0" anchor="t"/>
          <a:lstStyle>
            <a:lvl1pPr algn="l">
              <a:defRPr sz="900" b="0" i="0">
                <a:solidFill>
                  <a:schemeClr val="tx1"/>
                </a:solidFill>
                <a:latin typeface="+mn-lt"/>
                <a:cs typeface="Calibri Light" panose="020F0302020204030204" pitchFamily="34" charset="0"/>
              </a:defRPr>
            </a:lvl1pPr>
          </a:lstStyle>
          <a:p>
            <a:fld id="{A5163908-529D-4A49-892F-D37C4044DFD8}" type="slidenum">
              <a:rPr lang="en-IN" smtClean="0"/>
              <a:pPr/>
              <a:t>‹#›</a:t>
            </a:fld>
            <a:endParaRPr lang="en-IN" dirty="0"/>
          </a:p>
        </p:txBody>
      </p:sp>
      <p:sp>
        <p:nvSpPr>
          <p:cNvPr id="13"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504823" y="1211263"/>
            <a:ext cx="8132764" cy="3484800"/>
          </a:xfrm>
          <a:prstGeom prst="rect">
            <a:avLst/>
          </a:prstGeom>
        </p:spPr>
        <p:txBody>
          <a:bodyPr vert="horz" lIns="0" tIns="0" rIns="0" bIns="0" spcCol="324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ooter Placeholder 4">
            <a:extLst>
              <a:ext uri="{FF2B5EF4-FFF2-40B4-BE49-F238E27FC236}">
                <a16:creationId xmlns:a16="http://schemas.microsoft.com/office/drawing/2014/main" id="{894B2A6A-BE43-1D4A-8330-3072C7FC58B6}"/>
              </a:ext>
            </a:extLst>
          </p:cNvPr>
          <p:cNvSpPr txBox="1">
            <a:spLocks/>
          </p:cNvSpPr>
          <p:nvPr userDrawn="1"/>
        </p:nvSpPr>
        <p:spPr>
          <a:xfrm>
            <a:off x="7884372" y="4719603"/>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6" name="Title Placeholder 5">
            <a:extLst>
              <a:ext uri="{FF2B5EF4-FFF2-40B4-BE49-F238E27FC236}">
                <a16:creationId xmlns:a16="http://schemas.microsoft.com/office/drawing/2014/main" id="{A0613193-D73A-5A4B-9E3D-2F277B4E033F}"/>
              </a:ext>
            </a:extLst>
          </p:cNvPr>
          <p:cNvSpPr>
            <a:spLocks noGrp="1"/>
          </p:cNvSpPr>
          <p:nvPr>
            <p:ph type="title"/>
          </p:nvPr>
        </p:nvSpPr>
        <p:spPr>
          <a:xfrm>
            <a:off x="503237" y="376238"/>
            <a:ext cx="7524750" cy="719137"/>
          </a:xfrm>
          <a:prstGeom prst="rect">
            <a:avLst/>
          </a:prstGeom>
        </p:spPr>
        <p:txBody>
          <a:bodyPr vert="horz" lIns="0" tIns="0" rIns="0" bIns="0" rtlCol="0" anchor="t">
            <a:noAutofit/>
          </a:bodyPr>
          <a:lstStyle/>
          <a:p>
            <a:r>
              <a:rPr lang="en-US"/>
              <a:t>Click to edit Master title style</a:t>
            </a:r>
            <a:endParaRPr lang="en-NL" dirty="0"/>
          </a:p>
        </p:txBody>
      </p:sp>
      <p:sp>
        <p:nvSpPr>
          <p:cNvPr id="5" name="Rectangle 4" hidden="1">
            <a:extLst>
              <a:ext uri="{FF2B5EF4-FFF2-40B4-BE49-F238E27FC236}">
                <a16:creationId xmlns:a16="http://schemas.microsoft.com/office/drawing/2014/main" id="{E111333B-FBA5-4875-A5DE-3B4281D761D5}"/>
              </a:ext>
            </a:extLst>
          </p:cNvPr>
          <p:cNvSpPr/>
          <p:nvPr userDrawn="1">
            <p:custDataLst>
              <p:tags r:id="rId68"/>
            </p:custDataLst>
          </p:nvPr>
        </p:nvSpPr>
        <p:spPr>
          <a:xfrm>
            <a:off x="5"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78" r:id="rId3"/>
    <p:sldLayoutId id="2147483860" r:id="rId4"/>
    <p:sldLayoutId id="2147483955" r:id="rId5"/>
    <p:sldLayoutId id="2147483692" r:id="rId6"/>
    <p:sldLayoutId id="2147484176" r:id="rId7"/>
    <p:sldLayoutId id="2147483862" r:id="rId8"/>
    <p:sldLayoutId id="2147483948" r:id="rId9"/>
    <p:sldLayoutId id="2147483871" r:id="rId10"/>
    <p:sldLayoutId id="2147483866" r:id="rId11"/>
    <p:sldLayoutId id="2147483975" r:id="rId12"/>
    <p:sldLayoutId id="2147483867" r:id="rId13"/>
    <p:sldLayoutId id="2147483976" r:id="rId14"/>
    <p:sldLayoutId id="2147483984" r:id="rId15"/>
    <p:sldLayoutId id="2147483933" r:id="rId16"/>
    <p:sldLayoutId id="2147483869" r:id="rId17"/>
    <p:sldLayoutId id="2147483939" r:id="rId18"/>
    <p:sldLayoutId id="2147483936" r:id="rId19"/>
    <p:sldLayoutId id="2147483937" r:id="rId20"/>
    <p:sldLayoutId id="2147483938" r:id="rId21"/>
    <p:sldLayoutId id="2147484177" r:id="rId22"/>
    <p:sldLayoutId id="2147484146" r:id="rId23"/>
    <p:sldLayoutId id="2147484184" r:id="rId24"/>
    <p:sldLayoutId id="2147483918" r:id="rId25"/>
    <p:sldLayoutId id="2147483742" r:id="rId26"/>
    <p:sldLayoutId id="2147483766" r:id="rId27"/>
    <p:sldLayoutId id="2147484171" r:id="rId28"/>
    <p:sldLayoutId id="2147484149" r:id="rId29"/>
    <p:sldLayoutId id="2147484183" r:id="rId30"/>
    <p:sldLayoutId id="2147484095" r:id="rId31"/>
    <p:sldLayoutId id="2147484093" r:id="rId32"/>
    <p:sldLayoutId id="2147484100" r:id="rId33"/>
    <p:sldLayoutId id="2147484172" r:id="rId34"/>
    <p:sldLayoutId id="2147484152" r:id="rId35"/>
    <p:sldLayoutId id="2147484182" r:id="rId36"/>
    <p:sldLayoutId id="2147484107" r:id="rId37"/>
    <p:sldLayoutId id="2147484105" r:id="rId38"/>
    <p:sldLayoutId id="2147484109" r:id="rId39"/>
    <p:sldLayoutId id="2147484173" r:id="rId40"/>
    <p:sldLayoutId id="2147484155" r:id="rId41"/>
    <p:sldLayoutId id="2147484181" r:id="rId42"/>
    <p:sldLayoutId id="2147484116" r:id="rId43"/>
    <p:sldLayoutId id="2147484114" r:id="rId44"/>
    <p:sldLayoutId id="2147484118" r:id="rId45"/>
    <p:sldLayoutId id="2147484174" r:id="rId46"/>
    <p:sldLayoutId id="2147484158" r:id="rId47"/>
    <p:sldLayoutId id="2147484180" r:id="rId48"/>
    <p:sldLayoutId id="2147484125" r:id="rId49"/>
    <p:sldLayoutId id="2147484123" r:id="rId50"/>
    <p:sldLayoutId id="2147484127" r:id="rId51"/>
    <p:sldLayoutId id="2147484175" r:id="rId52"/>
    <p:sldLayoutId id="2147484160" r:id="rId53"/>
    <p:sldLayoutId id="2147484179" r:id="rId54"/>
    <p:sldLayoutId id="2147484134" r:id="rId55"/>
    <p:sldLayoutId id="2147484132" r:id="rId56"/>
    <p:sldLayoutId id="2147484136" r:id="rId57"/>
    <p:sldLayoutId id="2147484185" r:id="rId58"/>
    <p:sldLayoutId id="2147484186" r:id="rId59"/>
    <p:sldLayoutId id="2147484187" r:id="rId60"/>
    <p:sldLayoutId id="2147484188" r:id="rId61"/>
    <p:sldLayoutId id="2147484189" r:id="rId62"/>
    <p:sldLayoutId id="2147484190" r:id="rId63"/>
    <p:sldLayoutId id="2147484169" r:id="rId64"/>
    <p:sldLayoutId id="2147484142" r:id="rId65"/>
  </p:sldLayoutIdLst>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hf sldNum="0" hdr="0" dt="0"/>
  <p:txStyles>
    <p:titleStyle>
      <a:lvl1pPr algn="l" defTabSz="914410" rtl="0" eaLnBrk="1" latinLnBrk="0" hangingPunct="1">
        <a:lnSpc>
          <a:spcPct val="100000"/>
        </a:lnSpc>
        <a:spcBef>
          <a:spcPct val="0"/>
        </a:spcBef>
        <a:buNone/>
        <a:defRPr lang="en-US" sz="2400" kern="1200" smtClean="0">
          <a:solidFill>
            <a:srgbClr val="00629F"/>
          </a:solidFill>
          <a:latin typeface="+mj-lt"/>
          <a:ea typeface="+mj-ea"/>
          <a:cs typeface="+mj-cs"/>
        </a:defRPr>
      </a:lvl1pPr>
    </p:titleStyle>
    <p:bodyStyle>
      <a:lvl1pPr marL="144005" indent="-144005" algn="l" defTabSz="914410"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401" b="0" i="0" kern="1200" dirty="0">
          <a:solidFill>
            <a:schemeClr val="tx1"/>
          </a:solidFill>
          <a:latin typeface="+mn-lt"/>
          <a:ea typeface="+mn-ea"/>
          <a:cs typeface="Calibri Light" panose="020F0302020204030204" pitchFamily="34" charset="0"/>
        </a:defRPr>
      </a:lvl1pPr>
      <a:lvl2pPr marL="320054" indent="-137166" algn="l" defTabSz="914410"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200" b="0" i="0" kern="1200" dirty="0">
          <a:solidFill>
            <a:schemeClr val="tx1"/>
          </a:solidFill>
          <a:latin typeface="+mn-lt"/>
          <a:ea typeface="+mn-ea"/>
          <a:cs typeface="Calibri Light" panose="020F0302020204030204" pitchFamily="34" charset="0"/>
        </a:defRPr>
      </a:lvl2pPr>
      <a:lvl3pPr marL="429785" indent="-107955" algn="l" defTabSz="914410"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51" b="0" i="0" kern="1200" dirty="0">
          <a:solidFill>
            <a:schemeClr val="tx1"/>
          </a:solidFill>
          <a:latin typeface="+mn-lt"/>
          <a:ea typeface="+mn-ea"/>
          <a:cs typeface="Calibri Light" panose="020F0302020204030204" pitchFamily="34" charset="0"/>
        </a:defRPr>
      </a:lvl3pPr>
      <a:lvl4pPr marL="594383" indent="-137166" algn="l" defTabSz="914410"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01" b="0" i="0" kern="1200" dirty="0">
          <a:solidFill>
            <a:schemeClr val="tx1"/>
          </a:solidFill>
          <a:latin typeface="+mn-lt"/>
          <a:ea typeface="+mn-ea"/>
          <a:cs typeface="Calibri Light" panose="020F0302020204030204" pitchFamily="34" charset="0"/>
        </a:defRPr>
      </a:lvl4pPr>
      <a:lvl5pPr marL="701701" indent="-107955" algn="l" defTabSz="914410"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001" kern="1200" dirty="0">
          <a:solidFill>
            <a:schemeClr val="tx1"/>
          </a:solidFill>
          <a:latin typeface="+mn-lt"/>
          <a:ea typeface="+mn-ea"/>
          <a:cs typeface="+mn-cs"/>
        </a:defRPr>
      </a:lvl5pPr>
      <a:lvl6pPr marL="2514631" indent="-228604" algn="l" defTabSz="9144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8" indent="-228604" algn="l" defTabSz="9144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4" indent="-228604" algn="l" defTabSz="9144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4" algn="l" defTabSz="9144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10" rtl="0" eaLnBrk="1" latinLnBrk="0" hangingPunct="1">
        <a:defRPr sz="1801" kern="1200">
          <a:solidFill>
            <a:schemeClr val="tx1"/>
          </a:solidFill>
          <a:latin typeface="+mn-lt"/>
          <a:ea typeface="+mn-ea"/>
          <a:cs typeface="+mn-cs"/>
        </a:defRPr>
      </a:lvl1pPr>
      <a:lvl2pPr marL="457207" algn="l" defTabSz="914410" rtl="0" eaLnBrk="1" latinLnBrk="0" hangingPunct="1">
        <a:defRPr sz="1801" kern="1200">
          <a:solidFill>
            <a:schemeClr val="tx1"/>
          </a:solidFill>
          <a:latin typeface="+mn-lt"/>
          <a:ea typeface="+mn-ea"/>
          <a:cs typeface="+mn-cs"/>
        </a:defRPr>
      </a:lvl2pPr>
      <a:lvl3pPr marL="914410" algn="l" defTabSz="914410" rtl="0" eaLnBrk="1" latinLnBrk="0" hangingPunct="1">
        <a:defRPr sz="1801" kern="1200">
          <a:solidFill>
            <a:schemeClr val="tx1"/>
          </a:solidFill>
          <a:latin typeface="+mn-lt"/>
          <a:ea typeface="+mn-ea"/>
          <a:cs typeface="+mn-cs"/>
        </a:defRPr>
      </a:lvl3pPr>
      <a:lvl4pPr marL="1371617" algn="l" defTabSz="914410" rtl="0" eaLnBrk="1" latinLnBrk="0" hangingPunct="1">
        <a:defRPr sz="1801" kern="1200">
          <a:solidFill>
            <a:schemeClr val="tx1"/>
          </a:solidFill>
          <a:latin typeface="+mn-lt"/>
          <a:ea typeface="+mn-ea"/>
          <a:cs typeface="+mn-cs"/>
        </a:defRPr>
      </a:lvl4pPr>
      <a:lvl5pPr marL="1828823" algn="l" defTabSz="914410" rtl="0" eaLnBrk="1" latinLnBrk="0" hangingPunct="1">
        <a:defRPr sz="1801" kern="1200">
          <a:solidFill>
            <a:schemeClr val="tx1"/>
          </a:solidFill>
          <a:latin typeface="+mn-lt"/>
          <a:ea typeface="+mn-ea"/>
          <a:cs typeface="+mn-cs"/>
        </a:defRPr>
      </a:lvl5pPr>
      <a:lvl6pPr marL="2286030" algn="l" defTabSz="914410" rtl="0" eaLnBrk="1" latinLnBrk="0" hangingPunct="1">
        <a:defRPr sz="1801" kern="1200">
          <a:solidFill>
            <a:schemeClr val="tx1"/>
          </a:solidFill>
          <a:latin typeface="+mn-lt"/>
          <a:ea typeface="+mn-ea"/>
          <a:cs typeface="+mn-cs"/>
        </a:defRPr>
      </a:lvl6pPr>
      <a:lvl7pPr marL="2743233" algn="l" defTabSz="914410" rtl="0" eaLnBrk="1" latinLnBrk="0" hangingPunct="1">
        <a:defRPr sz="1801" kern="1200">
          <a:solidFill>
            <a:schemeClr val="tx1"/>
          </a:solidFill>
          <a:latin typeface="+mn-lt"/>
          <a:ea typeface="+mn-ea"/>
          <a:cs typeface="+mn-cs"/>
        </a:defRPr>
      </a:lvl7pPr>
      <a:lvl8pPr marL="3200440" algn="l" defTabSz="914410" rtl="0" eaLnBrk="1" latinLnBrk="0" hangingPunct="1">
        <a:defRPr sz="1801" kern="1200">
          <a:solidFill>
            <a:schemeClr val="tx1"/>
          </a:solidFill>
          <a:latin typeface="+mn-lt"/>
          <a:ea typeface="+mn-ea"/>
          <a:cs typeface="+mn-cs"/>
        </a:defRPr>
      </a:lvl8pPr>
      <a:lvl9pPr marL="3657647" algn="l" defTabSz="914410"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 userDrawn="1">
          <p15:clr>
            <a:srgbClr val="A4A3A4"/>
          </p15:clr>
        </p15:guide>
        <p15:guide id="2" pos="5442" userDrawn="1">
          <p15:clr>
            <a:srgbClr val="A4A3A4"/>
          </p15:clr>
        </p15:guide>
        <p15:guide id="4" orient="horz" pos="237" userDrawn="1">
          <p15:clr>
            <a:srgbClr val="A4A3A4"/>
          </p15:clr>
        </p15:guide>
        <p15:guide id="5" orient="horz" pos="690" userDrawn="1">
          <p15:clr>
            <a:srgbClr val="A4A3A4"/>
          </p15:clr>
        </p15:guide>
        <p15:guide id="6" orient="horz" pos="763" userDrawn="1">
          <p15:clr>
            <a:srgbClr val="A4A3A4"/>
          </p15:clr>
        </p15:guide>
        <p15:guide id="7" orient="horz" pos="2958" userDrawn="1">
          <p15:clr>
            <a:srgbClr val="A4A3A4"/>
          </p15:clr>
        </p15:guide>
        <p15:guide id="12" pos="2910" userDrawn="1">
          <p15:clr>
            <a:srgbClr val="A4A3A4"/>
          </p15:clr>
        </p15:guide>
        <p15:guide id="14" pos="2850"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8B4A4B-FC64-4654-AD8A-CF35E3E72930}"/>
              </a:ext>
            </a:extLst>
          </p:cNvPr>
          <p:cNvSpPr>
            <a:spLocks noGrp="1"/>
          </p:cNvSpPr>
          <p:nvPr>
            <p:ph type="body" sz="quarter" idx="11"/>
          </p:nvPr>
        </p:nvSpPr>
        <p:spPr>
          <a:xfrm>
            <a:off x="837443" y="3782928"/>
            <a:ext cx="4324891" cy="189214"/>
          </a:xfrm>
        </p:spPr>
        <p:txBody>
          <a:bodyPr/>
          <a:lstStyle/>
          <a:p>
            <a:r>
              <a:rPr lang="en-US" dirty="0"/>
              <a:t>No infection left behind	</a:t>
            </a:r>
          </a:p>
        </p:txBody>
      </p:sp>
      <p:sp>
        <p:nvSpPr>
          <p:cNvPr id="4" name="Text Placeholder 3">
            <a:extLst>
              <a:ext uri="{FF2B5EF4-FFF2-40B4-BE49-F238E27FC236}">
                <a16:creationId xmlns:a16="http://schemas.microsoft.com/office/drawing/2014/main" id="{BC809771-3079-4EF0-A76E-8D23E2181207}"/>
              </a:ext>
            </a:extLst>
          </p:cNvPr>
          <p:cNvSpPr>
            <a:spLocks noGrp="1"/>
          </p:cNvSpPr>
          <p:nvPr>
            <p:ph type="body" sz="quarter" idx="12"/>
          </p:nvPr>
        </p:nvSpPr>
        <p:spPr>
          <a:xfrm>
            <a:off x="837443" y="3972142"/>
            <a:ext cx="4324891" cy="189214"/>
          </a:xfrm>
        </p:spPr>
        <p:txBody>
          <a:bodyPr/>
          <a:lstStyle/>
          <a:p>
            <a:r>
              <a:rPr lang="en-US" dirty="0"/>
              <a:t>Lead Management</a:t>
            </a:r>
          </a:p>
        </p:txBody>
      </p:sp>
      <p:sp>
        <p:nvSpPr>
          <p:cNvPr id="6" name="Text Placeholder 5">
            <a:extLst>
              <a:ext uri="{FF2B5EF4-FFF2-40B4-BE49-F238E27FC236}">
                <a16:creationId xmlns:a16="http://schemas.microsoft.com/office/drawing/2014/main" id="{00776DAB-2B63-40AC-BE5A-CDBC87179853}"/>
              </a:ext>
            </a:extLst>
          </p:cNvPr>
          <p:cNvSpPr>
            <a:spLocks noGrp="1"/>
          </p:cNvSpPr>
          <p:nvPr>
            <p:ph type="body" sz="quarter" idx="10"/>
          </p:nvPr>
        </p:nvSpPr>
        <p:spPr>
          <a:xfrm>
            <a:off x="814583" y="1010452"/>
            <a:ext cx="7796017" cy="1206990"/>
          </a:xfrm>
        </p:spPr>
        <p:txBody>
          <a:bodyPr/>
          <a:lstStyle/>
          <a:p>
            <a:r>
              <a:rPr lang="en-US" sz="4000" dirty="0">
                <a:solidFill>
                  <a:srgbClr val="FFC000"/>
                </a:solidFill>
              </a:rPr>
              <a:t>ACC.22 Late-Breaking Clinical Trial</a:t>
            </a:r>
          </a:p>
          <a:p>
            <a:r>
              <a:rPr lang="en-US" sz="3200" i="1" dirty="0"/>
              <a:t>Low Rates of Guideline Directed Care Associated with Higher Mortality in Patients With Infected CIEDs</a:t>
            </a:r>
          </a:p>
        </p:txBody>
      </p:sp>
      <p:sp>
        <p:nvSpPr>
          <p:cNvPr id="7" name="TextBox 6">
            <a:extLst>
              <a:ext uri="{FF2B5EF4-FFF2-40B4-BE49-F238E27FC236}">
                <a16:creationId xmlns:a16="http://schemas.microsoft.com/office/drawing/2014/main" id="{93AA8A31-708B-47E0-AB33-DB96BC451F42}"/>
              </a:ext>
            </a:extLst>
          </p:cNvPr>
          <p:cNvSpPr txBox="1"/>
          <p:nvPr/>
        </p:nvSpPr>
        <p:spPr>
          <a:xfrm>
            <a:off x="723143" y="3185038"/>
            <a:ext cx="7887457" cy="461665"/>
          </a:xfrm>
          <a:prstGeom prst="rect">
            <a:avLst/>
          </a:prstGeom>
          <a:noFill/>
        </p:spPr>
        <p:txBody>
          <a:bodyPr wrap="square">
            <a:spAutoFit/>
          </a:bodyPr>
          <a:lstStyle/>
          <a:p>
            <a:r>
              <a:rPr lang="en-US" sz="1200" i="1" dirty="0">
                <a:solidFill>
                  <a:schemeClr val="bg1"/>
                </a:solidFill>
              </a:rPr>
              <a:t>Sean D. Pokorney, Lindsay Zepel, Melissa A. Greiner, Vance G. Fowler, Jr., Eric Black-Maier, Robert K. Lewis, Donald D. Hegland, Christopher B. Granger, Laurence M. Epstein, Roger G. Carrillo, Bruce L. Wilkoff, Chantelle Hardy, Jonathan P. Piccini</a:t>
            </a:r>
          </a:p>
        </p:txBody>
      </p:sp>
      <p:sp>
        <p:nvSpPr>
          <p:cNvPr id="9" name="Footer Placeholder 2">
            <a:extLst>
              <a:ext uri="{FF2B5EF4-FFF2-40B4-BE49-F238E27FC236}">
                <a16:creationId xmlns:a16="http://schemas.microsoft.com/office/drawing/2014/main" id="{2397AC10-960D-4628-88ED-70CE6E5C974E}"/>
              </a:ext>
            </a:extLst>
          </p:cNvPr>
          <p:cNvSpPr txBox="1">
            <a:spLocks/>
          </p:cNvSpPr>
          <p:nvPr/>
        </p:nvSpPr>
        <p:spPr>
          <a:xfrm>
            <a:off x="1948069" y="4884454"/>
            <a:ext cx="5519531" cy="20189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bg1"/>
                </a:solidFill>
              </a:rPr>
              <a:t>©2022 </a:t>
            </a:r>
            <a:r>
              <a:rPr lang="en-IN" sz="800" dirty="0" err="1">
                <a:solidFill>
                  <a:schemeClr val="bg1"/>
                </a:solidFill>
              </a:rPr>
              <a:t>Koninklijke</a:t>
            </a:r>
            <a:r>
              <a:rPr lang="en-IN" sz="800" dirty="0">
                <a:solidFill>
                  <a:schemeClr val="bg1"/>
                </a:solidFill>
              </a:rPr>
              <a:t> Philips N.V. All rights reserved. Approved for external distribution. D061637-00 032022</a:t>
            </a:r>
          </a:p>
        </p:txBody>
      </p:sp>
    </p:spTree>
    <p:extLst>
      <p:ext uri="{BB962C8B-B14F-4D97-AF65-F5344CB8AC3E}">
        <p14:creationId xmlns:p14="http://schemas.microsoft.com/office/powerpoint/2010/main" val="402733058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0F69-6DA8-40F5-ADDA-38BDAFF286B8}"/>
              </a:ext>
            </a:extLst>
          </p:cNvPr>
          <p:cNvSpPr>
            <a:spLocks noGrp="1"/>
          </p:cNvSpPr>
          <p:nvPr>
            <p:ph type="title"/>
          </p:nvPr>
        </p:nvSpPr>
        <p:spPr/>
        <p:txBody>
          <a:bodyPr/>
          <a:lstStyle/>
          <a:p>
            <a:r>
              <a:rPr lang="en-US" dirty="0"/>
              <a:t>Background and methods</a:t>
            </a:r>
            <a:r>
              <a:rPr lang="en-US" baseline="30000" dirty="0"/>
              <a:t>3</a:t>
            </a:r>
          </a:p>
        </p:txBody>
      </p:sp>
      <p:sp>
        <p:nvSpPr>
          <p:cNvPr id="3" name="Footer Placeholder 2">
            <a:extLst>
              <a:ext uri="{FF2B5EF4-FFF2-40B4-BE49-F238E27FC236}">
                <a16:creationId xmlns:a16="http://schemas.microsoft.com/office/drawing/2014/main" id="{2357E8A7-C468-47DB-BB0B-46EE43AB84D3}"/>
              </a:ext>
            </a:extLst>
          </p:cNvPr>
          <p:cNvSpPr>
            <a:spLocks noGrp="1"/>
          </p:cNvSpPr>
          <p:nvPr>
            <p:ph type="ftr" sz="quarter" idx="17"/>
          </p:nvPr>
        </p:nvSpPr>
        <p:spPr/>
        <p:txBody>
          <a:bodyPr/>
          <a:lstStyle/>
          <a:p>
            <a:r>
              <a:rPr lang="en-IN" dirty="0"/>
              <a:t>©2022 </a:t>
            </a:r>
            <a:r>
              <a:rPr lang="en-IN" dirty="0" err="1"/>
              <a:t>Koninklijke</a:t>
            </a:r>
            <a:r>
              <a:rPr lang="en-IN" dirty="0"/>
              <a:t> Philips N.V. All rights reserved. Approved for external distribution. D061637-00 032022</a:t>
            </a:r>
          </a:p>
        </p:txBody>
      </p:sp>
      <p:sp>
        <p:nvSpPr>
          <p:cNvPr id="4" name="Text Placeholder 3">
            <a:extLst>
              <a:ext uri="{FF2B5EF4-FFF2-40B4-BE49-F238E27FC236}">
                <a16:creationId xmlns:a16="http://schemas.microsoft.com/office/drawing/2014/main" id="{7D564417-B036-43EF-BD73-25A1469C5D20}"/>
              </a:ext>
            </a:extLst>
          </p:cNvPr>
          <p:cNvSpPr>
            <a:spLocks noGrp="1"/>
          </p:cNvSpPr>
          <p:nvPr>
            <p:ph type="body" sz="quarter" idx="14"/>
          </p:nvPr>
        </p:nvSpPr>
        <p:spPr>
          <a:xfrm>
            <a:off x="504052" y="971550"/>
            <a:ext cx="5439548" cy="3484800"/>
          </a:xfrm>
        </p:spPr>
        <p:txBody>
          <a:bodyPr/>
          <a:lstStyle/>
          <a:p>
            <a:pPr>
              <a:spcBef>
                <a:spcPts val="600"/>
              </a:spcBef>
            </a:pPr>
            <a:r>
              <a:rPr lang="en-US" sz="1600" dirty="0"/>
              <a:t>CIED infection is an HRS/EHRA </a:t>
            </a:r>
            <a:r>
              <a:rPr lang="en-US" sz="1600" dirty="0">
                <a:solidFill>
                  <a:srgbClr val="DE7C00"/>
                </a:solidFill>
              </a:rPr>
              <a:t>Class I indication </a:t>
            </a:r>
            <a:r>
              <a:rPr lang="en-US" sz="1600" dirty="0"/>
              <a:t>for referral and for full system removal, but practice patterns and outcomes remain unknown</a:t>
            </a:r>
            <a:r>
              <a:rPr lang="en-US" sz="1600" baseline="30000" dirty="0"/>
              <a:t>1,2</a:t>
            </a:r>
          </a:p>
          <a:p>
            <a:pPr>
              <a:spcBef>
                <a:spcPts val="600"/>
              </a:spcBef>
            </a:pPr>
            <a:r>
              <a:rPr lang="en-US" sz="1600" dirty="0"/>
              <a:t>This study was the </a:t>
            </a:r>
            <a:r>
              <a:rPr lang="en-US" sz="1600" dirty="0">
                <a:solidFill>
                  <a:srgbClr val="DE7C00"/>
                </a:solidFill>
              </a:rPr>
              <a:t>largest ever real-world analysis </a:t>
            </a:r>
            <a:r>
              <a:rPr lang="en-US" sz="1600" dirty="0"/>
              <a:t>of CIED infection treatment and utilized:</a:t>
            </a:r>
          </a:p>
          <a:p>
            <a:pPr lvl="1">
              <a:spcBef>
                <a:spcPts val="600"/>
              </a:spcBef>
            </a:pPr>
            <a:r>
              <a:rPr lang="en-US" sz="1400" dirty="0"/>
              <a:t>A </a:t>
            </a:r>
            <a:r>
              <a:rPr lang="en-US" sz="1400" dirty="0">
                <a:solidFill>
                  <a:srgbClr val="DE7C00"/>
                </a:solidFill>
              </a:rPr>
              <a:t>100% Medicare sample </a:t>
            </a:r>
            <a:r>
              <a:rPr lang="en-US" sz="1400" dirty="0"/>
              <a:t>(Medicare fee-for-service beneficiaries with Part D)</a:t>
            </a:r>
          </a:p>
          <a:p>
            <a:pPr lvl="1">
              <a:spcBef>
                <a:spcPts val="600"/>
              </a:spcBef>
            </a:pPr>
            <a:r>
              <a:rPr lang="en-US" sz="1400" dirty="0">
                <a:solidFill>
                  <a:srgbClr val="DE7C00"/>
                </a:solidFill>
              </a:rPr>
              <a:t>14 years of data </a:t>
            </a:r>
            <a:r>
              <a:rPr lang="en-US" sz="1400" dirty="0"/>
              <a:t>(Jan 2006 – Dec 2019)</a:t>
            </a:r>
          </a:p>
          <a:p>
            <a:pPr lvl="1">
              <a:spcBef>
                <a:spcPts val="600"/>
              </a:spcBef>
            </a:pPr>
            <a:r>
              <a:rPr lang="en-US" sz="1400" dirty="0"/>
              <a:t>Included </a:t>
            </a:r>
            <a:r>
              <a:rPr lang="en-US" sz="1400" dirty="0">
                <a:solidFill>
                  <a:srgbClr val="DE7C00"/>
                </a:solidFill>
              </a:rPr>
              <a:t>over 1 million patients </a:t>
            </a:r>
            <a:r>
              <a:rPr lang="en-US" sz="1400" dirty="0"/>
              <a:t>with CIEDs </a:t>
            </a:r>
          </a:p>
          <a:p>
            <a:pPr lvl="2">
              <a:spcBef>
                <a:spcPts val="600"/>
              </a:spcBef>
            </a:pPr>
            <a:r>
              <a:rPr lang="en-US" sz="1400" dirty="0"/>
              <a:t>De novo implants &gt;12 months old</a:t>
            </a:r>
          </a:p>
          <a:p>
            <a:pPr lvl="2">
              <a:spcBef>
                <a:spcPts val="600"/>
              </a:spcBef>
            </a:pPr>
            <a:r>
              <a:rPr lang="en-US" sz="1400" dirty="0"/>
              <a:t>Both a billing claim for endocarditis or infection of a device implant and documented antibiotic therapy</a:t>
            </a:r>
          </a:p>
          <a:p>
            <a:pPr>
              <a:spcBef>
                <a:spcPts val="600"/>
              </a:spcBef>
            </a:pPr>
            <a:r>
              <a:rPr lang="en-US" sz="1600" dirty="0"/>
              <a:t>Independent analysis conducted by Duke University, presented as a </a:t>
            </a:r>
            <a:r>
              <a:rPr lang="en-US" sz="1600" dirty="0">
                <a:solidFill>
                  <a:srgbClr val="DE7C00"/>
                </a:solidFill>
              </a:rPr>
              <a:t>late-breaking clinical trial at ACC 2022</a:t>
            </a:r>
          </a:p>
        </p:txBody>
      </p:sp>
      <p:pic>
        <p:nvPicPr>
          <p:cNvPr id="6" name="Picture 5">
            <a:extLst>
              <a:ext uri="{FF2B5EF4-FFF2-40B4-BE49-F238E27FC236}">
                <a16:creationId xmlns:a16="http://schemas.microsoft.com/office/drawing/2014/main" id="{9B031E35-B2B0-4DFE-8912-6887B33EA8F1}"/>
              </a:ext>
            </a:extLst>
          </p:cNvPr>
          <p:cNvPicPr>
            <a:picLocks noChangeAspect="1"/>
          </p:cNvPicPr>
          <p:nvPr/>
        </p:nvPicPr>
        <p:blipFill rotWithShape="1">
          <a:blip r:embed="rId2"/>
          <a:srcRect l="13378"/>
          <a:stretch/>
        </p:blipFill>
        <p:spPr>
          <a:xfrm>
            <a:off x="6019800" y="1005919"/>
            <a:ext cx="2865968" cy="3308588"/>
          </a:xfrm>
          <a:prstGeom prst="rect">
            <a:avLst/>
          </a:prstGeom>
        </p:spPr>
      </p:pic>
    </p:spTree>
    <p:extLst>
      <p:ext uri="{BB962C8B-B14F-4D97-AF65-F5344CB8AC3E}">
        <p14:creationId xmlns:p14="http://schemas.microsoft.com/office/powerpoint/2010/main" val="208768353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42E9-E3A2-49D1-809F-9C91B1339515}"/>
              </a:ext>
            </a:extLst>
          </p:cNvPr>
          <p:cNvSpPr>
            <a:spLocks noGrp="1"/>
          </p:cNvSpPr>
          <p:nvPr>
            <p:ph type="title"/>
          </p:nvPr>
        </p:nvSpPr>
        <p:spPr>
          <a:xfrm>
            <a:off x="504052" y="376238"/>
            <a:ext cx="4144148" cy="719137"/>
          </a:xfrm>
        </p:spPr>
        <p:txBody>
          <a:bodyPr/>
          <a:lstStyle/>
          <a:p>
            <a:r>
              <a:rPr lang="en-US" dirty="0"/>
              <a:t>Primary results</a:t>
            </a:r>
            <a:r>
              <a:rPr lang="en-US" baseline="30000" dirty="0"/>
              <a:t>3</a:t>
            </a:r>
          </a:p>
        </p:txBody>
      </p:sp>
      <p:sp>
        <p:nvSpPr>
          <p:cNvPr id="45" name="Text Placeholder 3">
            <a:extLst>
              <a:ext uri="{FF2B5EF4-FFF2-40B4-BE49-F238E27FC236}">
                <a16:creationId xmlns:a16="http://schemas.microsoft.com/office/drawing/2014/main" id="{130C5A54-2FE2-4584-8124-8169645C9435}"/>
              </a:ext>
            </a:extLst>
          </p:cNvPr>
          <p:cNvSpPr>
            <a:spLocks noGrp="1"/>
          </p:cNvSpPr>
          <p:nvPr>
            <p:ph type="body" sz="quarter" idx="14"/>
          </p:nvPr>
        </p:nvSpPr>
        <p:spPr>
          <a:xfrm>
            <a:off x="477397" y="954306"/>
            <a:ext cx="1962760" cy="3484800"/>
          </a:xfrm>
        </p:spPr>
        <p:txBody>
          <a:bodyPr/>
          <a:lstStyle/>
          <a:p>
            <a:pPr>
              <a:spcBef>
                <a:spcPts val="1200"/>
              </a:spcBef>
            </a:pPr>
            <a:r>
              <a:rPr lang="en-US" sz="2400" dirty="0">
                <a:solidFill>
                  <a:srgbClr val="DE7C00"/>
                </a:solidFill>
              </a:rPr>
              <a:t>&gt;8 in 10</a:t>
            </a:r>
            <a:r>
              <a:rPr lang="en-US" sz="1600" dirty="0">
                <a:solidFill>
                  <a:srgbClr val="DE7C00"/>
                </a:solidFill>
              </a:rPr>
              <a:t> patients </a:t>
            </a:r>
            <a:r>
              <a:rPr lang="en-US" sz="1600" dirty="0"/>
              <a:t>are not treated according to Class I guidelines for CIED infection (full system removal)</a:t>
            </a:r>
          </a:p>
          <a:p>
            <a:pPr>
              <a:spcBef>
                <a:spcPts val="1200"/>
              </a:spcBef>
            </a:pPr>
            <a:r>
              <a:rPr lang="en-US" sz="2400" dirty="0">
                <a:solidFill>
                  <a:srgbClr val="DE7C00"/>
                </a:solidFill>
              </a:rPr>
              <a:t>42.9% </a:t>
            </a:r>
            <a:r>
              <a:rPr lang="en-US" sz="1600" dirty="0">
                <a:solidFill>
                  <a:srgbClr val="DE7C00"/>
                </a:solidFill>
              </a:rPr>
              <a:t>lower risk of death </a:t>
            </a:r>
            <a:r>
              <a:rPr lang="en-US" sz="1600" dirty="0"/>
              <a:t>with timely system extraction vs. no extraction</a:t>
            </a:r>
          </a:p>
          <a:p>
            <a:pPr>
              <a:spcBef>
                <a:spcPts val="1200"/>
              </a:spcBef>
            </a:pPr>
            <a:endParaRPr lang="en-US" sz="1400" dirty="0"/>
          </a:p>
        </p:txBody>
      </p:sp>
      <p:sp>
        <p:nvSpPr>
          <p:cNvPr id="33" name="Footer Placeholder 2">
            <a:extLst>
              <a:ext uri="{FF2B5EF4-FFF2-40B4-BE49-F238E27FC236}">
                <a16:creationId xmlns:a16="http://schemas.microsoft.com/office/drawing/2014/main" id="{FD8F919C-F804-46C4-A870-E9760888699F}"/>
              </a:ext>
            </a:extLst>
          </p:cNvPr>
          <p:cNvSpPr txBox="1">
            <a:spLocks/>
          </p:cNvSpPr>
          <p:nvPr/>
        </p:nvSpPr>
        <p:spPr>
          <a:xfrm>
            <a:off x="1948069" y="4884454"/>
            <a:ext cx="3910151" cy="107975"/>
          </a:xfrm>
          <a:prstGeom prst="rect">
            <a:avLst/>
          </a:prstGeom>
        </p:spPr>
        <p:txBody>
          <a:bodyPr vert="horz" lIns="0" tIns="0" rIns="0" bIns="0" rtlCol="0" anchor="t"/>
          <a:lstStyle>
            <a:defPPr>
              <a:defRPr lang="de-DE"/>
            </a:defPPr>
            <a:lvl1pPr marL="0" algn="l" defTabSz="914400" rtl="0" eaLnBrk="1" latinLnBrk="0" hangingPunct="1">
              <a:defRPr sz="700" b="0" i="0" kern="1200">
                <a:solidFill>
                  <a:schemeClr val="tx1"/>
                </a:solidFill>
                <a:latin typeface="+mn-lt"/>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t>©2022 Koninklijke Philips N.V. All rights reserved. Approved for external distribution. D061637-00 032022</a:t>
            </a:r>
            <a:endParaRPr lang="en-IN" dirty="0"/>
          </a:p>
        </p:txBody>
      </p:sp>
      <p:graphicFrame>
        <p:nvGraphicFramePr>
          <p:cNvPr id="34" name="Diagram 33">
            <a:extLst>
              <a:ext uri="{FF2B5EF4-FFF2-40B4-BE49-F238E27FC236}">
                <a16:creationId xmlns:a16="http://schemas.microsoft.com/office/drawing/2014/main" id="{60E01B85-AA4E-4CE8-8B30-ABD3DEDC897A}"/>
              </a:ext>
            </a:extLst>
          </p:cNvPr>
          <p:cNvGraphicFramePr/>
          <p:nvPr>
            <p:extLst>
              <p:ext uri="{D42A27DB-BD31-4B8C-83A1-F6EECF244321}">
                <p14:modId xmlns:p14="http://schemas.microsoft.com/office/powerpoint/2010/main" val="3805563960"/>
              </p:ext>
            </p:extLst>
          </p:nvPr>
        </p:nvGraphicFramePr>
        <p:xfrm>
          <a:off x="2588239" y="476308"/>
          <a:ext cx="6400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305468"/>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0F69-6DA8-40F5-ADDA-38BDAFF286B8}"/>
              </a:ext>
            </a:extLst>
          </p:cNvPr>
          <p:cNvSpPr>
            <a:spLocks noGrp="1"/>
          </p:cNvSpPr>
          <p:nvPr>
            <p:ph type="title"/>
          </p:nvPr>
        </p:nvSpPr>
        <p:spPr/>
        <p:txBody>
          <a:bodyPr/>
          <a:lstStyle/>
          <a:p>
            <a:r>
              <a:rPr lang="en-US" dirty="0"/>
              <a:t>Additional findings</a:t>
            </a:r>
            <a:r>
              <a:rPr lang="en-US" baseline="30000" dirty="0"/>
              <a:t>3</a:t>
            </a:r>
          </a:p>
        </p:txBody>
      </p:sp>
      <p:sp>
        <p:nvSpPr>
          <p:cNvPr id="4" name="Text Placeholder 3">
            <a:extLst>
              <a:ext uri="{FF2B5EF4-FFF2-40B4-BE49-F238E27FC236}">
                <a16:creationId xmlns:a16="http://schemas.microsoft.com/office/drawing/2014/main" id="{7D564417-B036-43EF-BD73-25A1469C5D20}"/>
              </a:ext>
            </a:extLst>
          </p:cNvPr>
          <p:cNvSpPr>
            <a:spLocks noGrp="1"/>
          </p:cNvSpPr>
          <p:nvPr>
            <p:ph type="body" sz="quarter" idx="14"/>
          </p:nvPr>
        </p:nvSpPr>
        <p:spPr>
          <a:xfrm>
            <a:off x="504052" y="1809750"/>
            <a:ext cx="3910150" cy="2438665"/>
          </a:xfrm>
        </p:spPr>
        <p:txBody>
          <a:bodyPr/>
          <a:lstStyle/>
          <a:p>
            <a:pPr>
              <a:spcBef>
                <a:spcPts val="1200"/>
              </a:spcBef>
            </a:pPr>
            <a:r>
              <a:rPr lang="en-US" sz="1500" dirty="0">
                <a:solidFill>
                  <a:srgbClr val="DE7C00"/>
                </a:solidFill>
              </a:rPr>
              <a:t>Any extraction was associated with lower mortality </a:t>
            </a:r>
            <a:r>
              <a:rPr lang="en-US" sz="1500" dirty="0"/>
              <a:t>when compared to no extraction (</a:t>
            </a:r>
            <a:r>
              <a:rPr lang="en-US" sz="1500" dirty="0" err="1"/>
              <a:t>adjHR</a:t>
            </a:r>
            <a:r>
              <a:rPr lang="en-US" sz="1500" dirty="0"/>
              <a:t> 0.73, 95% CI 0.67-0.81, p&lt;0.001)</a:t>
            </a:r>
          </a:p>
          <a:p>
            <a:pPr>
              <a:spcBef>
                <a:spcPts val="1200"/>
              </a:spcBef>
            </a:pPr>
            <a:r>
              <a:rPr lang="en-US" sz="1500" dirty="0"/>
              <a:t>Female patients and black patients less likely to have extraction within 30 days (p&lt;0.001)</a:t>
            </a:r>
          </a:p>
          <a:p>
            <a:pPr marL="0" indent="0">
              <a:spcBef>
                <a:spcPts val="1200"/>
              </a:spcBef>
              <a:buNone/>
            </a:pPr>
            <a:endParaRPr lang="en-US" sz="1500" dirty="0"/>
          </a:p>
        </p:txBody>
      </p:sp>
      <p:pic>
        <p:nvPicPr>
          <p:cNvPr id="7" name="Picture 6" descr="Graphical user interface&#10;&#10;Description automatically generated">
            <a:extLst>
              <a:ext uri="{FF2B5EF4-FFF2-40B4-BE49-F238E27FC236}">
                <a16:creationId xmlns:a16="http://schemas.microsoft.com/office/drawing/2014/main" id="{51B8A6EA-5738-40F9-B9BF-D9A300560886}"/>
              </a:ext>
            </a:extLst>
          </p:cNvPr>
          <p:cNvPicPr/>
          <p:nvPr/>
        </p:nvPicPr>
        <p:blipFill rotWithShape="1">
          <a:blip r:embed="rId2">
            <a:extLst>
              <a:ext uri="{28A0092B-C50C-407E-A947-70E740481C1C}">
                <a14:useLocalDpi xmlns:a14="http://schemas.microsoft.com/office/drawing/2010/main" val="0"/>
              </a:ext>
            </a:extLst>
          </a:blip>
          <a:srcRect l="36052"/>
          <a:stretch/>
        </p:blipFill>
        <p:spPr>
          <a:xfrm>
            <a:off x="4414202" y="895350"/>
            <a:ext cx="4440900" cy="3484800"/>
          </a:xfrm>
          <a:prstGeom prst="rect">
            <a:avLst/>
          </a:prstGeom>
        </p:spPr>
      </p:pic>
      <p:sp>
        <p:nvSpPr>
          <p:cNvPr id="6" name="Footer Placeholder 2">
            <a:extLst>
              <a:ext uri="{FF2B5EF4-FFF2-40B4-BE49-F238E27FC236}">
                <a16:creationId xmlns:a16="http://schemas.microsoft.com/office/drawing/2014/main" id="{A7160F62-2637-4B62-A20D-AB5DA551AF70}"/>
              </a:ext>
            </a:extLst>
          </p:cNvPr>
          <p:cNvSpPr>
            <a:spLocks noGrp="1"/>
          </p:cNvSpPr>
          <p:nvPr>
            <p:ph type="ftr" sz="quarter" idx="17"/>
          </p:nvPr>
        </p:nvSpPr>
        <p:spPr>
          <a:xfrm>
            <a:off x="1948069" y="4884454"/>
            <a:ext cx="3910151" cy="107975"/>
          </a:xfrm>
        </p:spPr>
        <p:txBody>
          <a:bodyPr/>
          <a:lstStyle/>
          <a:p>
            <a:r>
              <a:rPr lang="en-IN" dirty="0"/>
              <a:t>©2022 </a:t>
            </a:r>
            <a:r>
              <a:rPr lang="en-IN" dirty="0" err="1"/>
              <a:t>Koninklijke</a:t>
            </a:r>
            <a:r>
              <a:rPr lang="en-IN" dirty="0"/>
              <a:t> Philips N.V. All rights reserved. Approved for external distribution. D061637-00 032022</a:t>
            </a:r>
          </a:p>
        </p:txBody>
      </p:sp>
      <p:sp>
        <p:nvSpPr>
          <p:cNvPr id="3" name="TextBox 2">
            <a:extLst>
              <a:ext uri="{FF2B5EF4-FFF2-40B4-BE49-F238E27FC236}">
                <a16:creationId xmlns:a16="http://schemas.microsoft.com/office/drawing/2014/main" id="{F382CB16-B268-4B04-B2C7-2B78DC7429E9}"/>
              </a:ext>
            </a:extLst>
          </p:cNvPr>
          <p:cNvSpPr txBox="1"/>
          <p:nvPr/>
        </p:nvSpPr>
        <p:spPr>
          <a:xfrm>
            <a:off x="4572000" y="1015591"/>
            <a:ext cx="4283102" cy="307777"/>
          </a:xfrm>
          <a:prstGeom prst="rect">
            <a:avLst/>
          </a:prstGeom>
          <a:solidFill>
            <a:schemeClr val="bg1"/>
          </a:solidFill>
        </p:spPr>
        <p:txBody>
          <a:bodyPr wrap="square" rtlCol="0">
            <a:spAutoFit/>
          </a:bodyPr>
          <a:lstStyle/>
          <a:p>
            <a:r>
              <a:rPr lang="en-US" sz="1400" dirty="0"/>
              <a:t>Cumulative mortality according to timing of extraction</a:t>
            </a:r>
          </a:p>
        </p:txBody>
      </p:sp>
    </p:spTree>
    <p:extLst>
      <p:ext uri="{BB962C8B-B14F-4D97-AF65-F5344CB8AC3E}">
        <p14:creationId xmlns:p14="http://schemas.microsoft.com/office/powerpoint/2010/main" val="216882889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8034D8-A8FE-4D40-95B7-CABB06B8A206}"/>
              </a:ext>
            </a:extLst>
          </p:cNvPr>
          <p:cNvSpPr/>
          <p:nvPr/>
        </p:nvSpPr>
        <p:spPr>
          <a:xfrm>
            <a:off x="0" y="1899275"/>
            <a:ext cx="9144000" cy="2867987"/>
          </a:xfrm>
          <a:prstGeom prst="rect">
            <a:avLst/>
          </a:prstGeom>
          <a:solidFill>
            <a:srgbClr val="00206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A10F69-6DA8-40F5-ADDA-38BDAFF286B8}"/>
              </a:ext>
            </a:extLst>
          </p:cNvPr>
          <p:cNvSpPr>
            <a:spLocks noGrp="1"/>
          </p:cNvSpPr>
          <p:nvPr>
            <p:ph type="title"/>
          </p:nvPr>
        </p:nvSpPr>
        <p:spPr/>
        <p:txBody>
          <a:bodyPr/>
          <a:lstStyle/>
          <a:p>
            <a:r>
              <a:rPr lang="en-US" dirty="0"/>
              <a:t>Conclusion</a:t>
            </a:r>
          </a:p>
        </p:txBody>
      </p:sp>
      <p:sp>
        <p:nvSpPr>
          <p:cNvPr id="4" name="Text Placeholder 3">
            <a:extLst>
              <a:ext uri="{FF2B5EF4-FFF2-40B4-BE49-F238E27FC236}">
                <a16:creationId xmlns:a16="http://schemas.microsoft.com/office/drawing/2014/main" id="{7D564417-B036-43EF-BD73-25A1469C5D20}"/>
              </a:ext>
            </a:extLst>
          </p:cNvPr>
          <p:cNvSpPr>
            <a:spLocks noGrp="1"/>
          </p:cNvSpPr>
          <p:nvPr>
            <p:ph type="body" sz="quarter" idx="14"/>
          </p:nvPr>
        </p:nvSpPr>
        <p:spPr>
          <a:xfrm>
            <a:off x="304800" y="911730"/>
            <a:ext cx="8686800" cy="970830"/>
          </a:xfrm>
        </p:spPr>
        <p:txBody>
          <a:bodyPr/>
          <a:lstStyle/>
          <a:p>
            <a:pPr>
              <a:spcBef>
                <a:spcPts val="600"/>
              </a:spcBef>
            </a:pPr>
            <a:r>
              <a:rPr lang="en-US" sz="1600" dirty="0">
                <a:solidFill>
                  <a:srgbClr val="DE7C00"/>
                </a:solidFill>
              </a:rPr>
              <a:t>Earlier extraction </a:t>
            </a:r>
            <a:r>
              <a:rPr lang="en-US" sz="1600" dirty="0"/>
              <a:t>is associated with a </a:t>
            </a:r>
            <a:r>
              <a:rPr lang="en-US" sz="1600" dirty="0">
                <a:solidFill>
                  <a:srgbClr val="DE7C00"/>
                </a:solidFill>
              </a:rPr>
              <a:t>significantly lower risk of death </a:t>
            </a:r>
            <a:r>
              <a:rPr lang="en-US" sz="1600" dirty="0"/>
              <a:t>compared with no extraction. </a:t>
            </a:r>
          </a:p>
          <a:p>
            <a:pPr>
              <a:spcBef>
                <a:spcPts val="600"/>
              </a:spcBef>
            </a:pPr>
            <a:r>
              <a:rPr lang="en-US" sz="1600" dirty="0"/>
              <a:t>Among patients with CIED infection, there is a </a:t>
            </a:r>
            <a:r>
              <a:rPr lang="en-US" sz="1600" dirty="0">
                <a:solidFill>
                  <a:srgbClr val="DE7C00"/>
                </a:solidFill>
              </a:rPr>
              <a:t>lack of guideline adherence and a need to improve guideline-directed care.</a:t>
            </a:r>
            <a:endParaRPr lang="en-US" sz="1400" dirty="0">
              <a:solidFill>
                <a:srgbClr val="DE7C00"/>
              </a:solidFill>
            </a:endParaRPr>
          </a:p>
        </p:txBody>
      </p:sp>
      <p:sp>
        <p:nvSpPr>
          <p:cNvPr id="5" name="TextBox 4">
            <a:extLst>
              <a:ext uri="{FF2B5EF4-FFF2-40B4-BE49-F238E27FC236}">
                <a16:creationId xmlns:a16="http://schemas.microsoft.com/office/drawing/2014/main" id="{832C5007-4AE0-46FF-A06E-B5BE3A020CDF}"/>
              </a:ext>
            </a:extLst>
          </p:cNvPr>
          <p:cNvSpPr txBox="1"/>
          <p:nvPr/>
        </p:nvSpPr>
        <p:spPr>
          <a:xfrm>
            <a:off x="2590800" y="2135772"/>
            <a:ext cx="6400800" cy="2754600"/>
          </a:xfrm>
          <a:prstGeom prst="rect">
            <a:avLst/>
          </a:prstGeom>
          <a:noFill/>
        </p:spPr>
        <p:txBody>
          <a:bodyPr wrap="square" rtlCol="0">
            <a:spAutoFit/>
          </a:bodyPr>
          <a:lstStyle/>
          <a:p>
            <a:r>
              <a:rPr lang="en-GB" sz="1400" i="1" dirty="0">
                <a:solidFill>
                  <a:schemeClr val="bg1"/>
                </a:solidFill>
                <a:effectLst/>
                <a:latin typeface="Calibri" panose="020F0502020204030204" pitchFamily="34" charset="0"/>
                <a:ea typeface="Calibri" panose="020F0502020204030204" pitchFamily="34" charset="0"/>
              </a:rPr>
              <a:t>“This study highlights the </a:t>
            </a:r>
            <a:r>
              <a:rPr lang="en-GB" sz="1400" i="1" dirty="0">
                <a:solidFill>
                  <a:schemeClr val="accent4"/>
                </a:solidFill>
                <a:effectLst/>
                <a:latin typeface="Calibri" panose="020F0502020204030204" pitchFamily="34" charset="0"/>
                <a:ea typeface="Calibri" panose="020F0502020204030204" pitchFamily="34" charset="0"/>
              </a:rPr>
              <a:t>life-threatening nature of device infections </a:t>
            </a:r>
            <a:r>
              <a:rPr lang="en-GB" sz="1400" i="1" dirty="0">
                <a:solidFill>
                  <a:schemeClr val="bg1"/>
                </a:solidFill>
                <a:effectLst/>
                <a:latin typeface="Calibri" panose="020F0502020204030204" pitchFamily="34" charset="0"/>
                <a:ea typeface="Calibri" panose="020F0502020204030204" pitchFamily="34" charset="0"/>
              </a:rPr>
              <a:t>and the significant opportunities to improve care in these complex patients. The findings also emphasize the </a:t>
            </a:r>
            <a:r>
              <a:rPr lang="en-GB" sz="1400" i="1" dirty="0">
                <a:solidFill>
                  <a:schemeClr val="accent4"/>
                </a:solidFill>
                <a:effectLst/>
                <a:latin typeface="Calibri" panose="020F0502020204030204" pitchFamily="34" charset="0"/>
                <a:ea typeface="Calibri" panose="020F0502020204030204" pitchFamily="34" charset="0"/>
              </a:rPr>
              <a:t>importance of timely diagnosis and complete treatment</a:t>
            </a:r>
            <a:r>
              <a:rPr lang="en-GB" sz="1400" i="1" dirty="0">
                <a:solidFill>
                  <a:schemeClr val="bg1"/>
                </a:solidFill>
                <a:effectLst/>
                <a:latin typeface="Calibri" panose="020F0502020204030204" pitchFamily="34" charset="0"/>
                <a:ea typeface="Calibri" panose="020F0502020204030204" pitchFamily="34" charset="0"/>
              </a:rPr>
              <a:t>. Making things better for patients tomorrow will require working with clinicians across various specialties to advance education to help diagnose CIED infections and deliver timely care. </a:t>
            </a:r>
            <a:r>
              <a:rPr lang="en-US" sz="1400" i="1" dirty="0">
                <a:solidFill>
                  <a:schemeClr val="bg1"/>
                </a:solidFill>
                <a:effectLst/>
                <a:latin typeface="Calibri" panose="020F0502020204030204" pitchFamily="34" charset="0"/>
                <a:ea typeface="Calibri" panose="020F0502020204030204" pitchFamily="34" charset="0"/>
              </a:rPr>
              <a:t>The opportunity to ensure all patients have access to guideline recommended care is not only imperative, </a:t>
            </a:r>
            <a:r>
              <a:rPr lang="en-US" sz="1400" i="1" dirty="0">
                <a:solidFill>
                  <a:schemeClr val="accent4"/>
                </a:solidFill>
                <a:effectLst/>
                <a:latin typeface="Calibri" panose="020F0502020204030204" pitchFamily="34" charset="0"/>
                <a:ea typeface="Calibri" panose="020F0502020204030204" pitchFamily="34" charset="0"/>
              </a:rPr>
              <a:t>but life-saving for patients across the world</a:t>
            </a:r>
            <a:r>
              <a:rPr lang="en-US" sz="1400" i="1" dirty="0">
                <a:solidFill>
                  <a:schemeClr val="bg1"/>
                </a:solidFill>
                <a:effectLst/>
                <a:latin typeface="Calibri" panose="020F0502020204030204" pitchFamily="34" charset="0"/>
                <a:ea typeface="Calibri" panose="020F0502020204030204" pitchFamily="34" charset="0"/>
              </a:rPr>
              <a:t>.”</a:t>
            </a:r>
          </a:p>
          <a:p>
            <a:endParaRPr lang="en-US" sz="1500" dirty="0">
              <a:solidFill>
                <a:schemeClr val="bg1"/>
              </a:solidFill>
              <a:latin typeface="Times New Roman" panose="02020603050405020304" pitchFamily="18" charset="0"/>
              <a:ea typeface="Times New Roman" panose="02020603050405020304" pitchFamily="18" charset="0"/>
            </a:endParaRPr>
          </a:p>
          <a:p>
            <a:r>
              <a:rPr lang="en-US" sz="15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Jonathan P. Piccini, MD, MHS</a:t>
            </a:r>
          </a:p>
          <a:p>
            <a:r>
              <a:rPr lang="en-US" sz="15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Director of Cardiac Electrophysiology </a:t>
            </a:r>
            <a:endParaRPr lang="en-US" sz="15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r>
              <a:rPr lang="en-US" sz="15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Duke Heart Center </a:t>
            </a:r>
            <a:endParaRPr lang="en-US" sz="1500" dirty="0">
              <a:solidFill>
                <a:schemeClr val="bg1"/>
              </a:solidFill>
            </a:endParaRPr>
          </a:p>
          <a:p>
            <a:endParaRPr lang="en-US" sz="1500" dirty="0">
              <a:solidFill>
                <a:schemeClr val="bg1"/>
              </a:solidFill>
            </a:endParaRPr>
          </a:p>
        </p:txBody>
      </p:sp>
      <p:pic>
        <p:nvPicPr>
          <p:cNvPr id="53250" name="Picture 2" descr="DCRI's Piccini Weighs in on Catheter Ablation in Cardiology Today - DCRI">
            <a:extLst>
              <a:ext uri="{FF2B5EF4-FFF2-40B4-BE49-F238E27FC236}">
                <a16:creationId xmlns:a16="http://schemas.microsoft.com/office/drawing/2014/main" id="{0F7083D5-C0FF-4DEA-92A1-D307014FBC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08" r="9068"/>
          <a:stretch/>
        </p:blipFill>
        <p:spPr bwMode="auto">
          <a:xfrm>
            <a:off x="504052" y="2388958"/>
            <a:ext cx="1978247" cy="1888620"/>
          </a:xfrm>
          <a:prstGeom prst="ellipse">
            <a:avLst/>
          </a:prstGeom>
          <a:noFill/>
          <a:extLst>
            <a:ext uri="{909E8E84-426E-40DD-AFC4-6F175D3DCCD1}">
              <a14:hiddenFill xmlns:a14="http://schemas.microsoft.com/office/drawing/2010/main">
                <a:solidFill>
                  <a:srgbClr val="FFFFFF"/>
                </a:solidFill>
              </a14:hiddenFill>
            </a:ext>
          </a:extLst>
        </p:spPr>
      </p:pic>
      <p:sp>
        <p:nvSpPr>
          <p:cNvPr id="8" name="Footer Placeholder 2">
            <a:extLst>
              <a:ext uri="{FF2B5EF4-FFF2-40B4-BE49-F238E27FC236}">
                <a16:creationId xmlns:a16="http://schemas.microsoft.com/office/drawing/2014/main" id="{CD5B3DF2-B028-45B5-A9E9-8039D2D33D11}"/>
              </a:ext>
            </a:extLst>
          </p:cNvPr>
          <p:cNvSpPr>
            <a:spLocks noGrp="1"/>
          </p:cNvSpPr>
          <p:nvPr>
            <p:ph type="ftr" sz="quarter" idx="17"/>
          </p:nvPr>
        </p:nvSpPr>
        <p:spPr>
          <a:xfrm>
            <a:off x="1948069" y="4884454"/>
            <a:ext cx="3910151" cy="107975"/>
          </a:xfrm>
        </p:spPr>
        <p:txBody>
          <a:bodyPr/>
          <a:lstStyle/>
          <a:p>
            <a:r>
              <a:rPr lang="en-IN" dirty="0"/>
              <a:t>©2022 </a:t>
            </a:r>
            <a:r>
              <a:rPr lang="en-IN" dirty="0" err="1"/>
              <a:t>Koninklijke</a:t>
            </a:r>
            <a:r>
              <a:rPr lang="en-IN" dirty="0"/>
              <a:t> Philips N.V. All rights reserved. Approved for external distribution. D061637-00 032022</a:t>
            </a:r>
          </a:p>
        </p:txBody>
      </p:sp>
    </p:spTree>
    <p:extLst>
      <p:ext uri="{BB962C8B-B14F-4D97-AF65-F5344CB8AC3E}">
        <p14:creationId xmlns:p14="http://schemas.microsoft.com/office/powerpoint/2010/main" val="4189840544"/>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0F3B4-C3FF-49B4-A25D-BD9F8E1E9493}"/>
              </a:ext>
            </a:extLst>
          </p:cNvPr>
          <p:cNvSpPr txBox="1"/>
          <p:nvPr/>
        </p:nvSpPr>
        <p:spPr>
          <a:xfrm>
            <a:off x="2133600" y="1504950"/>
            <a:ext cx="4015202" cy="1446550"/>
          </a:xfrm>
          <a:prstGeom prst="rect">
            <a:avLst/>
          </a:prstGeom>
          <a:noFill/>
        </p:spPr>
        <p:txBody>
          <a:bodyPr wrap="none" rtlCol="0">
            <a:spAutoFit/>
          </a:bodyPr>
          <a:lstStyle/>
          <a:p>
            <a:pPr algn="ctr"/>
            <a:r>
              <a:rPr lang="en-US" sz="4000" dirty="0">
                <a:solidFill>
                  <a:schemeClr val="bg1"/>
                </a:solidFill>
              </a:rPr>
              <a:t>Infection + Device </a:t>
            </a:r>
          </a:p>
          <a:p>
            <a:pPr algn="ctr"/>
            <a:r>
              <a:rPr lang="en-US" sz="4800" dirty="0">
                <a:solidFill>
                  <a:srgbClr val="FFC000"/>
                </a:solidFill>
              </a:rPr>
              <a:t>= Removal</a:t>
            </a:r>
          </a:p>
        </p:txBody>
      </p:sp>
      <p:sp>
        <p:nvSpPr>
          <p:cNvPr id="6" name="TextBox 5">
            <a:extLst>
              <a:ext uri="{FF2B5EF4-FFF2-40B4-BE49-F238E27FC236}">
                <a16:creationId xmlns:a16="http://schemas.microsoft.com/office/drawing/2014/main" id="{D8872AC2-2A0A-4C91-9BCC-F2347FE802BD}"/>
              </a:ext>
            </a:extLst>
          </p:cNvPr>
          <p:cNvSpPr txBox="1"/>
          <p:nvPr/>
        </p:nvSpPr>
        <p:spPr>
          <a:xfrm>
            <a:off x="1219200" y="3394757"/>
            <a:ext cx="6330707" cy="523220"/>
          </a:xfrm>
          <a:prstGeom prst="rect">
            <a:avLst/>
          </a:prstGeom>
          <a:noFill/>
        </p:spPr>
        <p:txBody>
          <a:bodyPr wrap="none" rtlCol="0">
            <a:spAutoFit/>
          </a:bodyPr>
          <a:lstStyle/>
          <a:p>
            <a:r>
              <a:rPr lang="en-US" sz="2800" i="1" dirty="0">
                <a:solidFill>
                  <a:schemeClr val="bg1"/>
                </a:solidFill>
              </a:rPr>
              <a:t>Learn more at </a:t>
            </a:r>
            <a:r>
              <a:rPr lang="en-US" sz="2800" i="1" dirty="0">
                <a:solidFill>
                  <a:srgbClr val="00A8EB"/>
                </a:solidFill>
              </a:rPr>
              <a:t>Philips.com/</a:t>
            </a:r>
            <a:r>
              <a:rPr lang="en-US" sz="2800" i="1" dirty="0" err="1">
                <a:solidFill>
                  <a:srgbClr val="00A8EB"/>
                </a:solidFill>
              </a:rPr>
              <a:t>deviceinfection</a:t>
            </a:r>
            <a:endParaRPr lang="en-US" sz="2800" i="1" dirty="0">
              <a:solidFill>
                <a:srgbClr val="00A8EB"/>
              </a:solidFill>
            </a:endParaRPr>
          </a:p>
        </p:txBody>
      </p:sp>
      <p:sp>
        <p:nvSpPr>
          <p:cNvPr id="7" name="Footer Placeholder 2">
            <a:extLst>
              <a:ext uri="{FF2B5EF4-FFF2-40B4-BE49-F238E27FC236}">
                <a16:creationId xmlns:a16="http://schemas.microsoft.com/office/drawing/2014/main" id="{8BCCADCE-4E76-4620-BA5F-B89A6F79E11F}"/>
              </a:ext>
            </a:extLst>
          </p:cNvPr>
          <p:cNvSpPr txBox="1">
            <a:spLocks/>
          </p:cNvSpPr>
          <p:nvPr/>
        </p:nvSpPr>
        <p:spPr>
          <a:xfrm>
            <a:off x="1948069" y="4884454"/>
            <a:ext cx="5519531" cy="20189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bg1"/>
                </a:solidFill>
              </a:rPr>
              <a:t>©2022 </a:t>
            </a:r>
            <a:r>
              <a:rPr lang="en-IN" sz="800" dirty="0" err="1">
                <a:solidFill>
                  <a:schemeClr val="bg1"/>
                </a:solidFill>
              </a:rPr>
              <a:t>Koninklijke</a:t>
            </a:r>
            <a:r>
              <a:rPr lang="en-IN" sz="800" dirty="0">
                <a:solidFill>
                  <a:schemeClr val="bg1"/>
                </a:solidFill>
              </a:rPr>
              <a:t> Philips N.V. All rights reserved. Approved for external distribution. D061637-00 032022</a:t>
            </a:r>
          </a:p>
        </p:txBody>
      </p:sp>
    </p:spTree>
    <p:extLst>
      <p:ext uri="{BB962C8B-B14F-4D97-AF65-F5344CB8AC3E}">
        <p14:creationId xmlns:p14="http://schemas.microsoft.com/office/powerpoint/2010/main" val="3011182179"/>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0F69-6DA8-40F5-ADDA-38BDAFF286B8}"/>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7D564417-B036-43EF-BD73-25A1469C5D20}"/>
              </a:ext>
            </a:extLst>
          </p:cNvPr>
          <p:cNvSpPr>
            <a:spLocks noGrp="1"/>
          </p:cNvSpPr>
          <p:nvPr>
            <p:ph type="body" sz="quarter" idx="14"/>
          </p:nvPr>
        </p:nvSpPr>
        <p:spPr>
          <a:xfrm>
            <a:off x="504052" y="1068960"/>
            <a:ext cx="8135896" cy="2264790"/>
          </a:xfrm>
        </p:spPr>
        <p:txBody>
          <a:bodyPr/>
          <a:lstStyle/>
          <a:p>
            <a:pPr marL="342900" indent="-342900">
              <a:spcBef>
                <a:spcPts val="600"/>
              </a:spcBef>
              <a:buFont typeface="+mj-lt"/>
              <a:buAutoNum type="arabicPeriod"/>
            </a:pPr>
            <a:r>
              <a:rPr lang="en-US" sz="1400" dirty="0" err="1"/>
              <a:t>Kusumoto</a:t>
            </a:r>
            <a:r>
              <a:rPr lang="en-US" sz="1400" dirty="0"/>
              <a:t>, et al. (2017). 2017 HRS expert consensus statement on cardiovascular implantable electronic device lead management and extraction.  Heart rhythm, 14(12), e503-e551.</a:t>
            </a:r>
          </a:p>
          <a:p>
            <a:pPr marL="342900" indent="-342900">
              <a:spcBef>
                <a:spcPts val="600"/>
              </a:spcBef>
              <a:buFont typeface="+mj-lt"/>
              <a:buAutoNum type="arabicPeriod"/>
            </a:pPr>
            <a:r>
              <a:rPr lang="en-US" sz="1400" dirty="0" err="1"/>
              <a:t>Bongiorni</a:t>
            </a:r>
            <a:r>
              <a:rPr lang="en-US" sz="1400" dirty="0"/>
              <a:t>, et al. (2018). 2018 EHRA expert consensus statement on lead extraction: recommendations on definitions, endpoints, research trial design, and data collection requirements for clinical scientific studies and registries: endorsed by APHRS/HRS/LAHRS. Ep </a:t>
            </a:r>
            <a:r>
              <a:rPr lang="en-US" sz="1400" dirty="0" err="1"/>
              <a:t>Europace</a:t>
            </a:r>
            <a:r>
              <a:rPr lang="en-US" sz="1400" dirty="0"/>
              <a:t>, 20(7), 1217-1217.</a:t>
            </a:r>
          </a:p>
          <a:p>
            <a:pPr marL="342900" indent="-342900">
              <a:spcBef>
                <a:spcPts val="600"/>
              </a:spcBef>
              <a:buFont typeface="+mj-lt"/>
              <a:buAutoNum type="arabicPeriod"/>
            </a:pPr>
            <a:r>
              <a:rPr lang="en-US" sz="1400" dirty="0" err="1"/>
              <a:t>Pokorney</a:t>
            </a:r>
            <a:r>
              <a:rPr lang="en-US" sz="1400" dirty="0"/>
              <a:t>, et al. (2022). Low rates of guideline directed care associated with higher mortality in patients with infections of pacemakers and implantable cardioverter defibrillators.  American College of Cardiology (ACC) Late Breaking Clinical Trials.  Washington, DC, USA April 2022 [Presentation].</a:t>
            </a:r>
          </a:p>
        </p:txBody>
      </p:sp>
      <p:sp>
        <p:nvSpPr>
          <p:cNvPr id="5" name="Footer Placeholder 2">
            <a:extLst>
              <a:ext uri="{FF2B5EF4-FFF2-40B4-BE49-F238E27FC236}">
                <a16:creationId xmlns:a16="http://schemas.microsoft.com/office/drawing/2014/main" id="{0CC7189B-7976-44B5-8B3A-C2E2A3E63C9A}"/>
              </a:ext>
            </a:extLst>
          </p:cNvPr>
          <p:cNvSpPr>
            <a:spLocks noGrp="1"/>
          </p:cNvSpPr>
          <p:nvPr>
            <p:ph type="ftr" sz="quarter" idx="17"/>
          </p:nvPr>
        </p:nvSpPr>
        <p:spPr>
          <a:xfrm>
            <a:off x="1948069" y="4884454"/>
            <a:ext cx="3910151" cy="107975"/>
          </a:xfrm>
        </p:spPr>
        <p:txBody>
          <a:bodyPr/>
          <a:lstStyle/>
          <a:p>
            <a:r>
              <a:rPr lang="en-IN" dirty="0"/>
              <a:t>©2022 </a:t>
            </a:r>
            <a:r>
              <a:rPr lang="en-IN" dirty="0" err="1"/>
              <a:t>Koninklijke</a:t>
            </a:r>
            <a:r>
              <a:rPr lang="en-IN" dirty="0"/>
              <a:t> Philips N.V. All rights reserved. Approved for external distribution. D061637-00 032022</a:t>
            </a:r>
          </a:p>
        </p:txBody>
      </p:sp>
    </p:spTree>
    <p:extLst>
      <p:ext uri="{BB962C8B-B14F-4D97-AF65-F5344CB8AC3E}">
        <p14:creationId xmlns:p14="http://schemas.microsoft.com/office/powerpoint/2010/main" val="3833506641"/>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5E5BA79B-367A-4AA9-A970-9875B6408D16}"/>
              </a:ext>
            </a:extLst>
          </p:cNvPr>
          <p:cNvSpPr txBox="1">
            <a:spLocks/>
          </p:cNvSpPr>
          <p:nvPr/>
        </p:nvSpPr>
        <p:spPr>
          <a:xfrm>
            <a:off x="2286000" y="4916269"/>
            <a:ext cx="5519531" cy="20189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bg1"/>
                </a:solidFill>
              </a:rPr>
              <a:t>©2022 </a:t>
            </a:r>
            <a:r>
              <a:rPr lang="en-IN" sz="800" dirty="0" err="1">
                <a:solidFill>
                  <a:schemeClr val="bg1"/>
                </a:solidFill>
              </a:rPr>
              <a:t>Koninklijke</a:t>
            </a:r>
            <a:r>
              <a:rPr lang="en-IN" sz="800" dirty="0">
                <a:solidFill>
                  <a:schemeClr val="bg1"/>
                </a:solidFill>
              </a:rPr>
              <a:t> Philips N.V. All rights reserved. Approved for external distribution. D061637-00 032022</a:t>
            </a:r>
          </a:p>
        </p:txBody>
      </p:sp>
    </p:spTree>
    <p:extLst>
      <p:ext uri="{BB962C8B-B14F-4D97-AF65-F5344CB8AC3E}">
        <p14:creationId xmlns:p14="http://schemas.microsoft.com/office/powerpoint/2010/main" val="4002554096"/>
      </p:ext>
    </p:extLst>
  </p:cSld>
  <p:clrMapOvr>
    <a:masterClrMapping/>
  </p:clrMapOvr>
  <mc:AlternateContent xmlns:mc="http://schemas.openxmlformats.org/markup-compatibility/2006" xmlns:p14="http://schemas.microsoft.com/office/powerpoint/2010/main">
    <mc:Choice Requires="p14">
      <p:transition p14:dur="200" advClick="0" advTm="7000">
        <p:fade/>
      </p:transition>
    </mc:Choice>
    <mc:Fallback xmlns="">
      <p:transition advClick="0"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3.43900000000000005684E+00&quot;&gt;&lt;m_msothmcolidx val=&quot;0&quot;/&gt;&lt;m_rgb r=&quot;A3&quot; g=&quot;D9&quot; b=&quot;D9&quot;/&gt;&lt;m_nBrightness val=&quot;0&quot;/&gt;&lt;/elem&gt;&lt;elem m_fUsage=&quot;1.41682643648100059508E+00&quot;&gt;&lt;m_msothmcolidx val=&quot;0&quot;/&gt;&lt;m_rgb r=&quot;9E&quot; g=&quot;2D&quot; b=&quot;B1&quot;/&gt;&lt;m_nBrightness val=&quot;0&quot;/&gt;&lt;/elem&gt;&lt;elem m_fUsage=&quot;1.20667841354961047351E+00&quot;&gt;&lt;m_msothmcolidx val=&quot;0&quot;/&gt;&lt;m_rgb r=&quot;EC&quot; g=&quot;43&quot; b=&quot;71&quot;/&gt;&lt;m_nBrightness val=&quot;0&quot;/&gt;&lt;/elem&gt;&lt;elem m_fUsage=&quot;8.80119440100000316463E-01&quot;&gt;&lt;m_msothmcolidx val=&quot;0&quot;/&gt;&lt;m_rgb r=&quot;00&quot; g=&quot;8E&quot; b=&quot;CC&quot;/&gt;&lt;m_nBrightness val=&quot;0&quot;/&gt;&lt;/elem&gt;&lt;elem m_fUsage=&quot;6.84653792832900287557E-01&quot;&gt;&lt;m_msothmcolidx val=&quot;0&quot;/&gt;&lt;m_rgb r=&quot;9E&quot; g=&quot;2D&quot; b=&quot;11&quot;/&gt;&lt;m_nBrightness val=&quot;0&quot;/&gt;&lt;/elem&gt;&lt;elem m_fUsage=&quot;3.13810596090000171188E-01&quot;&gt;&lt;m_msothmcolidx val=&quot;0&quot;/&gt;&lt;m_rgb r=&quot;09&quot; g=&quot;A3&quot; b=&quot;FF&quot;/&gt;&lt;m_nBrightness val=&quot;0&quot;/&gt;&lt;/elem&gt;&lt;elem m_fUsage=&quot;2.05891132094649098594E-01&quot;&gt;&lt;m_msothmcolidx val=&quot;0&quot;/&gt;&lt;m_rgb r=&quot;D3&quot; g=&quot;E8&quot; b=&quot;ED&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50q1yE6hRTGv_ga4GbII8g"/>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r.LJhckSGCxmH17d0fWVg"/>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n3EePDZRDCiGs6qA7F.ig"/>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wbatYagSyKSJhzbVoC0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f4VFSuEQQups0ulDuF19w"/>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80pDCr0Q2Wp2L0wENcehQ"/>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3c97NhnRtGIQipb0wENxQ"/>
</p:tagLst>
</file>

<file path=ppt/tags/tag9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template Jan21">
  <a:themeElements>
    <a:clrScheme name="Custom 83">
      <a:dk1>
        <a:srgbClr val="000000"/>
      </a:dk1>
      <a:lt1>
        <a:srgbClr val="FFFFFF"/>
      </a:lt1>
      <a:dk2>
        <a:srgbClr val="000000"/>
      </a:dk2>
      <a:lt2>
        <a:srgbClr val="FFFFFF"/>
      </a:lt2>
      <a:accent1>
        <a:srgbClr val="0077CC"/>
      </a:accent1>
      <a:accent2>
        <a:srgbClr val="269A91"/>
      </a:accent2>
      <a:accent3>
        <a:srgbClr val="16973A"/>
      </a:accent3>
      <a:accent4>
        <a:srgbClr val="DE7C00"/>
      </a:accent4>
      <a:accent5>
        <a:srgbClr val="D10077"/>
      </a:accent5>
      <a:accent6>
        <a:srgbClr val="8345BA"/>
      </a:accent6>
      <a:hlink>
        <a:srgbClr val="00619F"/>
      </a:hlink>
      <a:folHlink>
        <a:srgbClr val="00629F"/>
      </a:folHlink>
    </a:clrScheme>
    <a:fontScheme name="Custom 12">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template_jan21" id="{71BF8A8F-69FF-BC43-A381-4E32B2D530A8}" vid="{22D15F1E-C59B-2948-9432-3F6DDC7A10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285AFFD1263041B87554EBCCF253DA" ma:contentTypeVersion="10" ma:contentTypeDescription="Create a new document." ma:contentTypeScope="" ma:versionID="488aced4a4facb0bada7dbb38019a305">
  <xsd:schema xmlns:xsd="http://www.w3.org/2001/XMLSchema" xmlns:xs="http://www.w3.org/2001/XMLSchema" xmlns:p="http://schemas.microsoft.com/office/2006/metadata/properties" xmlns:ns2="a9f2b620-9742-4c57-b348-540f74188b99" targetNamespace="http://schemas.microsoft.com/office/2006/metadata/properties" ma:root="true" ma:fieldsID="54355af5ac2b13397576be5b436a9fbd" ns2:_="">
    <xsd:import namespace="a9f2b620-9742-4c57-b348-540f74188b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2b620-9742-4c57-b348-540f74188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40374fb-a6cc-4854-989f-c1d94a7967ee" ContentTypeId="0x01" PreviousValue="false"/>
</file>

<file path=customXml/itemProps1.xml><?xml version="1.0" encoding="utf-8"?>
<ds:datastoreItem xmlns:ds="http://schemas.openxmlformats.org/officeDocument/2006/customXml" ds:itemID="{659E79E8-615F-4CAA-A31A-8988E96D3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2b620-9742-4c57-b348-540f74188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C6DCBC-A10C-4473-AF48-2D79BA76D9DB}">
  <ds:schemaRefs>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a9f2b620-9742-4c57-b348-540f74188b99"/>
    <ds:schemaRef ds:uri="http://purl.org/dc/dcmitype/"/>
  </ds:schemaRefs>
</ds:datastoreItem>
</file>

<file path=customXml/itemProps3.xml><?xml version="1.0" encoding="utf-8"?>
<ds:datastoreItem xmlns:ds="http://schemas.openxmlformats.org/officeDocument/2006/customXml" ds:itemID="{D8CE77F4-195C-4E5F-A364-E1D1576A1579}">
  <ds:schemaRefs>
    <ds:schemaRef ds:uri="http://schemas.microsoft.com/sharepoint/v3/contenttype/forms"/>
  </ds:schemaRefs>
</ds:datastoreItem>
</file>

<file path=customXml/itemProps4.xml><?xml version="1.0" encoding="utf-8"?>
<ds:datastoreItem xmlns:ds="http://schemas.openxmlformats.org/officeDocument/2006/customXml" ds:itemID="{AE83D079-7761-4837-B6AD-F2A451A483E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Presentation template Jan21</Template>
  <TotalTime>0</TotalTime>
  <Words>780</Words>
  <Application>Microsoft Office PowerPoint</Application>
  <PresentationFormat>On-screen Show (16:9)</PresentationFormat>
  <Paragraphs>54</Paragraphs>
  <Slides>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Calibri</vt:lpstr>
      <vt:lpstr>Calibri Light</vt:lpstr>
      <vt:lpstr>OpenSans</vt:lpstr>
      <vt:lpstr>Times New Roman</vt:lpstr>
      <vt:lpstr>Presentation template Jan21</vt:lpstr>
      <vt:lpstr>think-cell Slide</vt:lpstr>
      <vt:lpstr>PowerPoint Presentation</vt:lpstr>
      <vt:lpstr>Background and methods3</vt:lpstr>
      <vt:lpstr>Primary results3</vt:lpstr>
      <vt:lpstr>Additional findings3</vt:lpstr>
      <vt:lpstr>Conclusion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Vallejos, Lisa</dc:creator>
  <cp:lastModifiedBy>Boice, Todd</cp:lastModifiedBy>
  <cp:revision>8</cp:revision>
  <dcterms:created xsi:type="dcterms:W3CDTF">2022-01-06T18:27:43Z</dcterms:created>
  <dcterms:modified xsi:type="dcterms:W3CDTF">2022-04-07T11:00:05Z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0x0101001A285AFFD1263041B87554EBCCF253DA</vt:lpwstr>
  </property>
</Properties>
</file>