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xml" ContentType="application/vnd.openxmlformats-officedocument.presentationml.notesSlide+xml"/>
  <Override PartName="/ppt/tags/tag115.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116.xml" ContentType="application/vnd.openxmlformats-officedocument.presentationml.tags+xml"/>
  <Override PartName="/ppt/notesSlides/notesSlide3.xml" ContentType="application/vnd.openxmlformats-officedocument.presentationml.notesSlide+xml"/>
  <Override PartName="/ppt/tags/tag117.xml" ContentType="application/vnd.openxmlformats-officedocument.presentationml.tags+xml"/>
  <Override PartName="/ppt/notesSlides/notesSlide4.xml" ContentType="application/vnd.openxmlformats-officedocument.presentationml.notesSlide+xml"/>
  <Override PartName="/ppt/tags/tag118.xml" ContentType="application/vnd.openxmlformats-officedocument.presentationml.tags+xml"/>
  <Override PartName="/ppt/notesSlides/notesSlide5.xml" ContentType="application/vnd.openxmlformats-officedocument.presentationml.notesSlide+xml"/>
  <Override PartName="/ppt/tags/tag119.xml" ContentType="application/vnd.openxmlformats-officedocument.presentationml.tags+xml"/>
  <Override PartName="/ppt/notesSlides/notesSlide6.xml" ContentType="application/vnd.openxmlformats-officedocument.presentationml.notesSlide+xml"/>
  <Override PartName="/ppt/tags/tag120.xml" ContentType="application/vnd.openxmlformats-officedocument.presentationml.tags+xml"/>
  <Override PartName="/ppt/notesSlides/notesSlide7.xml" ContentType="application/vnd.openxmlformats-officedocument.presentationml.notesSlide+xml"/>
  <Override PartName="/ppt/tags/tag121.xml" ContentType="application/vnd.openxmlformats-officedocument.presentationml.tags+xml"/>
  <Override PartName="/ppt/notesSlides/notesSlide8.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9.xml" ContentType="application/vnd.openxmlformats-officedocument.presentationml.notesSlide+xml"/>
  <Override PartName="/ppt/media/image26.jpg" ContentType="image/jpeg"/>
  <Override PartName="/ppt/tags/tag127.xml" ContentType="application/vnd.openxmlformats-officedocument.presentationml.tags+xml"/>
  <Override PartName="/ppt/tags/tag128.xml" ContentType="application/vnd.openxmlformats-officedocument.presentationml.tags+xml"/>
  <Override PartName="/ppt/notesSlides/notesSlide10.xml" ContentType="application/vnd.openxmlformats-officedocument.presentationml.notesSlide+xml"/>
  <Override PartName="/ppt/tags/tag129.xml" ContentType="application/vnd.openxmlformats-officedocument.presentationml.tags+xml"/>
  <Override PartName="/ppt/notesSlides/notesSlide11.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12.xml" ContentType="application/vnd.openxmlformats-officedocument.presentationml.notesSlide+xml"/>
  <Override PartName="/ppt/tags/tag132.xml" ContentType="application/vnd.openxmlformats-officedocument.presentationml.tags+xml"/>
  <Override PartName="/ppt/notesSlides/notesSlide13.xml" ContentType="application/vnd.openxmlformats-officedocument.presentationml.notesSlide+xml"/>
  <Override PartName="/ppt/tags/tag13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8"/>
  </p:notesMasterIdLst>
  <p:handoutMasterIdLst>
    <p:handoutMasterId r:id="rId29"/>
  </p:handoutMasterIdLst>
  <p:sldIdLst>
    <p:sldId id="398" r:id="rId6"/>
    <p:sldId id="399" r:id="rId7"/>
    <p:sldId id="261" r:id="rId8"/>
    <p:sldId id="259" r:id="rId9"/>
    <p:sldId id="263" r:id="rId10"/>
    <p:sldId id="271" r:id="rId11"/>
    <p:sldId id="264" r:id="rId12"/>
    <p:sldId id="269" r:id="rId13"/>
    <p:sldId id="266" r:id="rId14"/>
    <p:sldId id="268" r:id="rId15"/>
    <p:sldId id="265" r:id="rId16"/>
    <p:sldId id="272" r:id="rId17"/>
    <p:sldId id="273" r:id="rId18"/>
    <p:sldId id="274" r:id="rId19"/>
    <p:sldId id="366" r:id="rId20"/>
    <p:sldId id="367" r:id="rId21"/>
    <p:sldId id="364" r:id="rId22"/>
    <p:sldId id="368" r:id="rId23"/>
    <p:sldId id="369" r:id="rId24"/>
    <p:sldId id="370" r:id="rId25"/>
    <p:sldId id="270" r:id="rId26"/>
    <p:sldId id="397" r:id="rId27"/>
  </p:sldIdLst>
  <p:sldSz cx="9144000" cy="5143500" type="screen16x9"/>
  <p:notesSz cx="6858000" cy="9144000"/>
  <p:custDataLst>
    <p:tags r:id="rId30"/>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ze, Juul" initials="DJ" lastIdx="18" clrIdx="0">
    <p:extLst>
      <p:ext uri="{19B8F6BF-5375-455C-9EA6-DF929625EA0E}">
        <p15:presenceInfo xmlns:p15="http://schemas.microsoft.com/office/powerpoint/2012/main" userId="S-1-5-21-2052111302-790525478-839522115-89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345BA"/>
    <a:srgbClr val="D10077"/>
    <a:srgbClr val="DE7C00"/>
    <a:srgbClr val="15973A"/>
    <a:srgbClr val="269A91"/>
    <a:srgbClr val="9AD7F9"/>
    <a:srgbClr val="00A8EB"/>
    <a:srgbClr val="0077CC"/>
    <a:srgbClr val="00629F"/>
    <a:srgbClr val="0032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DEB37F-B7DB-4A0F-8DB1-9835217474BF}" v="28" dt="2023-09-07T22:55:55.5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3" autoAdjust="0"/>
    <p:restoredTop sz="79216" autoAdjust="0"/>
  </p:normalViewPr>
  <p:slideViewPr>
    <p:cSldViewPr>
      <p:cViewPr varScale="1">
        <p:scale>
          <a:sx n="101" d="100"/>
          <a:sy n="101" d="100"/>
        </p:scale>
        <p:origin x="120" y="306"/>
      </p:cViewPr>
      <p:guideLst/>
    </p:cSldViewPr>
  </p:slideViewPr>
  <p:outlineViewPr>
    <p:cViewPr>
      <p:scale>
        <a:sx n="33" d="100"/>
        <a:sy n="33" d="100"/>
      </p:scale>
      <p:origin x="0" y="-2680"/>
    </p:cViewPr>
  </p:outlineViewPr>
  <p:notesTextViewPr>
    <p:cViewPr>
      <p:scale>
        <a:sx n="1" d="1"/>
        <a:sy n="1" d="1"/>
      </p:scale>
      <p:origin x="0" y="0"/>
    </p:cViewPr>
  </p:notesTextViewPr>
  <p:sorterViewPr>
    <p:cViewPr varScale="1">
      <p:scale>
        <a:sx n="125" d="100"/>
        <a:sy n="125" d="100"/>
      </p:scale>
      <p:origin x="0" y="0"/>
    </p:cViewPr>
  </p:sorterViewPr>
  <p:notesViewPr>
    <p:cSldViewPr>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02F3-1944-851D-9AB35C24B8C2}"/>
              </c:ext>
            </c:extLst>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2-02F3-1944-851D-9AB35C24B8C2}"/>
              </c:ext>
            </c:extLst>
          </c:dPt>
          <c:cat>
            <c:strRef>
              <c:f>Sheet1!$A$2:$A$3</c:f>
              <c:strCache>
                <c:ptCount val="2"/>
                <c:pt idx="0">
                  <c:v>Endovascular Infection</c:v>
                </c:pt>
                <c:pt idx="1">
                  <c:v>Pocket Infection</c:v>
                </c:pt>
              </c:strCache>
            </c:strRef>
          </c:cat>
          <c:val>
            <c:numRef>
              <c:f>Sheet1!$B$2:$B$3</c:f>
              <c:numCache>
                <c:formatCode>0%</c:formatCode>
                <c:ptCount val="2"/>
                <c:pt idx="0">
                  <c:v>0.41</c:v>
                </c:pt>
                <c:pt idx="1">
                  <c:v>0.59</c:v>
                </c:pt>
              </c:numCache>
            </c:numRef>
          </c:val>
          <c:extLst>
            <c:ext xmlns:c16="http://schemas.microsoft.com/office/drawing/2014/chart" uri="{C3380CC4-5D6E-409C-BE32-E72D297353CC}">
              <c16:uniqueId val="{00000000-02F3-1944-851D-9AB35C24B8C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drawing1.xml><?xml version="1.0" encoding="utf-8"?>
<c:userShapes xmlns:c="http://schemas.openxmlformats.org/drawingml/2006/chart">
  <cdr:relSizeAnchor xmlns:cdr="http://schemas.openxmlformats.org/drawingml/2006/chartDrawing">
    <cdr:from>
      <cdr:x>0.2125</cdr:x>
      <cdr:y>0.38577</cdr:y>
    </cdr:from>
    <cdr:to>
      <cdr:x>0.52413</cdr:x>
      <cdr:y>0.80431</cdr:y>
    </cdr:to>
    <cdr:sp macro="" textlink="">
      <cdr:nvSpPr>
        <cdr:cNvPr id="2" name="TextBox 1">
          <a:extLst xmlns:a="http://schemas.openxmlformats.org/drawingml/2006/main">
            <a:ext uri="{FF2B5EF4-FFF2-40B4-BE49-F238E27FC236}">
              <a16:creationId xmlns:a16="http://schemas.microsoft.com/office/drawing/2014/main" id="{0992D538-6381-7696-CFDC-D04CFBC87C01}"/>
            </a:ext>
          </a:extLst>
        </cdr:cNvPr>
        <cdr:cNvSpPr txBox="1"/>
      </cdr:nvSpPr>
      <cdr:spPr>
        <a:xfrm xmlns:a="http://schemas.openxmlformats.org/drawingml/2006/main">
          <a:off x="875830" y="1208355"/>
          <a:ext cx="1284410" cy="131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a:solidFill>
                <a:schemeClr val="bg1"/>
              </a:solidFill>
            </a:rPr>
            <a:t>59%</a:t>
          </a:r>
        </a:p>
        <a:p xmlns:a="http://schemas.openxmlformats.org/drawingml/2006/main">
          <a:pPr algn="ctr"/>
          <a:r>
            <a:rPr lang="en-US" sz="2000">
              <a:solidFill>
                <a:schemeClr val="bg1"/>
              </a:solidFill>
            </a:rPr>
            <a:t>Pocket</a:t>
          </a:r>
        </a:p>
        <a:p xmlns:a="http://schemas.openxmlformats.org/drawingml/2006/main">
          <a:pPr algn="ctr"/>
          <a:r>
            <a:rPr lang="en-US" sz="2000">
              <a:solidFill>
                <a:schemeClr val="bg1"/>
              </a:solidFill>
            </a:rPr>
            <a:t>infection</a:t>
          </a:r>
          <a:endParaRPr lang="en-US" sz="2000" dirty="0">
            <a:solidFill>
              <a:schemeClr val="bg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D88A55-27A1-4726-B6BA-565570B037F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latin typeface="Calibri Light" panose="020F0302020204030204" pitchFamily="34" charset="0"/>
            </a:endParaRPr>
          </a:p>
        </p:txBody>
      </p:sp>
      <p:sp>
        <p:nvSpPr>
          <p:cNvPr id="3" name="Date Placeholder 2">
            <a:extLst>
              <a:ext uri="{FF2B5EF4-FFF2-40B4-BE49-F238E27FC236}">
                <a16:creationId xmlns:a16="http://schemas.microsoft.com/office/drawing/2014/main" id="{52F60674-C439-4C47-991B-97891DFF18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8B6A92-9AC4-4241-A12D-3E444424FB26}" type="datetimeFigureOut">
              <a:rPr lang="en-IN" smtClean="0">
                <a:latin typeface="Calibri Light" panose="020F0302020204030204" pitchFamily="34" charset="0"/>
              </a:rPr>
              <a:t>11-09-2023</a:t>
            </a:fld>
            <a:endParaRPr lang="en-IN" dirty="0">
              <a:latin typeface="Calibri Light" panose="020F0302020204030204" pitchFamily="34" charset="0"/>
            </a:endParaRPr>
          </a:p>
        </p:txBody>
      </p:sp>
      <p:sp>
        <p:nvSpPr>
          <p:cNvPr id="4" name="Footer Placeholder 3">
            <a:extLst>
              <a:ext uri="{FF2B5EF4-FFF2-40B4-BE49-F238E27FC236}">
                <a16:creationId xmlns:a16="http://schemas.microsoft.com/office/drawing/2014/main" id="{4C188F0D-C29C-4E6C-958B-8709D00BDD5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latin typeface="Calibri Light" panose="020F0302020204030204" pitchFamily="34" charset="0"/>
            </a:endParaRPr>
          </a:p>
        </p:txBody>
      </p:sp>
      <p:sp>
        <p:nvSpPr>
          <p:cNvPr id="5" name="Slide Number Placeholder 4">
            <a:extLst>
              <a:ext uri="{FF2B5EF4-FFF2-40B4-BE49-F238E27FC236}">
                <a16:creationId xmlns:a16="http://schemas.microsoft.com/office/drawing/2014/main" id="{E7F97745-075A-4829-97D2-C764BFC9ED3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3909FF-10D1-4B66-B741-D72AB76F569D}" type="slidenum">
              <a:rPr lang="en-IN" smtClean="0">
                <a:latin typeface="Calibri Light" panose="020F0302020204030204" pitchFamily="34" charset="0"/>
              </a:rPr>
              <a:t>‹#›</a:t>
            </a:fld>
            <a:endParaRPr lang="en-IN" dirty="0">
              <a:latin typeface="Calibri Light" panose="020F0302020204030204" pitchFamily="34" charset="0"/>
            </a:endParaRPr>
          </a:p>
        </p:txBody>
      </p:sp>
    </p:spTree>
    <p:extLst>
      <p:ext uri="{BB962C8B-B14F-4D97-AF65-F5344CB8AC3E}">
        <p14:creationId xmlns:p14="http://schemas.microsoft.com/office/powerpoint/2010/main" val="681382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Calibri Light" panose="020F030202020403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Calibri Light" panose="020F0302020204030204" pitchFamily="34" charset="0"/>
              </a:defRPr>
            </a:lvl1pPr>
          </a:lstStyle>
          <a:p>
            <a:fld id="{D710CCDE-DDDC-4977-B090-4BB893DA5E37}" type="datetimeFigureOut">
              <a:rPr lang="en-US" smtClean="0"/>
              <a:pPr/>
              <a:t>9/11/2023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Calibri Light" panose="020F03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Calibri Light" panose="020F0302020204030204" pitchFamily="34" charset="0"/>
              </a:defRPr>
            </a:lvl1pPr>
          </a:lstStyle>
          <a:p>
            <a:fld id="{73309035-2A4D-4DEF-8CB7-762938914367}" type="slidenum">
              <a:rPr lang="en-US" smtClean="0"/>
              <a:pPr/>
              <a:t>‹#›</a:t>
            </a:fld>
            <a:endParaRPr lang="en-US" dirty="0"/>
          </a:p>
        </p:txBody>
      </p:sp>
    </p:spTree>
    <p:extLst>
      <p:ext uri="{BB962C8B-B14F-4D97-AF65-F5344CB8AC3E}">
        <p14:creationId xmlns:p14="http://schemas.microsoft.com/office/powerpoint/2010/main" val="3698713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Light" panose="020F03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Buch E, Boyle NG, </a:t>
            </a:r>
            <a:r>
              <a:rPr lang="en-US" dirty="0" err="1"/>
              <a:t>Belott</a:t>
            </a:r>
            <a:r>
              <a:rPr lang="en-US" dirty="0"/>
              <a:t> PH. Pacemaker and defibrillator lead extraction. Circulation. 2011 Mar 22;123(11):e378-80.</a:t>
            </a:r>
          </a:p>
          <a:p>
            <a:pPr marL="228600" indent="-228600">
              <a:buAutoNum type="arabicPeriod"/>
            </a:pPr>
            <a:r>
              <a:rPr lang="en-US" dirty="0"/>
              <a:t>Dai M, Cai C, Vaibhav V, et al. Trends of cardiovascular implantable electronic device infection in 3 decades: A population-based study. JACC Clin </a:t>
            </a:r>
            <a:r>
              <a:rPr lang="en-US" dirty="0" err="1"/>
              <a:t>Electrophysiol</a:t>
            </a:r>
            <a:r>
              <a:rPr lang="en-US" dirty="0"/>
              <a:t>. 2019 Sep;5(9):1070-1080.</a:t>
            </a:r>
          </a:p>
          <a:p>
            <a:pPr marL="228600" indent="-228600">
              <a:buAutoNum type="arabicPeriod"/>
            </a:pPr>
            <a:r>
              <a:rPr lang="en-US" dirty="0" err="1"/>
              <a:t>Sohail</a:t>
            </a:r>
            <a:r>
              <a:rPr lang="en-US" dirty="0"/>
              <a:t> MR, </a:t>
            </a:r>
            <a:r>
              <a:rPr lang="en-US" dirty="0" err="1"/>
              <a:t>Uslan</a:t>
            </a:r>
            <a:r>
              <a:rPr lang="en-US" dirty="0"/>
              <a:t> DZ, Khan AH, et al. Management and outcome of permanent pacemaker and implantable cardioverter-defibrillator infections. J Am Coll </a:t>
            </a:r>
            <a:r>
              <a:rPr lang="en-US" dirty="0" err="1"/>
              <a:t>Cardiol</a:t>
            </a:r>
            <a:r>
              <a:rPr lang="en-US" dirty="0"/>
              <a:t>. 2007 May 8;49(18):1851-9.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800" b="0" dirty="0" err="1">
                <a:effectLst/>
                <a:latin typeface="LubDubMedium"/>
              </a:rPr>
              <a:t>Greenspon</a:t>
            </a:r>
            <a:r>
              <a:rPr lang="en-US" sz="1800" b="0" dirty="0">
                <a:effectLst/>
                <a:latin typeface="LubDubMedium"/>
              </a:rPr>
              <a:t> AJ, Patel JD, Lau E, et al. 16-Year trends in the infection burden for pacemakers</a:t>
            </a:r>
            <a:br>
              <a:rPr lang="en-US" sz="1800" b="0" dirty="0">
                <a:effectLst/>
                <a:latin typeface="LubDubMedium"/>
              </a:rPr>
            </a:br>
            <a:r>
              <a:rPr lang="en-US" sz="1800" b="0" dirty="0">
                <a:effectLst/>
                <a:latin typeface="LubDubMedium"/>
              </a:rPr>
              <a:t>and implantable cardioverter-defibrillators in the United States: 1993 to 2008. </a:t>
            </a:r>
            <a:r>
              <a:rPr lang="en-US" sz="1800" b="0" i="1" dirty="0">
                <a:effectLst/>
                <a:latin typeface="LubDubMedium"/>
              </a:rPr>
              <a:t>J Am Coll </a:t>
            </a:r>
            <a:r>
              <a:rPr lang="en-US" sz="1800" b="0" i="1" dirty="0" err="1">
                <a:effectLst/>
                <a:latin typeface="LubDubMedium"/>
              </a:rPr>
              <a:t>Cardiol</a:t>
            </a:r>
            <a:r>
              <a:rPr lang="en-US" sz="1800" b="0" i="1" dirty="0">
                <a:effectLst/>
                <a:latin typeface="LubDubMedium"/>
              </a:rPr>
              <a:t>. </a:t>
            </a:r>
            <a:r>
              <a:rPr lang="en-US" sz="1800" b="0" dirty="0">
                <a:effectLst/>
                <a:latin typeface="LubDubMedium"/>
              </a:rPr>
              <a:t>2011;58:1001-1006. </a:t>
            </a:r>
            <a:endParaRPr lang="en-US"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effectLst/>
                <a:latin typeface="NeueFrutigerWorld"/>
              </a:rPr>
              <a:t>Le, K. Y., et al. (2011, Nov). Impact of timing of device removal on mortality in patients with cardiovascular implantable electronic device infections. Heart Rhythm, 8(11), 1678-1685. https://</a:t>
            </a:r>
            <a:r>
              <a:rPr lang="en-US" sz="1200" dirty="0" err="1">
                <a:effectLst/>
                <a:latin typeface="NeueFrutigerWorld"/>
              </a:rPr>
              <a:t>doi.org</a:t>
            </a:r>
            <a:r>
              <a:rPr lang="en-US" sz="1200" dirty="0">
                <a:effectLst/>
                <a:latin typeface="NeueFrutigerWorld"/>
              </a:rPr>
              <a:t>/10.1016/j.hrthm.2011.05.015</a:t>
            </a: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F0E21EB4-30EB-BF4E-9908-DD09AD9CED29}" type="slidenum">
              <a:rPr lang="en-US" smtClean="0"/>
              <a:t>3</a:t>
            </a:fld>
            <a:endParaRPr lang="en-US"/>
          </a:p>
        </p:txBody>
      </p:sp>
    </p:spTree>
    <p:extLst>
      <p:ext uri="{BB962C8B-B14F-4D97-AF65-F5344CB8AC3E}">
        <p14:creationId xmlns:p14="http://schemas.microsoft.com/office/powerpoint/2010/main" val="2497938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total of 126 patients with CIED developed GNB. None of them had signs of pocket infection. Twenty (15.9%) patients underwent transesophageal echocardiography. Overall, 4 (3%) patients had definite CIED infection. None of them underwent CIED extraction; 3 died within 12 weeks and 1 received long-term antibiotic suppression. Ten (8%) patients had possible CIED infection; despite no CIED extraction, no patient had relapsing GNB. We observed a higher rate of CIED infection in patients with Serratia marcescens bacteremia as compared to that in patients with other GNB.</a:t>
            </a:r>
          </a:p>
        </p:txBody>
      </p:sp>
    </p:spTree>
    <p:extLst>
      <p:ext uri="{BB962C8B-B14F-4D97-AF65-F5344CB8AC3E}">
        <p14:creationId xmlns:p14="http://schemas.microsoft.com/office/powerpoint/2010/main" val="2913234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E21EB4-30EB-BF4E-9908-DD09AD9CED29}" type="slidenum">
              <a:rPr lang="en-US" smtClean="0"/>
              <a:t>18</a:t>
            </a:fld>
            <a:endParaRPr lang="en-US"/>
          </a:p>
        </p:txBody>
      </p:sp>
    </p:spTree>
    <p:extLst>
      <p:ext uri="{BB962C8B-B14F-4D97-AF65-F5344CB8AC3E}">
        <p14:creationId xmlns:p14="http://schemas.microsoft.com/office/powerpoint/2010/main" val="3912385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E21EB4-30EB-BF4E-9908-DD09AD9CED29}" type="slidenum">
              <a:rPr lang="en-US" smtClean="0"/>
              <a:t>20</a:t>
            </a:fld>
            <a:endParaRPr lang="en-US"/>
          </a:p>
        </p:txBody>
      </p:sp>
    </p:spTree>
    <p:extLst>
      <p:ext uri="{BB962C8B-B14F-4D97-AF65-F5344CB8AC3E}">
        <p14:creationId xmlns:p14="http://schemas.microsoft.com/office/powerpoint/2010/main" val="3558785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E21EB4-30EB-BF4E-9908-DD09AD9CED29}" type="slidenum">
              <a:rPr lang="en-US" smtClean="0"/>
              <a:t>21</a:t>
            </a:fld>
            <a:endParaRPr lang="en-US"/>
          </a:p>
        </p:txBody>
      </p:sp>
    </p:spTree>
    <p:extLst>
      <p:ext uri="{BB962C8B-B14F-4D97-AF65-F5344CB8AC3E}">
        <p14:creationId xmlns:p14="http://schemas.microsoft.com/office/powerpoint/2010/main" val="3710154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latin typeface="Calibri"/>
                <a:cs typeface="Calibri"/>
              </a:rPr>
              <a:t>6. </a:t>
            </a:r>
            <a:r>
              <a:rPr lang="en-US" sz="800" dirty="0" err="1">
                <a:latin typeface="Calibri"/>
                <a:cs typeface="Calibri"/>
              </a:rPr>
              <a:t>Tarakji</a:t>
            </a:r>
            <a:r>
              <a:rPr lang="en-US" sz="800" dirty="0">
                <a:latin typeface="Calibri"/>
                <a:cs typeface="Calibri"/>
              </a:rPr>
              <a:t>,</a:t>
            </a:r>
            <a:r>
              <a:rPr lang="en-US" sz="800" spc="-20" dirty="0">
                <a:latin typeface="Calibri"/>
                <a:cs typeface="Calibri"/>
              </a:rPr>
              <a:t> </a:t>
            </a:r>
            <a:r>
              <a:rPr lang="en-US" sz="800" dirty="0">
                <a:latin typeface="Calibri"/>
                <a:cs typeface="Calibri"/>
              </a:rPr>
              <a:t>K,</a:t>
            </a:r>
            <a:r>
              <a:rPr lang="en-US" sz="800" spc="-5" dirty="0">
                <a:latin typeface="Calibri"/>
                <a:cs typeface="Calibri"/>
              </a:rPr>
              <a:t> </a:t>
            </a:r>
            <a:r>
              <a:rPr lang="en-US" sz="800" dirty="0">
                <a:latin typeface="Calibri"/>
                <a:cs typeface="Calibri"/>
              </a:rPr>
              <a:t>et</a:t>
            </a:r>
            <a:r>
              <a:rPr lang="en-US" sz="800" spc="-10" dirty="0">
                <a:latin typeface="Calibri"/>
                <a:cs typeface="Calibri"/>
              </a:rPr>
              <a:t> </a:t>
            </a:r>
            <a:r>
              <a:rPr lang="en-US" sz="800" dirty="0">
                <a:latin typeface="Calibri"/>
                <a:cs typeface="Calibri"/>
              </a:rPr>
              <a:t>al.</a:t>
            </a:r>
            <a:r>
              <a:rPr lang="en-US" sz="800" spc="5" dirty="0">
                <a:latin typeface="Calibri"/>
                <a:cs typeface="Calibri"/>
              </a:rPr>
              <a:t> </a:t>
            </a:r>
            <a:r>
              <a:rPr lang="en-US" sz="800" dirty="0">
                <a:latin typeface="Calibri"/>
                <a:cs typeface="Calibri"/>
              </a:rPr>
              <a:t>Cardiac </a:t>
            </a:r>
            <a:r>
              <a:rPr lang="en-US" sz="800" spc="-10" dirty="0">
                <a:latin typeface="Calibri"/>
                <a:cs typeface="Calibri"/>
              </a:rPr>
              <a:t>implantable</a:t>
            </a:r>
            <a:r>
              <a:rPr lang="en-US" sz="800" dirty="0">
                <a:latin typeface="Calibri"/>
                <a:cs typeface="Calibri"/>
              </a:rPr>
              <a:t> electronic</a:t>
            </a:r>
            <a:r>
              <a:rPr lang="en-US" sz="800" spc="10" dirty="0">
                <a:latin typeface="Calibri"/>
                <a:cs typeface="Calibri"/>
              </a:rPr>
              <a:t> </a:t>
            </a:r>
            <a:r>
              <a:rPr lang="en-US" sz="800" dirty="0">
                <a:latin typeface="Calibri"/>
                <a:cs typeface="Calibri"/>
              </a:rPr>
              <a:t>device infections:</a:t>
            </a:r>
            <a:r>
              <a:rPr lang="en-US" sz="800" spc="5" dirty="0">
                <a:latin typeface="Calibri"/>
                <a:cs typeface="Calibri"/>
              </a:rPr>
              <a:t> </a:t>
            </a:r>
            <a:r>
              <a:rPr lang="en-US" sz="800" spc="-10" dirty="0">
                <a:latin typeface="Calibri"/>
                <a:cs typeface="Calibri"/>
              </a:rPr>
              <a:t>presentation,</a:t>
            </a:r>
            <a:r>
              <a:rPr lang="en-US" sz="800" spc="-5" dirty="0">
                <a:latin typeface="Calibri"/>
                <a:cs typeface="Calibri"/>
              </a:rPr>
              <a:t> </a:t>
            </a:r>
            <a:r>
              <a:rPr lang="en-US" sz="800" dirty="0">
                <a:latin typeface="Calibri"/>
                <a:cs typeface="Calibri"/>
              </a:rPr>
              <a:t>management,</a:t>
            </a:r>
            <a:r>
              <a:rPr lang="en-US" sz="800" spc="-15" dirty="0">
                <a:latin typeface="Calibri"/>
                <a:cs typeface="Calibri"/>
              </a:rPr>
              <a:t> </a:t>
            </a:r>
            <a:r>
              <a:rPr lang="en-US" sz="800" dirty="0">
                <a:latin typeface="Calibri"/>
                <a:cs typeface="Calibri"/>
              </a:rPr>
              <a:t>and</a:t>
            </a:r>
            <a:r>
              <a:rPr lang="en-US" sz="800" spc="-15" dirty="0">
                <a:latin typeface="Calibri"/>
                <a:cs typeface="Calibri"/>
              </a:rPr>
              <a:t> </a:t>
            </a:r>
            <a:r>
              <a:rPr lang="en-US" sz="800" dirty="0">
                <a:latin typeface="Calibri"/>
                <a:cs typeface="Calibri"/>
              </a:rPr>
              <a:t>patient</a:t>
            </a:r>
            <a:r>
              <a:rPr lang="en-US" sz="800" spc="5" dirty="0">
                <a:latin typeface="Calibri"/>
                <a:cs typeface="Calibri"/>
              </a:rPr>
              <a:t> </a:t>
            </a:r>
            <a:r>
              <a:rPr lang="en-US" sz="800" dirty="0">
                <a:latin typeface="Calibri"/>
                <a:cs typeface="Calibri"/>
              </a:rPr>
              <a:t>outcomes,</a:t>
            </a:r>
            <a:r>
              <a:rPr lang="en-US" sz="800" spc="-15" dirty="0">
                <a:latin typeface="Calibri"/>
                <a:cs typeface="Calibri"/>
              </a:rPr>
              <a:t> </a:t>
            </a:r>
            <a:r>
              <a:rPr lang="en-US" sz="800" dirty="0">
                <a:latin typeface="Calibri"/>
                <a:cs typeface="Calibri"/>
              </a:rPr>
              <a:t>Heart</a:t>
            </a:r>
            <a:r>
              <a:rPr lang="en-US" sz="800" spc="5" dirty="0">
                <a:latin typeface="Calibri"/>
                <a:cs typeface="Calibri"/>
              </a:rPr>
              <a:t> </a:t>
            </a:r>
            <a:r>
              <a:rPr lang="en-US" sz="800" dirty="0">
                <a:latin typeface="Calibri"/>
                <a:cs typeface="Calibri"/>
              </a:rPr>
              <a:t>Rhythm,</a:t>
            </a:r>
            <a:r>
              <a:rPr lang="en-US" sz="800" spc="-15" dirty="0">
                <a:latin typeface="Calibri"/>
                <a:cs typeface="Calibri"/>
              </a:rPr>
              <a:t> </a:t>
            </a:r>
            <a:r>
              <a:rPr lang="en-US" sz="800" dirty="0">
                <a:latin typeface="Calibri"/>
                <a:cs typeface="Calibri"/>
              </a:rPr>
              <a:t>Vol.</a:t>
            </a:r>
            <a:r>
              <a:rPr lang="en-US" sz="800" spc="-5" dirty="0">
                <a:latin typeface="Calibri"/>
                <a:cs typeface="Calibri"/>
              </a:rPr>
              <a:t> </a:t>
            </a:r>
            <a:r>
              <a:rPr lang="en-US" sz="800" dirty="0">
                <a:latin typeface="Calibri"/>
                <a:cs typeface="Calibri"/>
              </a:rPr>
              <a:t>7,</a:t>
            </a:r>
            <a:r>
              <a:rPr lang="en-US" sz="800" spc="-5" dirty="0">
                <a:latin typeface="Calibri"/>
                <a:cs typeface="Calibri"/>
              </a:rPr>
              <a:t> </a:t>
            </a:r>
            <a:r>
              <a:rPr lang="en-US" sz="800" dirty="0">
                <a:latin typeface="Calibri"/>
                <a:cs typeface="Calibri"/>
              </a:rPr>
              <a:t>No.</a:t>
            </a:r>
            <a:r>
              <a:rPr lang="en-US" sz="800" spc="5" dirty="0">
                <a:latin typeface="Calibri"/>
                <a:cs typeface="Calibri"/>
              </a:rPr>
              <a:t> </a:t>
            </a:r>
            <a:r>
              <a:rPr lang="en-US" sz="800" dirty="0">
                <a:latin typeface="Calibri"/>
                <a:cs typeface="Calibri"/>
              </a:rPr>
              <a:t>8,</a:t>
            </a:r>
            <a:r>
              <a:rPr lang="en-US" sz="800" spc="-5" dirty="0">
                <a:latin typeface="Calibri"/>
                <a:cs typeface="Calibri"/>
              </a:rPr>
              <a:t> </a:t>
            </a:r>
            <a:r>
              <a:rPr lang="en-US" sz="800" dirty="0">
                <a:latin typeface="Calibri"/>
                <a:cs typeface="Calibri"/>
              </a:rPr>
              <a:t>2010:</a:t>
            </a:r>
            <a:r>
              <a:rPr lang="en-US" sz="800" spc="-5" dirty="0">
                <a:latin typeface="Calibri"/>
                <a:cs typeface="Calibri"/>
              </a:rPr>
              <a:t> </a:t>
            </a:r>
            <a:r>
              <a:rPr lang="en-US" sz="800" spc="-10" dirty="0">
                <a:latin typeface="Calibri"/>
                <a:cs typeface="Calibri"/>
              </a:rPr>
              <a:t>1043-</a:t>
            </a:r>
            <a:r>
              <a:rPr lang="en-US" sz="800" spc="-50" dirty="0">
                <a:latin typeface="Calibri"/>
                <a:cs typeface="Calibri"/>
              </a:rPr>
              <a:t>7</a:t>
            </a:r>
            <a:r>
              <a:rPr lang="en-US" sz="800" spc="500" dirty="0">
                <a:latin typeface="Calibri"/>
                <a:cs typeface="Calibri"/>
              </a:rPr>
              <a:t> </a:t>
            </a:r>
            <a:endParaRPr lang="en-US" dirty="0"/>
          </a:p>
        </p:txBody>
      </p:sp>
      <p:sp>
        <p:nvSpPr>
          <p:cNvPr id="4" name="Slide Number Placeholder 3"/>
          <p:cNvSpPr>
            <a:spLocks noGrp="1"/>
          </p:cNvSpPr>
          <p:nvPr>
            <p:ph type="sldNum" sz="quarter" idx="5"/>
          </p:nvPr>
        </p:nvSpPr>
        <p:spPr/>
        <p:txBody>
          <a:bodyPr/>
          <a:lstStyle/>
          <a:p>
            <a:fld id="{F0E21EB4-30EB-BF4E-9908-DD09AD9CED29}" type="slidenum">
              <a:rPr lang="en-US" smtClean="0"/>
              <a:t>4</a:t>
            </a:fld>
            <a:endParaRPr lang="en-US"/>
          </a:p>
        </p:txBody>
      </p:sp>
    </p:spTree>
    <p:extLst>
      <p:ext uri="{BB962C8B-B14F-4D97-AF65-F5344CB8AC3E}">
        <p14:creationId xmlns:p14="http://schemas.microsoft.com/office/powerpoint/2010/main" val="654450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dvP4C4E74"/>
              </a:rPr>
              <a:t>If generator or proximal leads are exposed, the device is presumed infected.</a:t>
            </a:r>
          </a:p>
          <a:p>
            <a:r>
              <a:rPr lang="en-US" sz="1800" dirty="0">
                <a:effectLst/>
                <a:latin typeface="AdvP4C4E74"/>
              </a:rPr>
              <a:t>Aspiration of pocket is discouraged.</a:t>
            </a:r>
          </a:p>
          <a:p>
            <a:r>
              <a:rPr lang="en-US" sz="1800" dirty="0">
                <a:effectLst/>
                <a:latin typeface="AdvP4C4E74"/>
              </a:rPr>
              <a:t>Blood cultures recommended</a:t>
            </a:r>
          </a:p>
          <a:p>
            <a:endParaRPr lang="en-US" sz="1800" dirty="0">
              <a:effectLst/>
              <a:latin typeface="AdvOT3c2d9f11"/>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NeueFrutigerWorld"/>
              </a:rPr>
              <a:t>Blomström-Lundqvist</a:t>
            </a:r>
            <a:r>
              <a:rPr lang="en-US" sz="1200" dirty="0">
                <a:effectLst/>
                <a:latin typeface="NeueFrutigerWorld"/>
              </a:rPr>
              <a:t>, C., et al. (2020, Jun 1). European Heart Rhythm Association (EHRA) international consensus document on how to prevent, diagnose, and treat cardiac implantable electronic device infections-endorsed by the Heart Rhythm Society (HRS), the Asia Pacific Heart Rhythm Society (APHRS), the Latin American Heart Rhythm Society (LAHRS), International Society for Cardiovascular Infectious Diseases (ISCVID), and the European Society of Clinical Microbiology and Infectious Diseases (ESCMID) in collaboration with the European Association for Cardio- Thoracic Surgery (EACTS). </a:t>
            </a:r>
            <a:r>
              <a:rPr lang="en-US" sz="1200" dirty="0" err="1">
                <a:effectLst/>
                <a:latin typeface="NeueFrutigerWorld"/>
              </a:rPr>
              <a:t>Eur</a:t>
            </a:r>
            <a:r>
              <a:rPr lang="en-US" sz="1200" dirty="0">
                <a:effectLst/>
                <a:latin typeface="NeueFrutigerWorld"/>
              </a:rPr>
              <a:t> Heart J, 41(21), 2012-2032. https://</a:t>
            </a:r>
            <a:r>
              <a:rPr lang="en-US" sz="1200" dirty="0" err="1">
                <a:effectLst/>
                <a:latin typeface="NeueFrutigerWorld"/>
              </a:rPr>
              <a:t>doi.org</a:t>
            </a:r>
            <a:r>
              <a:rPr lang="en-US" sz="1200" dirty="0">
                <a:effectLst/>
                <a:latin typeface="NeueFrutigerWorld"/>
              </a:rPr>
              <a:t>/10.1093/ </a:t>
            </a:r>
            <a:r>
              <a:rPr lang="en-US" sz="1200" dirty="0" err="1">
                <a:effectLst/>
                <a:latin typeface="NeueFrutigerWorld"/>
              </a:rPr>
              <a:t>eurheartj</a:t>
            </a:r>
            <a:r>
              <a:rPr lang="en-US" sz="1200" dirty="0">
                <a:effectLst/>
                <a:latin typeface="NeueFrutigerWorld"/>
              </a:rPr>
              <a:t>/ehaa010 </a:t>
            </a:r>
          </a:p>
          <a:p>
            <a:endParaRPr lang="en-US" dirty="0"/>
          </a:p>
        </p:txBody>
      </p:sp>
      <p:sp>
        <p:nvSpPr>
          <p:cNvPr id="4" name="Slide Number Placeholder 3"/>
          <p:cNvSpPr>
            <a:spLocks noGrp="1"/>
          </p:cNvSpPr>
          <p:nvPr>
            <p:ph type="sldNum" sz="quarter" idx="5"/>
          </p:nvPr>
        </p:nvSpPr>
        <p:spPr/>
        <p:txBody>
          <a:bodyPr/>
          <a:lstStyle/>
          <a:p>
            <a:fld id="{F0E21EB4-30EB-BF4E-9908-DD09AD9CED29}" type="slidenum">
              <a:rPr lang="en-US" smtClean="0"/>
              <a:t>5</a:t>
            </a:fld>
            <a:endParaRPr lang="en-US"/>
          </a:p>
        </p:txBody>
      </p:sp>
    </p:spTree>
    <p:extLst>
      <p:ext uri="{BB962C8B-B14F-4D97-AF65-F5344CB8AC3E}">
        <p14:creationId xmlns:p14="http://schemas.microsoft.com/office/powerpoint/2010/main" val="3500365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AdvP4C4E74"/>
              </a:rPr>
              <a:t>Generator pocket shows swelling, erythema, warmth, pain, or purulent discharge/sinus formation OR deformation of pocket, adherence and threatened erosion OR exposed generator or proximal leads.</a:t>
            </a:r>
          </a:p>
          <a:p>
            <a:r>
              <a:rPr lang="en-US" sz="1800" dirty="0">
                <a:effectLst/>
                <a:latin typeface="AdvP4C4E74"/>
              </a:rPr>
              <a:t>If generator or proximal leads are exposed, the device is presumed infected.</a:t>
            </a:r>
          </a:p>
          <a:p>
            <a:r>
              <a:rPr lang="en-US" sz="1800" dirty="0">
                <a:effectLst/>
                <a:latin typeface="AdvP4C4E74"/>
              </a:rPr>
              <a:t>Aspiration of pocket is discouraged.</a:t>
            </a:r>
          </a:p>
          <a:p>
            <a:r>
              <a:rPr lang="en-US" sz="1800" dirty="0">
                <a:effectLst/>
                <a:latin typeface="AdvP4C4E74"/>
              </a:rPr>
              <a:t>Blood cultures recommended</a:t>
            </a:r>
          </a:p>
          <a:p>
            <a:endParaRPr lang="en-US" sz="1800" dirty="0">
              <a:effectLst/>
              <a:latin typeface="AdvOT3c2d9f11"/>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effectLst/>
                <a:latin typeface="NeueFrutigerWorld"/>
              </a:rPr>
              <a:t>Blomström-Lundqvist</a:t>
            </a:r>
            <a:r>
              <a:rPr lang="en-US" sz="1200" dirty="0">
                <a:effectLst/>
                <a:latin typeface="NeueFrutigerWorld"/>
              </a:rPr>
              <a:t>, C., et al. (2020, Jun 1). European Heart Rhythm Association (EHRA) international consensus document on how to prevent, diagnose, and treat cardiac implantable electronic device infections-endorsed by the Heart Rhythm Society (HRS), the Asia Pacific Heart Rhythm Society (APHRS), the Latin American Heart Rhythm Society (LAHRS), International Society for Cardiovascular Infectious Diseases (ISCVID), and the European Society of Clinical Microbiology and Infectious Diseases (ESCMID) in collaboration with the European Association for Cardio- Thoracic Surgery (EACTS). </a:t>
            </a:r>
            <a:r>
              <a:rPr lang="en-US" sz="1200" dirty="0" err="1">
                <a:effectLst/>
                <a:latin typeface="NeueFrutigerWorld"/>
              </a:rPr>
              <a:t>Eur</a:t>
            </a:r>
            <a:r>
              <a:rPr lang="en-US" sz="1200" dirty="0">
                <a:effectLst/>
                <a:latin typeface="NeueFrutigerWorld"/>
              </a:rPr>
              <a:t> Heart J, 41(21), 2012-2032. https://</a:t>
            </a:r>
            <a:r>
              <a:rPr lang="en-US" sz="1200" dirty="0" err="1">
                <a:effectLst/>
                <a:latin typeface="NeueFrutigerWorld"/>
              </a:rPr>
              <a:t>doi.org</a:t>
            </a:r>
            <a:r>
              <a:rPr lang="en-US" sz="1200" dirty="0">
                <a:effectLst/>
                <a:latin typeface="NeueFrutigerWorld"/>
              </a:rPr>
              <a:t>/10.1093/ </a:t>
            </a:r>
            <a:r>
              <a:rPr lang="en-US" sz="1200" dirty="0" err="1">
                <a:effectLst/>
                <a:latin typeface="NeueFrutigerWorld"/>
              </a:rPr>
              <a:t>eurheartj</a:t>
            </a:r>
            <a:r>
              <a:rPr lang="en-US" sz="1200" dirty="0">
                <a:effectLst/>
                <a:latin typeface="NeueFrutigerWorld"/>
              </a:rPr>
              <a:t>/ehaa010 </a:t>
            </a:r>
          </a:p>
          <a:p>
            <a:endParaRPr lang="en-US" dirty="0"/>
          </a:p>
        </p:txBody>
      </p:sp>
      <p:sp>
        <p:nvSpPr>
          <p:cNvPr id="4" name="Slide Number Placeholder 3"/>
          <p:cNvSpPr>
            <a:spLocks noGrp="1"/>
          </p:cNvSpPr>
          <p:nvPr>
            <p:ph type="sldNum" sz="quarter" idx="5"/>
          </p:nvPr>
        </p:nvSpPr>
        <p:spPr/>
        <p:txBody>
          <a:bodyPr/>
          <a:lstStyle/>
          <a:p>
            <a:fld id="{F0E21EB4-30EB-BF4E-9908-DD09AD9CED29}" type="slidenum">
              <a:rPr lang="en-US" smtClean="0"/>
              <a:t>6</a:t>
            </a:fld>
            <a:endParaRPr lang="en-US"/>
          </a:p>
        </p:txBody>
      </p:sp>
    </p:spTree>
    <p:extLst>
      <p:ext uri="{BB962C8B-B14F-4D97-AF65-F5344CB8AC3E}">
        <p14:creationId xmlns:p14="http://schemas.microsoft.com/office/powerpoint/2010/main" val="105047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NeueFrutigerWorld"/>
              </a:rPr>
              <a:t>Device seeding risk varies by pathogen. Staph aureus is the most common. 2</a:t>
            </a:r>
            <a:r>
              <a:rPr lang="en-US" sz="1200" baseline="30000" dirty="0">
                <a:effectLst/>
                <a:latin typeface="NeueFrutigerWorld"/>
              </a:rPr>
              <a:t>nd</a:t>
            </a:r>
            <a:r>
              <a:rPr lang="en-US" sz="1200" dirty="0">
                <a:effectLst/>
                <a:latin typeface="NeueFrutigerWorld"/>
              </a:rPr>
              <a:t> most common is coagulase negative staph.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NeueFrutigerWor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NeueFrutigerWorld"/>
              </a:rPr>
              <a:t>7. </a:t>
            </a:r>
            <a:r>
              <a:rPr lang="en-US" sz="1200" dirty="0" err="1">
                <a:effectLst/>
                <a:latin typeface="NeueFrutigerWorld"/>
              </a:rPr>
              <a:t>Blomström-Lundqvist</a:t>
            </a:r>
            <a:r>
              <a:rPr lang="en-US" sz="1200" dirty="0">
                <a:effectLst/>
                <a:latin typeface="NeueFrutigerWorld"/>
              </a:rPr>
              <a:t>, C., et al. (2020, Jun 1). European Heart Rhythm Association (EHRA) international consensus document on how to prevent, diagnose, and treat cardiac implantable electronic device infections-endorsed by the Heart Rhythm Society (HRS), the Asia Pacific Heart Rhythm Society (APHRS), the Latin American Heart Rhythm Society (LAHRS), International Society for Cardiovascular Infectious Diseases (ISCVID), and the European Society of Clinical Microbiology and Infectious Diseases (ESCMID) in collaboration with the European Association for Cardio- Thoracic Surgery (EACTS). </a:t>
            </a:r>
            <a:r>
              <a:rPr lang="en-US" sz="1200" dirty="0" err="1">
                <a:effectLst/>
                <a:latin typeface="NeueFrutigerWorld"/>
              </a:rPr>
              <a:t>Eur</a:t>
            </a:r>
            <a:r>
              <a:rPr lang="en-US" sz="1200" dirty="0">
                <a:effectLst/>
                <a:latin typeface="NeueFrutigerWorld"/>
              </a:rPr>
              <a:t> Heart J, 41(21), 2012-2032. https://</a:t>
            </a:r>
            <a:r>
              <a:rPr lang="en-US" sz="1200" dirty="0" err="1">
                <a:effectLst/>
                <a:latin typeface="NeueFrutigerWorld"/>
              </a:rPr>
              <a:t>doi.org</a:t>
            </a:r>
            <a:r>
              <a:rPr lang="en-US" sz="1200" dirty="0">
                <a:effectLst/>
                <a:latin typeface="NeueFrutigerWorld"/>
              </a:rPr>
              <a:t>/10.1093/ </a:t>
            </a:r>
            <a:r>
              <a:rPr lang="en-US" sz="1200" dirty="0" err="1">
                <a:effectLst/>
                <a:latin typeface="NeueFrutigerWorld"/>
              </a:rPr>
              <a:t>eurheartj</a:t>
            </a:r>
            <a:r>
              <a:rPr lang="en-US" sz="1200" dirty="0">
                <a:effectLst/>
                <a:latin typeface="NeueFrutigerWorld"/>
              </a:rPr>
              <a:t>/ehaa010 </a:t>
            </a:r>
            <a:endParaRPr lang="en-US" dirty="0"/>
          </a:p>
          <a:p>
            <a:r>
              <a:rPr lang="en-US" b="0" i="0" u="none" strike="noStrike" dirty="0">
                <a:solidFill>
                  <a:srgbClr val="212121"/>
                </a:solidFill>
                <a:effectLst/>
                <a:latin typeface="BlinkMacSystemFont"/>
              </a:rPr>
              <a:t>8. </a:t>
            </a:r>
            <a:r>
              <a:rPr lang="en-US" b="0" i="0" u="none" strike="noStrike" dirty="0" err="1">
                <a:solidFill>
                  <a:srgbClr val="212121"/>
                </a:solidFill>
                <a:effectLst/>
                <a:latin typeface="BlinkMacSystemFont"/>
              </a:rPr>
              <a:t>Axell</a:t>
            </a:r>
            <a:r>
              <a:rPr lang="en-US" b="0" i="0" u="none" strike="noStrike" dirty="0">
                <a:solidFill>
                  <a:srgbClr val="212121"/>
                </a:solidFill>
                <a:effectLst/>
                <a:latin typeface="BlinkMacSystemFont"/>
              </a:rPr>
              <a:t>-House DB, Khalil S, </a:t>
            </a:r>
            <a:r>
              <a:rPr lang="en-US" b="0" i="0" u="none" strike="noStrike" dirty="0" err="1">
                <a:solidFill>
                  <a:srgbClr val="212121"/>
                </a:solidFill>
                <a:effectLst/>
                <a:latin typeface="BlinkMacSystemFont"/>
              </a:rPr>
              <a:t>Sohail</a:t>
            </a:r>
            <a:r>
              <a:rPr lang="en-US" b="0" i="0" u="none" strike="noStrike" dirty="0">
                <a:solidFill>
                  <a:srgbClr val="212121"/>
                </a:solidFill>
                <a:effectLst/>
                <a:latin typeface="BlinkMacSystemFont"/>
              </a:rPr>
              <a:t> MR. Clinical Approach to Evaluation of Underlying Cardiac Device Infection in Patients Hospitalized with Bacteremia. Methodist </a:t>
            </a:r>
            <a:r>
              <a:rPr lang="en-US" b="0" i="0" u="none" strike="noStrike" dirty="0" err="1">
                <a:solidFill>
                  <a:srgbClr val="212121"/>
                </a:solidFill>
                <a:effectLst/>
                <a:latin typeface="BlinkMacSystemFont"/>
              </a:rPr>
              <a:t>Debakey</a:t>
            </a:r>
            <a:r>
              <a:rPr lang="en-US" b="0" i="0" u="none" strike="noStrike" dirty="0">
                <a:solidFill>
                  <a:srgbClr val="212121"/>
                </a:solidFill>
                <a:effectLst/>
                <a:latin typeface="BlinkMacSystemFont"/>
              </a:rPr>
              <a:t> Cardiovasc J. 2023 Aug 1;19(4):48-57.</a:t>
            </a:r>
            <a:endParaRPr lang="en-US" dirty="0"/>
          </a:p>
          <a:p>
            <a:r>
              <a:rPr lang="en-US" dirty="0"/>
              <a:t>9. Fowler, et al. </a:t>
            </a:r>
            <a:r>
              <a:rPr lang="en-US" b="0" i="0" u="none" strike="noStrike" dirty="0">
                <a:solidFill>
                  <a:srgbClr val="212121"/>
                </a:solidFill>
                <a:effectLst/>
                <a:latin typeface="BlinkMacSystemFont"/>
              </a:rPr>
              <a:t>The 2023 Duke-International Society for Cardiovascular Infectious Diseases Criteria for Infective Endocarditis: Updating the Modified Duke Criteria. Clin Infect Dis. 2023 Aug 22;77(4):518-526.</a:t>
            </a:r>
          </a:p>
          <a:p>
            <a:endParaRPr lang="en-US" b="0" i="0" u="none" strike="noStrike" dirty="0">
              <a:solidFill>
                <a:srgbClr val="212121"/>
              </a:solidFill>
              <a:effectLst/>
              <a:latin typeface="BlinkMacSystemFont"/>
            </a:endParaRPr>
          </a:p>
          <a:p>
            <a:endParaRPr lang="en-US" dirty="0"/>
          </a:p>
        </p:txBody>
      </p:sp>
      <p:sp>
        <p:nvSpPr>
          <p:cNvPr id="4" name="Slide Number Placeholder 3"/>
          <p:cNvSpPr>
            <a:spLocks noGrp="1"/>
          </p:cNvSpPr>
          <p:nvPr>
            <p:ph type="sldNum" sz="quarter" idx="5"/>
          </p:nvPr>
        </p:nvSpPr>
        <p:spPr/>
        <p:txBody>
          <a:bodyPr/>
          <a:lstStyle/>
          <a:p>
            <a:fld id="{F0E21EB4-30EB-BF4E-9908-DD09AD9CED29}" type="slidenum">
              <a:rPr lang="en-US" smtClean="0"/>
              <a:t>7</a:t>
            </a:fld>
            <a:endParaRPr lang="en-US"/>
          </a:p>
        </p:txBody>
      </p:sp>
    </p:spTree>
    <p:extLst>
      <p:ext uri="{BB962C8B-B14F-4D97-AF65-F5344CB8AC3E}">
        <p14:creationId xmlns:p14="http://schemas.microsoft.com/office/powerpoint/2010/main" val="1116131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Definite CIED/IE:</a:t>
            </a:r>
          </a:p>
          <a:p>
            <a:r>
              <a:rPr lang="en-US" dirty="0"/>
              <a:t>2 major</a:t>
            </a:r>
          </a:p>
          <a:p>
            <a:r>
              <a:rPr lang="en-US" dirty="0"/>
              <a:t>1 major + 3 minor</a:t>
            </a:r>
          </a:p>
          <a:p>
            <a:endParaRPr lang="en-US" dirty="0"/>
          </a:p>
          <a:p>
            <a:r>
              <a:rPr lang="en-US" dirty="0"/>
              <a:t>Possible CIED/IE:</a:t>
            </a:r>
          </a:p>
          <a:p>
            <a:r>
              <a:rPr lang="en-US" dirty="0"/>
              <a:t>1 major + 1 minor</a:t>
            </a:r>
          </a:p>
          <a:p>
            <a:r>
              <a:rPr lang="en-US" dirty="0"/>
              <a:t>3 minor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NeueFrutigerWorld"/>
              </a:rPr>
              <a:t>7. </a:t>
            </a:r>
            <a:r>
              <a:rPr lang="en-US" sz="1200" dirty="0" err="1">
                <a:effectLst/>
                <a:latin typeface="NeueFrutigerWorld"/>
              </a:rPr>
              <a:t>Blomström-Lundqvist</a:t>
            </a:r>
            <a:r>
              <a:rPr lang="en-US" sz="1200" dirty="0">
                <a:effectLst/>
                <a:latin typeface="NeueFrutigerWorld"/>
              </a:rPr>
              <a:t>, C., et al. (2020, Jun 1). European Heart Rhythm Association (EHRA) international consensus document on how to prevent, diagnose, and treat cardiac implantable electronic device infections-endorsed by the Heart Rhythm Society (HRS), the Asia Pacific Heart Rhythm Society (APHRS), the Latin American Heart Rhythm Society (LAHRS), International Society for Cardiovascular Infectious Diseases (ISCVID), and the European Society of Clinical Microbiology and Infectious Diseases (ESCMID) in collaboration with the European Association for Cardio- Thoracic Surgery (EACTS). </a:t>
            </a:r>
            <a:r>
              <a:rPr lang="en-US" sz="1200" dirty="0" err="1">
                <a:effectLst/>
                <a:latin typeface="NeueFrutigerWorld"/>
              </a:rPr>
              <a:t>Eur</a:t>
            </a:r>
            <a:r>
              <a:rPr lang="en-US" sz="1200" dirty="0">
                <a:effectLst/>
                <a:latin typeface="NeueFrutigerWorld"/>
              </a:rPr>
              <a:t> Heart J, 41(21), 2012-2032. https://</a:t>
            </a:r>
            <a:r>
              <a:rPr lang="en-US" sz="1200" dirty="0" err="1">
                <a:effectLst/>
                <a:latin typeface="NeueFrutigerWorld"/>
              </a:rPr>
              <a:t>doi.org</a:t>
            </a:r>
            <a:r>
              <a:rPr lang="en-US" sz="1200" dirty="0">
                <a:effectLst/>
                <a:latin typeface="NeueFrutigerWorld"/>
              </a:rPr>
              <a:t>/10.1093/ </a:t>
            </a:r>
            <a:r>
              <a:rPr lang="en-US" sz="1200" dirty="0" err="1">
                <a:effectLst/>
                <a:latin typeface="NeueFrutigerWorld"/>
              </a:rPr>
              <a:t>eurheartj</a:t>
            </a:r>
            <a:r>
              <a:rPr lang="en-US" sz="1200" dirty="0">
                <a:effectLst/>
                <a:latin typeface="NeueFrutigerWorld"/>
              </a:rPr>
              <a:t>/ehaa010 </a:t>
            </a:r>
            <a:endParaRPr lang="en-US" dirty="0"/>
          </a:p>
          <a:p>
            <a:endParaRPr lang="en-US" dirty="0"/>
          </a:p>
        </p:txBody>
      </p:sp>
      <p:sp>
        <p:nvSpPr>
          <p:cNvPr id="4" name="Slide Number Placeholder 3"/>
          <p:cNvSpPr>
            <a:spLocks noGrp="1"/>
          </p:cNvSpPr>
          <p:nvPr>
            <p:ph type="sldNum" sz="quarter" idx="5"/>
          </p:nvPr>
        </p:nvSpPr>
        <p:spPr/>
        <p:txBody>
          <a:bodyPr/>
          <a:lstStyle/>
          <a:p>
            <a:fld id="{F0E21EB4-30EB-BF4E-9908-DD09AD9CED29}" type="slidenum">
              <a:rPr lang="en-US" smtClean="0"/>
              <a:t>8</a:t>
            </a:fld>
            <a:endParaRPr lang="en-US"/>
          </a:p>
        </p:txBody>
      </p:sp>
    </p:spTree>
    <p:extLst>
      <p:ext uri="{BB962C8B-B14F-4D97-AF65-F5344CB8AC3E}">
        <p14:creationId xmlns:p14="http://schemas.microsoft.com/office/powerpoint/2010/main" val="3843246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9. Fowler, et al. </a:t>
            </a:r>
            <a:r>
              <a:rPr lang="en-US" b="0" i="0" u="none" strike="noStrike" dirty="0">
                <a:solidFill>
                  <a:srgbClr val="212121"/>
                </a:solidFill>
                <a:effectLst/>
                <a:latin typeface="BlinkMacSystemFont"/>
              </a:rPr>
              <a:t>The 2023 Duke-International Society for Cardiovascular Infectious Diseases Criteria for Infective Endocarditis: Updating the Modified Duke Criteria. Clin Infect Dis. 2023 Aug 22;77(4):518-526.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212121"/>
              </a:solidFill>
              <a:effectLs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12121"/>
                </a:solidFill>
                <a:effectLst/>
                <a:latin typeface="BlinkMacSystemFont"/>
              </a:rPr>
              <a:t>Definite endocarditis: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12121"/>
                </a:solidFill>
                <a:effectLst/>
                <a:latin typeface="BlinkMacSystemFont"/>
              </a:rPr>
              <a:t>2 major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12121"/>
                </a:solidFill>
                <a:effectLst/>
                <a:latin typeface="BlinkMacSystemFont"/>
              </a:rPr>
              <a:t>1 major and 3 minor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12121"/>
                </a:solidFill>
                <a:effectLst/>
                <a:latin typeface="BlinkMacSystemFont"/>
              </a:rPr>
              <a:t>5 minor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212121"/>
              </a:solidFill>
              <a:effectLs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12121"/>
                </a:solidFill>
                <a:effectLst/>
                <a:latin typeface="BlinkMacSystemFont"/>
              </a:rPr>
              <a:t>Possible endocarditis: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12121"/>
                </a:solidFill>
                <a:effectLst/>
                <a:latin typeface="BlinkMacSystemFont"/>
              </a:rPr>
              <a:t>1 major and 1 minor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12121"/>
                </a:solidFill>
                <a:effectLst/>
                <a:latin typeface="BlinkMacSystemFont"/>
              </a:rPr>
              <a:t>3 minor</a:t>
            </a:r>
          </a:p>
          <a:p>
            <a:endParaRPr lang="en-US" dirty="0"/>
          </a:p>
        </p:txBody>
      </p:sp>
      <p:sp>
        <p:nvSpPr>
          <p:cNvPr id="4" name="Slide Number Placeholder 3"/>
          <p:cNvSpPr>
            <a:spLocks noGrp="1"/>
          </p:cNvSpPr>
          <p:nvPr>
            <p:ph type="sldNum" sz="quarter" idx="5"/>
          </p:nvPr>
        </p:nvSpPr>
        <p:spPr/>
        <p:txBody>
          <a:bodyPr/>
          <a:lstStyle/>
          <a:p>
            <a:fld id="{F0E21EB4-30EB-BF4E-9908-DD09AD9CED29}" type="slidenum">
              <a:rPr lang="en-US" smtClean="0"/>
              <a:t>9</a:t>
            </a:fld>
            <a:endParaRPr lang="en-US"/>
          </a:p>
        </p:txBody>
      </p:sp>
    </p:spTree>
    <p:extLst>
      <p:ext uri="{BB962C8B-B14F-4D97-AF65-F5344CB8AC3E}">
        <p14:creationId xmlns:p14="http://schemas.microsoft.com/office/powerpoint/2010/main" val="2577732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Fowler, et al. </a:t>
            </a:r>
            <a:r>
              <a:rPr lang="en-US" b="0" i="0" u="none" strike="noStrike" dirty="0">
                <a:solidFill>
                  <a:srgbClr val="212121"/>
                </a:solidFill>
                <a:effectLst/>
                <a:latin typeface="BlinkMacSystemFont"/>
              </a:rPr>
              <a:t>The 2023 Duke-International Society for Cardiovascular Infectious Diseases Criteria for Infective Endocarditis: Updating the Modified Duke Criteria. Clin Infect Dis. 2023 Aug 22;77(4):518-526.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212121"/>
              </a:solidFill>
              <a:effectLs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12121"/>
                </a:solidFill>
                <a:effectLst/>
                <a:latin typeface="BlinkMacSystemFont"/>
              </a:rPr>
              <a:t>Definite endocarditis: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12121"/>
                </a:solidFill>
                <a:effectLst/>
                <a:latin typeface="BlinkMacSystemFont"/>
              </a:rPr>
              <a:t>2 major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12121"/>
                </a:solidFill>
                <a:effectLst/>
                <a:latin typeface="BlinkMacSystemFont"/>
              </a:rPr>
              <a:t>1 major and 3 minor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12121"/>
                </a:solidFill>
                <a:effectLst/>
                <a:latin typeface="BlinkMacSystemFont"/>
              </a:rPr>
              <a:t>5 minor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212121"/>
              </a:solidFill>
              <a:effectLst/>
              <a:latin typeface="BlinkMacSystem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12121"/>
                </a:solidFill>
                <a:effectLst/>
                <a:latin typeface="BlinkMacSystemFont"/>
              </a:rPr>
              <a:t>Possible endocarditis: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12121"/>
                </a:solidFill>
                <a:effectLst/>
                <a:latin typeface="BlinkMacSystemFont"/>
              </a:rPr>
              <a:t>1 major and 1 minor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212121"/>
                </a:solidFill>
                <a:effectLst/>
                <a:latin typeface="BlinkMacSystemFont"/>
              </a:rPr>
              <a:t>3 minor</a:t>
            </a:r>
          </a:p>
          <a:p>
            <a:endParaRPr lang="en-US" dirty="0"/>
          </a:p>
        </p:txBody>
      </p:sp>
      <p:sp>
        <p:nvSpPr>
          <p:cNvPr id="4" name="Slide Number Placeholder 3"/>
          <p:cNvSpPr>
            <a:spLocks noGrp="1"/>
          </p:cNvSpPr>
          <p:nvPr>
            <p:ph type="sldNum" sz="quarter" idx="5"/>
          </p:nvPr>
        </p:nvSpPr>
        <p:spPr/>
        <p:txBody>
          <a:bodyPr/>
          <a:lstStyle/>
          <a:p>
            <a:fld id="{F0E21EB4-30EB-BF4E-9908-DD09AD9CED29}" type="slidenum">
              <a:rPr lang="en-US" smtClean="0"/>
              <a:t>10</a:t>
            </a:fld>
            <a:endParaRPr lang="en-US"/>
          </a:p>
        </p:txBody>
      </p:sp>
    </p:spTree>
    <p:extLst>
      <p:ext uri="{BB962C8B-B14F-4D97-AF65-F5344CB8AC3E}">
        <p14:creationId xmlns:p14="http://schemas.microsoft.com/office/powerpoint/2010/main" val="3947574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552657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4.emf"/><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oleObject" Target="../embeddings/oleObject2.bin"/><Relationship Id="rId5" Type="http://schemas.openxmlformats.org/officeDocument/2006/relationships/image" Target="../media/image3.png"/><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8.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4.emf"/><Relationship Id="rId5" Type="http://schemas.openxmlformats.org/officeDocument/2006/relationships/oleObject" Target="../embeddings/oleObject2.bin"/><Relationship Id="rId4" Type="http://schemas.openxmlformats.org/officeDocument/2006/relationships/image" Target="../media/image7.emf"/></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9.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0.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1.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2.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4.emf"/><Relationship Id="rId5" Type="http://schemas.openxmlformats.org/officeDocument/2006/relationships/oleObject" Target="../embeddings/oleObject13.bin"/><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5.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7.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8.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emf"/><Relationship Id="rId5" Type="http://schemas.openxmlformats.org/officeDocument/2006/relationships/oleObject" Target="../embeddings/oleObject19.bin"/><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4.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0.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1.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2.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4.emf"/><Relationship Id="rId4" Type="http://schemas.openxmlformats.org/officeDocument/2006/relationships/oleObject" Target="../embeddings/oleObject4.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4.emf"/><Relationship Id="rId5" Type="http://schemas.openxmlformats.org/officeDocument/2006/relationships/oleObject" Target="../embeddings/oleObject23.bin"/><Relationship Id="rId4"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4.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5.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4.emf"/><Relationship Id="rId5" Type="http://schemas.openxmlformats.org/officeDocument/2006/relationships/oleObject" Target="../embeddings/oleObject28.bin"/><Relationship Id="rId4" Type="http://schemas.openxmlformats.org/officeDocument/2006/relationships/image" Target="../media/image11.png"/></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2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4.emf"/><Relationship Id="rId4" Type="http://schemas.openxmlformats.org/officeDocument/2006/relationships/oleObject" Target="../embeddings/oleObject5.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1.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2.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4.emf"/><Relationship Id="rId5" Type="http://schemas.openxmlformats.org/officeDocument/2006/relationships/oleObject" Target="../embeddings/oleObject33.bin"/><Relationship Id="rId4" Type="http://schemas.openxmlformats.org/officeDocument/2006/relationships/image" Target="../media/image12.png"/></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4.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5.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16.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6.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image" Target="../media/image7.emf"/><Relationship Id="rId5" Type="http://schemas.openxmlformats.org/officeDocument/2006/relationships/image" Target="../media/image4.emf"/><Relationship Id="rId4" Type="http://schemas.openxmlformats.org/officeDocument/2006/relationships/oleObject" Target="../embeddings/oleObject37.bin"/></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4.emf"/><Relationship Id="rId5" Type="http://schemas.openxmlformats.org/officeDocument/2006/relationships/oleObject" Target="../embeddings/oleObject38.bin"/><Relationship Id="rId4"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4.emf"/><Relationship Id="rId5" Type="http://schemas.openxmlformats.org/officeDocument/2006/relationships/oleObject" Target="../embeddings/oleObject39.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4.emf"/><Relationship Id="rId4" Type="http://schemas.openxmlformats.org/officeDocument/2006/relationships/oleObject" Target="../embeddings/oleObject6.bin"/></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4.emf"/><Relationship Id="rId5" Type="http://schemas.openxmlformats.org/officeDocument/2006/relationships/oleObject" Target="../embeddings/oleObject40.bin"/><Relationship Id="rId4"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4.emf"/><Relationship Id="rId5" Type="http://schemas.openxmlformats.org/officeDocument/2006/relationships/oleObject" Target="../embeddings/oleObject41.bin"/><Relationship Id="rId4"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4.emf"/><Relationship Id="rId5" Type="http://schemas.openxmlformats.org/officeDocument/2006/relationships/oleObject" Target="../embeddings/oleObject42.bin"/><Relationship Id="rId4"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4.emf"/><Relationship Id="rId5" Type="http://schemas.openxmlformats.org/officeDocument/2006/relationships/oleObject" Target="../embeddings/oleObject43.bin"/><Relationship Id="rId4"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image" Target="../media/image13.emf"/><Relationship Id="rId5" Type="http://schemas.openxmlformats.org/officeDocument/2006/relationships/image" Target="../media/image4.emf"/><Relationship Id="rId4" Type="http://schemas.openxmlformats.org/officeDocument/2006/relationships/oleObject" Target="../embeddings/oleObject2.bin"/></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4.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dark blue">
    <p:bg>
      <p:bgPr>
        <a:gradFill>
          <a:gsLst>
            <a:gs pos="66000">
              <a:srgbClr val="005595"/>
            </a:gs>
            <a:gs pos="19000">
              <a:srgbClr val="00325D"/>
            </a:gs>
            <a:gs pos="100000">
              <a:schemeClr val="accent1"/>
            </a:gs>
          </a:gsLst>
          <a:lin ang="2100000" scaled="0"/>
        </a:gradFill>
        <a:effectLst/>
      </p:bgPr>
    </p:bg>
    <p:spTree>
      <p:nvGrpSpPr>
        <p:cNvPr id="1" name=""/>
        <p:cNvGrpSpPr/>
        <p:nvPr/>
      </p:nvGrpSpPr>
      <p:grpSpPr>
        <a:xfrm>
          <a:off x="0" y="0"/>
          <a:ext cx="0" cy="0"/>
          <a:chOff x="0" y="0"/>
          <a:chExt cx="0" cy="0"/>
        </a:xfrm>
      </p:grpSpPr>
      <p:pic>
        <p:nvPicPr>
          <p:cNvPr id="6" name="Picture 5" descr="A picture containing graphical user interface&#10;&#10;Description automatically generated">
            <a:extLst>
              <a:ext uri="{FF2B5EF4-FFF2-40B4-BE49-F238E27FC236}">
                <a16:creationId xmlns:a16="http://schemas.microsoft.com/office/drawing/2014/main" id="{970A3CAD-6999-8848-92A5-B02A4C5F2FEE}"/>
              </a:ext>
            </a:extLst>
          </p:cNvPr>
          <p:cNvPicPr>
            <a:picLocks noChangeAspect="1"/>
          </p:cNvPicPr>
          <p:nvPr userDrawn="1"/>
        </p:nvPicPr>
        <p:blipFill>
          <a:blip r:embed="rId5"/>
          <a:stretch>
            <a:fillRect/>
          </a:stretch>
        </p:blipFill>
        <p:spPr>
          <a:xfrm>
            <a:off x="0" y="0"/>
            <a:ext cx="9144000" cy="5143500"/>
          </a:xfrm>
          <a:prstGeom prst="rect">
            <a:avLst/>
          </a:prstGeom>
        </p:spPr>
      </p:pic>
      <p:sp>
        <p:nvSpPr>
          <p:cNvPr id="14" name="Text Placeholder 3">
            <a:extLst>
              <a:ext uri="{FF2B5EF4-FFF2-40B4-BE49-F238E27FC236}">
                <a16:creationId xmlns:a16="http://schemas.microsoft.com/office/drawing/2014/main" id="{A41915F4-B8A1-F747-84F8-C0A9E23EABFB}"/>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5" name="Text Placeholder 3">
            <a:extLst>
              <a:ext uri="{FF2B5EF4-FFF2-40B4-BE49-F238E27FC236}">
                <a16:creationId xmlns:a16="http://schemas.microsoft.com/office/drawing/2014/main" id="{0AF1B9CF-7070-3E45-A8F8-B49FDF1700CE}"/>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6" name="Text Placeholder 3">
            <a:extLst>
              <a:ext uri="{FF2B5EF4-FFF2-40B4-BE49-F238E27FC236}">
                <a16:creationId xmlns:a16="http://schemas.microsoft.com/office/drawing/2014/main" id="{31F86775-9BAC-8C4A-B0F3-6CCEF30561E8}"/>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7" name="Text Placeholder 3">
            <a:extLst>
              <a:ext uri="{FF2B5EF4-FFF2-40B4-BE49-F238E27FC236}">
                <a16:creationId xmlns:a16="http://schemas.microsoft.com/office/drawing/2014/main" id="{B974426A-8BB2-2343-9F2B-54B7DD183BCE}"/>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9" imgH="478" progId="TCLayout.ActiveDocument.1">
                  <p:embed/>
                </p:oleObj>
              </mc:Choice>
              <mc:Fallback>
                <p:oleObj name="think-cell Slide" r:id="rId6"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3"/>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custDataLst>
      <p:tags r:id="rId1"/>
    </p:custDataLst>
    <p:extLst>
      <p:ext uri="{BB962C8B-B14F-4D97-AF65-F5344CB8AC3E}">
        <p14:creationId xmlns:p14="http://schemas.microsoft.com/office/powerpoint/2010/main" val="196823600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overlay left - white">
    <p:bg>
      <p:bgPr>
        <a:solidFill>
          <a:schemeClr val="bg1"/>
        </a:solidFill>
        <a:effectLst/>
      </p:bgPr>
    </p:bg>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3254870" y="0"/>
            <a:ext cx="5889129"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Click icon to insert photo </a:t>
            </a:r>
            <a:r>
              <a:rPr lang="en-GB" b="0" i="0" dirty="0">
                <a:solidFill>
                  <a:srgbClr val="1A1A1A"/>
                </a:solidFill>
                <a:effectLst/>
                <a:latin typeface="OpenSans"/>
              </a:rPr>
              <a:t>966 x 843 px</a:t>
            </a:r>
            <a:endParaRPr lang="en-US" dirty="0"/>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9496" y="4719600"/>
            <a:ext cx="1064563"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tx1"/>
                </a:solidFill>
              </a:defRPr>
            </a:lvl1pPr>
          </a:lstStyle>
          <a:p>
            <a:fld id="{51BE752B-40D1-45B9-BB2B-413B34B6BA94}" type="datetime1">
              <a:rPr lang="en-US" smtClean="0"/>
              <a:t>9/11/2023</a:t>
            </a:fld>
            <a:endParaRPr lang="en-IN"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solidFill>
                  <a:schemeClr val="tx1"/>
                </a:solidFill>
              </a:defRPr>
            </a:lvl1pPr>
          </a:lstStyle>
          <a:p>
            <a:endParaRPr lang="en-IN" dirty="0"/>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tx1"/>
                </a:solidFill>
              </a:defRPr>
            </a:lvl1pPr>
          </a:lstStyle>
          <a:p>
            <a:fld id="{A5163908-529D-4A49-892F-D37C4044DFD8}" type="slidenum">
              <a:rPr lang="en-IN" smtClean="0"/>
              <a:pPr/>
              <a:t>‹#›</a:t>
            </a:fld>
            <a:endParaRPr lang="en-IN"/>
          </a:p>
        </p:txBody>
      </p:sp>
      <p:sp>
        <p:nvSpPr>
          <p:cNvPr id="10" name="Text Placeholder 9">
            <a:extLst>
              <a:ext uri="{FF2B5EF4-FFF2-40B4-BE49-F238E27FC236}">
                <a16:creationId xmlns:a16="http://schemas.microsoft.com/office/drawing/2014/main" id="{974F6BD1-05E3-0748-8229-5BFCF37D213A}"/>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
        <p:nvSpPr>
          <p:cNvPr id="15" name="Text Placeholder 9">
            <a:extLst>
              <a:ext uri="{FF2B5EF4-FFF2-40B4-BE49-F238E27FC236}">
                <a16:creationId xmlns:a16="http://schemas.microsoft.com/office/drawing/2014/main" id="{8C7E7A55-842A-944F-B105-E98E505B4981}"/>
              </a:ext>
            </a:extLst>
          </p:cNvPr>
          <p:cNvSpPr>
            <a:spLocks noGrp="1"/>
          </p:cNvSpPr>
          <p:nvPr>
            <p:ph type="body" sz="quarter" idx="14"/>
          </p:nvPr>
        </p:nvSpPr>
        <p:spPr>
          <a:xfrm>
            <a:off x="504825" y="378000"/>
            <a:ext cx="2627313" cy="4320000"/>
          </a:xfrm>
        </p:spPr>
        <p:txBody>
          <a:bodyPr lIns="0" tIns="0" rIns="0" bIns="0" anchor="ctr" anchorCtr="0">
            <a:noAutofit/>
          </a:bodyPr>
          <a:lstStyle>
            <a:lvl1pPr marL="6350" indent="-6350">
              <a:lnSpc>
                <a:spcPct val="90000"/>
              </a:lnSpc>
              <a:buClr>
                <a:srgbClr val="00629F"/>
              </a:buClr>
              <a:buNone/>
              <a:tabLst/>
              <a:defRPr sz="2800" b="0" i="0">
                <a:solidFill>
                  <a:srgbClr val="00629F"/>
                </a:solidFill>
                <a:latin typeface="+mj-lt"/>
                <a:cs typeface="Calibri Light" panose="020F0302020204030204" pitchFamily="34" charset="0"/>
              </a:defRPr>
            </a:lvl1pPr>
            <a:lvl2pPr marL="668338" indent="-312738">
              <a:lnSpc>
                <a:spcPct val="90000"/>
              </a:lnSpc>
              <a:buClr>
                <a:srgbClr val="00629F"/>
              </a:buClr>
              <a:buNone/>
              <a:tabLst/>
              <a:defRPr sz="2400" b="0" i="0">
                <a:solidFill>
                  <a:srgbClr val="00629F"/>
                </a:solidFill>
                <a:latin typeface="+mj-lt"/>
                <a:cs typeface="Calibri Light" panose="020F0302020204030204" pitchFamily="34" charset="0"/>
              </a:defRPr>
            </a:lvl2pPr>
            <a:lvl3pPr marL="979488" indent="-266700">
              <a:lnSpc>
                <a:spcPct val="90000"/>
              </a:lnSpc>
              <a:buClr>
                <a:srgbClr val="00629F"/>
              </a:buClr>
              <a:buNone/>
              <a:tabLst/>
              <a:defRPr sz="1800" b="0" i="0">
                <a:solidFill>
                  <a:srgbClr val="00629F"/>
                </a:solidFill>
                <a:latin typeface="+mj-lt"/>
                <a:cs typeface="Calibri Light" panose="020F0302020204030204" pitchFamily="34" charset="0"/>
              </a:defRPr>
            </a:lvl3pPr>
            <a:lvl4pPr marL="1292225" indent="-254000">
              <a:lnSpc>
                <a:spcPct val="90000"/>
              </a:lnSpc>
              <a:buClr>
                <a:srgbClr val="00629F"/>
              </a:buClr>
              <a:buNone/>
              <a:tabLst/>
              <a:defRPr sz="1600" b="0" i="0">
                <a:solidFill>
                  <a:srgbClr val="00629F"/>
                </a:solidFill>
                <a:latin typeface="+mj-lt"/>
                <a:cs typeface="Calibri Light" panose="020F0302020204030204" pitchFamily="34" charset="0"/>
              </a:defRPr>
            </a:lvl4pPr>
          </a:lstStyle>
          <a:p>
            <a:pPr lvl="0"/>
            <a:r>
              <a:rPr lang="en-GB" dirty="0"/>
              <a:t>Click to edit Master text styles</a:t>
            </a:r>
          </a:p>
        </p:txBody>
      </p:sp>
    </p:spTree>
    <p:extLst>
      <p:ext uri="{BB962C8B-B14F-4D97-AF65-F5344CB8AC3E}">
        <p14:creationId xmlns:p14="http://schemas.microsoft.com/office/powerpoint/2010/main" val="7852326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Full bleed image - small overlay left - blu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chorCtr="0">
            <a:noAutofit/>
          </a:bodyPr>
          <a:lstStyle>
            <a:lvl1pPr marL="0" indent="0" algn="ctr">
              <a:buNone/>
              <a:defRPr lang="en-US" dirty="0"/>
            </a:lvl1pPr>
          </a:lstStyle>
          <a:p>
            <a:pPr marL="0" lvl="0" indent="0" algn="ctr">
              <a:buNone/>
            </a:pPr>
            <a:r>
              <a:rPr lang="en-US" dirty="0"/>
              <a:t>Insert photo 1500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fld id="{0255A727-4005-4F8A-9123-CA86D2CF24FA}" type="datetime1">
              <a:rPr lang="en-US" smtClean="0">
                <a:solidFill>
                  <a:schemeClr val="bg1"/>
                </a:solidFill>
              </a:rPr>
              <a:t>9/11/2023</a:t>
            </a:fld>
            <a:endParaRPr lang="en-IN"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solidFill>
                  <a:schemeClr val="bg1"/>
                </a:solidFill>
                <a:latin typeface="+mn-lt"/>
              </a:defRPr>
            </a:lvl1pPr>
          </a:lstStyle>
          <a:p>
            <a:endParaRPr lang="en-IN" dirty="0">
              <a:solidFill>
                <a:schemeClr val="bg1"/>
              </a:solidFill>
            </a:endParaRP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IN" smtClean="0"/>
              <a:pPr/>
              <a:t>‹#›</a:t>
            </a:fld>
            <a:endParaRPr lang="en-IN" dirty="0"/>
          </a:p>
        </p:txBody>
      </p:sp>
      <p:sp>
        <p:nvSpPr>
          <p:cNvPr id="20" name="Text Placeholder 9">
            <a:extLst>
              <a:ext uri="{FF2B5EF4-FFF2-40B4-BE49-F238E27FC236}">
                <a16:creationId xmlns:a16="http://schemas.microsoft.com/office/drawing/2014/main" id="{5FB4E9C5-372D-B54F-AB35-3198E76F9BEA}"/>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
        <p:nvSpPr>
          <p:cNvPr id="9" name="Text Placeholder 9">
            <a:extLst>
              <a:ext uri="{FF2B5EF4-FFF2-40B4-BE49-F238E27FC236}">
                <a16:creationId xmlns:a16="http://schemas.microsoft.com/office/drawing/2014/main" id="{A6F08260-F124-AB45-A656-0CF6C91D547F}"/>
              </a:ext>
            </a:extLst>
          </p:cNvPr>
          <p:cNvSpPr>
            <a:spLocks noGrp="1"/>
          </p:cNvSpPr>
          <p:nvPr>
            <p:ph type="body" sz="quarter" idx="14"/>
          </p:nvPr>
        </p:nvSpPr>
        <p:spPr>
          <a:xfrm>
            <a:off x="504825" y="1209600"/>
            <a:ext cx="2627313" cy="3484800"/>
          </a:xfrm>
          <a:solidFill>
            <a:srgbClr val="00629F"/>
          </a:solidFill>
        </p:spPr>
        <p:txBody>
          <a:bodyPr lIns="108000" tIns="0" rIns="0" bIns="0" anchor="ctr" anchorCtr="0">
            <a:noAutofit/>
          </a:bodyPr>
          <a:lstStyle>
            <a:lvl1pPr marL="6350" indent="-6350">
              <a:lnSpc>
                <a:spcPct val="90000"/>
              </a:lnSpc>
              <a:buClr>
                <a:schemeClr val="bg1"/>
              </a:buClr>
              <a:buNone/>
              <a:tabLst/>
              <a:defRPr sz="2800" b="0" i="0">
                <a:solidFill>
                  <a:schemeClr val="bg1"/>
                </a:solidFill>
                <a:latin typeface="+mj-lt"/>
                <a:cs typeface="Calibri Light" panose="020F0302020204030204" pitchFamily="34" charset="0"/>
              </a:defRPr>
            </a:lvl1pPr>
            <a:lvl2pPr marL="668338" indent="-312738">
              <a:lnSpc>
                <a:spcPct val="90000"/>
              </a:lnSpc>
              <a:buClr>
                <a:schemeClr val="bg1"/>
              </a:buClr>
              <a:tabLst/>
              <a:defRPr sz="2400" b="0" i="0">
                <a:solidFill>
                  <a:schemeClr val="bg1"/>
                </a:solidFill>
                <a:latin typeface="+mj-lt"/>
                <a:cs typeface="Calibri Light" panose="020F0302020204030204" pitchFamily="34" charset="0"/>
              </a:defRPr>
            </a:lvl2pPr>
            <a:lvl3pPr marL="979488" indent="-266700">
              <a:lnSpc>
                <a:spcPct val="90000"/>
              </a:lnSpc>
              <a:buClr>
                <a:schemeClr val="bg1"/>
              </a:buClr>
              <a:tabLst/>
              <a:defRPr sz="1800" b="0" i="0">
                <a:solidFill>
                  <a:schemeClr val="bg1"/>
                </a:solidFill>
                <a:latin typeface="+mj-lt"/>
                <a:cs typeface="Calibri Light" panose="020F0302020204030204" pitchFamily="34" charset="0"/>
              </a:defRPr>
            </a:lvl3pPr>
            <a:lvl4pPr marL="1292225" indent="-254000">
              <a:lnSpc>
                <a:spcPct val="90000"/>
              </a:lnSpc>
              <a:buClr>
                <a:schemeClr val="bg1"/>
              </a:buClr>
              <a:tabLst/>
              <a:defRPr sz="1600" b="0" i="0">
                <a:solidFill>
                  <a:schemeClr val="bg1"/>
                </a:solidFill>
                <a:latin typeface="+mj-lt"/>
                <a:cs typeface="Calibri Light" panose="020F0302020204030204" pitchFamily="34" charset="0"/>
              </a:defRPr>
            </a:lvl4pPr>
          </a:lstStyle>
          <a:p>
            <a:pPr lvl="0"/>
            <a:r>
              <a:rPr lang="en-GB" dirty="0"/>
              <a:t>Click to edit Master text styles</a:t>
            </a:r>
          </a:p>
        </p:txBody>
      </p:sp>
    </p:spTree>
    <p:extLst>
      <p:ext uri="{BB962C8B-B14F-4D97-AF65-F5344CB8AC3E}">
        <p14:creationId xmlns:p14="http://schemas.microsoft.com/office/powerpoint/2010/main" val="26591622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ull bleed image - small overlay left - whit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chorCtr="0">
            <a:noAutofit/>
          </a:bodyPr>
          <a:lstStyle>
            <a:lvl1pPr marL="0" indent="0" algn="ctr">
              <a:buNone/>
              <a:defRPr lang="en-US" dirty="0"/>
            </a:lvl1pPr>
          </a:lstStyle>
          <a:p>
            <a:pPr marL="0" lvl="0" indent="0" algn="ctr">
              <a:buNone/>
            </a:pPr>
            <a:r>
              <a:rPr lang="en-US" dirty="0"/>
              <a:t>Insert photo 1500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fld id="{237B5DCB-2F3D-43BF-8B1F-042C507BE5A3}" type="datetime1">
              <a:rPr lang="en-US" smtClean="0">
                <a:solidFill>
                  <a:schemeClr val="bg1"/>
                </a:solidFill>
              </a:rPr>
              <a:t>9/11/2023</a:t>
            </a:fld>
            <a:endParaRPr lang="en-IN"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solidFill>
                  <a:schemeClr val="bg1"/>
                </a:solidFill>
                <a:latin typeface="+mn-lt"/>
              </a:defRPr>
            </a:lvl1pPr>
          </a:lstStyle>
          <a:p>
            <a:endParaRPr lang="en-IN" dirty="0">
              <a:solidFill>
                <a:schemeClr val="bg1"/>
              </a:solidFill>
            </a:endParaRP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IN" smtClean="0"/>
              <a:pPr/>
              <a:t>‹#›</a:t>
            </a:fld>
            <a:endParaRPr lang="en-IN" dirty="0"/>
          </a:p>
        </p:txBody>
      </p:sp>
      <p:sp>
        <p:nvSpPr>
          <p:cNvPr id="10" name="Text Placeholder 9">
            <a:extLst>
              <a:ext uri="{FF2B5EF4-FFF2-40B4-BE49-F238E27FC236}">
                <a16:creationId xmlns:a16="http://schemas.microsoft.com/office/drawing/2014/main" id="{DB281D39-1145-FA4E-B683-513036C34796}"/>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
        <p:nvSpPr>
          <p:cNvPr id="9" name="Text Placeholder 9">
            <a:extLst>
              <a:ext uri="{FF2B5EF4-FFF2-40B4-BE49-F238E27FC236}">
                <a16:creationId xmlns:a16="http://schemas.microsoft.com/office/drawing/2014/main" id="{0E8E77E7-B238-0A4C-BBF8-DDD421A9C0A7}"/>
              </a:ext>
            </a:extLst>
          </p:cNvPr>
          <p:cNvSpPr>
            <a:spLocks noGrp="1"/>
          </p:cNvSpPr>
          <p:nvPr>
            <p:ph type="body" sz="quarter" idx="14"/>
          </p:nvPr>
        </p:nvSpPr>
        <p:spPr>
          <a:xfrm>
            <a:off x="504825" y="1209600"/>
            <a:ext cx="2627313" cy="3484800"/>
          </a:xfrm>
          <a:solidFill>
            <a:schemeClr val="bg1"/>
          </a:solidFill>
        </p:spPr>
        <p:txBody>
          <a:bodyPr lIns="108000" tIns="0" rIns="0" bIns="0" anchor="ctr" anchorCtr="0">
            <a:noAutofit/>
          </a:bodyPr>
          <a:lstStyle>
            <a:lvl1pPr marL="6350" indent="-6350">
              <a:lnSpc>
                <a:spcPct val="90000"/>
              </a:lnSpc>
              <a:buClr>
                <a:srgbClr val="00629F"/>
              </a:buClr>
              <a:buNone/>
              <a:tabLst/>
              <a:defRPr sz="2800" b="0" i="0">
                <a:solidFill>
                  <a:srgbClr val="00629F"/>
                </a:solidFill>
                <a:latin typeface="+mj-lt"/>
                <a:cs typeface="Calibri Light" panose="020F0302020204030204" pitchFamily="34" charset="0"/>
              </a:defRPr>
            </a:lvl1pPr>
            <a:lvl2pPr marL="668338" indent="-312738">
              <a:lnSpc>
                <a:spcPct val="90000"/>
              </a:lnSpc>
              <a:buClr>
                <a:srgbClr val="00629F"/>
              </a:buClr>
              <a:tabLst/>
              <a:defRPr sz="2400" b="0" i="0">
                <a:solidFill>
                  <a:srgbClr val="00629F"/>
                </a:solidFill>
                <a:latin typeface="+mj-lt"/>
                <a:cs typeface="Calibri Light" panose="020F0302020204030204" pitchFamily="34" charset="0"/>
              </a:defRPr>
            </a:lvl2pPr>
            <a:lvl3pPr marL="979488" indent="-266700">
              <a:lnSpc>
                <a:spcPct val="90000"/>
              </a:lnSpc>
              <a:buClr>
                <a:srgbClr val="00629F"/>
              </a:buClr>
              <a:tabLst/>
              <a:defRPr sz="1800" b="0" i="0">
                <a:solidFill>
                  <a:srgbClr val="00629F"/>
                </a:solidFill>
                <a:latin typeface="+mj-lt"/>
                <a:cs typeface="Calibri Light" panose="020F0302020204030204" pitchFamily="34" charset="0"/>
              </a:defRPr>
            </a:lvl3pPr>
            <a:lvl4pPr marL="1292225" indent="-254000">
              <a:lnSpc>
                <a:spcPct val="90000"/>
              </a:lnSpc>
              <a:buClr>
                <a:srgbClr val="00629F"/>
              </a:buClr>
              <a:tabLst/>
              <a:defRPr sz="1600" b="0" i="0">
                <a:solidFill>
                  <a:srgbClr val="00629F"/>
                </a:solidFill>
                <a:latin typeface="+mj-lt"/>
                <a:cs typeface="Calibri Light" panose="020F0302020204030204" pitchFamily="34" charset="0"/>
              </a:defRPr>
            </a:lvl4pPr>
          </a:lstStyle>
          <a:p>
            <a:pPr lvl="0"/>
            <a:r>
              <a:rPr lang="en-GB" dirty="0"/>
              <a:t>Click to edit Master text styles</a:t>
            </a:r>
          </a:p>
        </p:txBody>
      </p:sp>
    </p:spTree>
    <p:extLst>
      <p:ext uri="{BB962C8B-B14F-4D97-AF65-F5344CB8AC3E}">
        <p14:creationId xmlns:p14="http://schemas.microsoft.com/office/powerpoint/2010/main" val="38887512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bleed image - small overlay right - blu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Insert photo 1500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fld id="{B2BB12A0-6BAF-4223-8455-D82983F5A8BE}" type="datetime1">
              <a:rPr lang="en-US" smtClean="0">
                <a:solidFill>
                  <a:schemeClr val="bg1"/>
                </a:solidFill>
              </a:rPr>
              <a:t>9/11/2023</a:t>
            </a:fld>
            <a:endParaRPr lang="en-IN"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solidFill>
                  <a:schemeClr val="bg1"/>
                </a:solidFill>
                <a:latin typeface="+mn-lt"/>
              </a:defRPr>
            </a:lvl1pPr>
          </a:lstStyle>
          <a:p>
            <a:endParaRPr lang="en-IN" dirty="0">
              <a:solidFill>
                <a:schemeClr val="bg1"/>
              </a:solidFill>
            </a:endParaRP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IN" smtClean="0"/>
              <a:pPr/>
              <a:t>‹#›</a:t>
            </a:fld>
            <a:endParaRPr lang="en-IN" dirty="0"/>
          </a:p>
        </p:txBody>
      </p:sp>
      <p:sp>
        <p:nvSpPr>
          <p:cNvPr id="10" name="Text Placeholder 9">
            <a:extLst>
              <a:ext uri="{FF2B5EF4-FFF2-40B4-BE49-F238E27FC236}">
                <a16:creationId xmlns:a16="http://schemas.microsoft.com/office/drawing/2014/main" id="{5BCEDFCF-642D-F141-9A43-DB7CB01B361E}"/>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
        <p:nvSpPr>
          <p:cNvPr id="9" name="Text Placeholder 9">
            <a:extLst>
              <a:ext uri="{FF2B5EF4-FFF2-40B4-BE49-F238E27FC236}">
                <a16:creationId xmlns:a16="http://schemas.microsoft.com/office/drawing/2014/main" id="{922B8767-9500-8248-B35C-32B6CDB0147D}"/>
              </a:ext>
            </a:extLst>
          </p:cNvPr>
          <p:cNvSpPr>
            <a:spLocks noGrp="1"/>
          </p:cNvSpPr>
          <p:nvPr>
            <p:ph type="body" sz="quarter" idx="14"/>
          </p:nvPr>
        </p:nvSpPr>
        <p:spPr>
          <a:xfrm>
            <a:off x="6008400" y="1209600"/>
            <a:ext cx="2627313" cy="3484800"/>
          </a:xfrm>
          <a:solidFill>
            <a:srgbClr val="00629F"/>
          </a:solidFill>
        </p:spPr>
        <p:txBody>
          <a:bodyPr lIns="108000" tIns="0" rIns="0" bIns="0" anchor="ctr" anchorCtr="0">
            <a:noAutofit/>
          </a:bodyPr>
          <a:lstStyle>
            <a:lvl1pPr marL="6350" indent="-6350">
              <a:lnSpc>
                <a:spcPct val="90000"/>
              </a:lnSpc>
              <a:buClr>
                <a:schemeClr val="bg1"/>
              </a:buClr>
              <a:buNone/>
              <a:tabLst/>
              <a:defRPr sz="2800" b="0" i="0">
                <a:solidFill>
                  <a:schemeClr val="bg1"/>
                </a:solidFill>
                <a:latin typeface="+mj-lt"/>
                <a:cs typeface="Calibri Light" panose="020F0302020204030204" pitchFamily="34" charset="0"/>
              </a:defRPr>
            </a:lvl1pPr>
            <a:lvl2pPr marL="668338" indent="-312738">
              <a:lnSpc>
                <a:spcPct val="90000"/>
              </a:lnSpc>
              <a:buClr>
                <a:schemeClr val="bg1"/>
              </a:buClr>
              <a:buNone/>
              <a:tabLst/>
              <a:defRPr sz="2400" b="0" i="0">
                <a:solidFill>
                  <a:schemeClr val="bg1"/>
                </a:solidFill>
                <a:latin typeface="+mj-lt"/>
                <a:cs typeface="Calibri Light" panose="020F0302020204030204" pitchFamily="34" charset="0"/>
              </a:defRPr>
            </a:lvl2pPr>
            <a:lvl3pPr marL="979488" indent="-266700">
              <a:lnSpc>
                <a:spcPct val="90000"/>
              </a:lnSpc>
              <a:buClr>
                <a:schemeClr val="bg1"/>
              </a:buClr>
              <a:tabLst/>
              <a:defRPr sz="1800" b="0" i="0">
                <a:solidFill>
                  <a:schemeClr val="bg1"/>
                </a:solidFill>
                <a:latin typeface="+mj-lt"/>
                <a:cs typeface="Calibri Light" panose="020F0302020204030204" pitchFamily="34" charset="0"/>
              </a:defRPr>
            </a:lvl3pPr>
            <a:lvl4pPr marL="1292225" indent="-254000">
              <a:lnSpc>
                <a:spcPct val="90000"/>
              </a:lnSpc>
              <a:buClr>
                <a:schemeClr val="bg1"/>
              </a:buClr>
              <a:tabLst/>
              <a:defRPr sz="1600" b="0" i="0">
                <a:solidFill>
                  <a:schemeClr val="bg1"/>
                </a:solidFill>
                <a:latin typeface="+mj-lt"/>
                <a:cs typeface="Calibri Light" panose="020F0302020204030204" pitchFamily="34" charset="0"/>
              </a:defRPr>
            </a:lvl4pPr>
          </a:lstStyle>
          <a:p>
            <a:pPr lvl="0"/>
            <a:r>
              <a:rPr lang="en-GB" dirty="0"/>
              <a:t>Click to edit Master text styles</a:t>
            </a:r>
          </a:p>
        </p:txBody>
      </p:sp>
    </p:spTree>
    <p:extLst>
      <p:ext uri="{BB962C8B-B14F-4D97-AF65-F5344CB8AC3E}">
        <p14:creationId xmlns:p14="http://schemas.microsoft.com/office/powerpoint/2010/main" val="414901349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 bleed image - small overlay right - whit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Insert photo 1500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fld id="{10E293D7-CE0D-401D-A2FA-7B29A612F791}" type="datetime1">
              <a:rPr lang="en-US" smtClean="0">
                <a:solidFill>
                  <a:schemeClr val="bg1"/>
                </a:solidFill>
              </a:rPr>
              <a:t>9/11/2023</a:t>
            </a:fld>
            <a:endParaRPr lang="en-IN"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solidFill>
                  <a:schemeClr val="bg1"/>
                </a:solidFill>
                <a:latin typeface="+mn-lt"/>
              </a:defRPr>
            </a:lvl1pPr>
          </a:lstStyle>
          <a:p>
            <a:endParaRPr lang="en-IN" dirty="0">
              <a:solidFill>
                <a:schemeClr val="bg1"/>
              </a:solidFill>
            </a:endParaRP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IN" smtClean="0"/>
              <a:pPr/>
              <a:t>‹#›</a:t>
            </a:fld>
            <a:endParaRPr lang="en-IN" dirty="0"/>
          </a:p>
        </p:txBody>
      </p:sp>
      <p:sp>
        <p:nvSpPr>
          <p:cNvPr id="10" name="Text Placeholder 9">
            <a:extLst>
              <a:ext uri="{FF2B5EF4-FFF2-40B4-BE49-F238E27FC236}">
                <a16:creationId xmlns:a16="http://schemas.microsoft.com/office/drawing/2014/main" id="{FE0A4A19-89A9-8948-BDDE-4E2EB8CFE8ED}"/>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
        <p:nvSpPr>
          <p:cNvPr id="9" name="Text Placeholder 9">
            <a:extLst>
              <a:ext uri="{FF2B5EF4-FFF2-40B4-BE49-F238E27FC236}">
                <a16:creationId xmlns:a16="http://schemas.microsoft.com/office/drawing/2014/main" id="{486B91CD-B8EC-8C40-A3C6-C3EC4ECDB51D}"/>
              </a:ext>
            </a:extLst>
          </p:cNvPr>
          <p:cNvSpPr>
            <a:spLocks noGrp="1"/>
          </p:cNvSpPr>
          <p:nvPr>
            <p:ph type="body" sz="quarter" idx="14"/>
          </p:nvPr>
        </p:nvSpPr>
        <p:spPr>
          <a:xfrm>
            <a:off x="6008400" y="1209600"/>
            <a:ext cx="2627313" cy="3484800"/>
          </a:xfrm>
          <a:solidFill>
            <a:schemeClr val="bg1"/>
          </a:solidFill>
        </p:spPr>
        <p:txBody>
          <a:bodyPr lIns="108000" tIns="0" rIns="0" bIns="0" anchor="ctr" anchorCtr="0">
            <a:noAutofit/>
          </a:bodyPr>
          <a:lstStyle>
            <a:lvl1pPr marL="6350" indent="-6350">
              <a:lnSpc>
                <a:spcPct val="90000"/>
              </a:lnSpc>
              <a:buClr>
                <a:srgbClr val="00629F"/>
              </a:buClr>
              <a:buNone/>
              <a:tabLst/>
              <a:defRPr sz="2800" b="0" i="0">
                <a:solidFill>
                  <a:srgbClr val="00629F"/>
                </a:solidFill>
                <a:latin typeface="+mj-lt"/>
                <a:cs typeface="Calibri Light" panose="020F0302020204030204" pitchFamily="34" charset="0"/>
              </a:defRPr>
            </a:lvl1pPr>
            <a:lvl2pPr marL="668338" indent="-312738">
              <a:lnSpc>
                <a:spcPct val="90000"/>
              </a:lnSpc>
              <a:buClr>
                <a:srgbClr val="00629F"/>
              </a:buClr>
              <a:tabLst/>
              <a:defRPr sz="2400" b="0" i="0">
                <a:solidFill>
                  <a:srgbClr val="00629F"/>
                </a:solidFill>
                <a:latin typeface="+mj-lt"/>
                <a:cs typeface="Calibri Light" panose="020F0302020204030204" pitchFamily="34" charset="0"/>
              </a:defRPr>
            </a:lvl2pPr>
            <a:lvl3pPr marL="979488" indent="-266700">
              <a:lnSpc>
                <a:spcPct val="90000"/>
              </a:lnSpc>
              <a:buClr>
                <a:srgbClr val="00629F"/>
              </a:buClr>
              <a:tabLst/>
              <a:defRPr sz="1800" b="0" i="0">
                <a:solidFill>
                  <a:srgbClr val="00629F"/>
                </a:solidFill>
                <a:latin typeface="+mj-lt"/>
                <a:cs typeface="Calibri Light" panose="020F0302020204030204" pitchFamily="34" charset="0"/>
              </a:defRPr>
            </a:lvl3pPr>
            <a:lvl4pPr marL="1292225" indent="-254000">
              <a:lnSpc>
                <a:spcPct val="90000"/>
              </a:lnSpc>
              <a:buClr>
                <a:srgbClr val="00629F"/>
              </a:buClr>
              <a:tabLst/>
              <a:defRPr sz="1600" b="0" i="0">
                <a:solidFill>
                  <a:srgbClr val="00629F"/>
                </a:solidFill>
                <a:latin typeface="+mj-lt"/>
                <a:cs typeface="Calibri Light" panose="020F0302020204030204" pitchFamily="34" charset="0"/>
              </a:defRPr>
            </a:lvl4pPr>
          </a:lstStyle>
          <a:p>
            <a:pPr lvl="0"/>
            <a:r>
              <a:rPr lang="en-GB" dirty="0"/>
              <a:t>Click to edit Master text styles</a:t>
            </a:r>
          </a:p>
        </p:txBody>
      </p:sp>
    </p:spTree>
    <p:extLst>
      <p:ext uri="{BB962C8B-B14F-4D97-AF65-F5344CB8AC3E}">
        <p14:creationId xmlns:p14="http://schemas.microsoft.com/office/powerpoint/2010/main" val="196866041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 image lef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4511675"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Click icon to insert photo 419 x 843 px</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solidFill>
                  <a:schemeClr val="bg1"/>
                </a:solidFill>
                <a:latin typeface="+mn-lt"/>
              </a:defRPr>
            </a:lvl1pPr>
          </a:lstStyle>
          <a:p>
            <a:fld id="{BEC50145-4B1A-47C4-AB46-A9FF7891283E}" type="datetime1">
              <a:rPr lang="en-US" smtClean="0">
                <a:solidFill>
                  <a:schemeClr val="bg1"/>
                </a:solidFill>
              </a:rPr>
              <a:t>9/11/2023</a:t>
            </a:fld>
            <a:endParaRPr lang="en-IN" dirty="0">
              <a:solidFill>
                <a:schemeClr val="bg1"/>
              </a:solidFill>
            </a:endParaRPr>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solidFill>
                  <a:schemeClr val="bg1"/>
                </a:solidFill>
                <a:latin typeface="+mn-lt"/>
              </a:defRPr>
            </a:lvl1pPr>
          </a:lstStyle>
          <a:p>
            <a:endParaRPr lang="en-IN" dirty="0">
              <a:solidFill>
                <a:schemeClr val="bg1"/>
              </a:solidFill>
            </a:endParaRPr>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solidFill>
                  <a:schemeClr val="bg1"/>
                </a:solidFill>
                <a:latin typeface="+mn-lt"/>
              </a:defRPr>
            </a:lvl1pPr>
          </a:lstStyle>
          <a:p>
            <a:fld id="{A5163908-529D-4A49-892F-D37C4044DFD8}" type="slidenum">
              <a:rPr lang="en-IN" smtClean="0"/>
              <a:pPr/>
              <a:t>‹#›</a:t>
            </a:fld>
            <a:endParaRPr lang="en-IN" dirty="0"/>
          </a:p>
        </p:txBody>
      </p:sp>
      <p:sp>
        <p:nvSpPr>
          <p:cNvPr id="2" name="Title 1">
            <a:extLst>
              <a:ext uri="{FF2B5EF4-FFF2-40B4-BE49-F238E27FC236}">
                <a16:creationId xmlns:a16="http://schemas.microsoft.com/office/drawing/2014/main" id="{29F51A93-47BF-3E4F-8F7A-57ED443F020E}"/>
              </a:ext>
            </a:extLst>
          </p:cNvPr>
          <p:cNvSpPr>
            <a:spLocks noGrp="1"/>
          </p:cNvSpPr>
          <p:nvPr>
            <p:ph type="title" hasCustomPrompt="1"/>
          </p:nvPr>
        </p:nvSpPr>
        <p:spPr>
          <a:xfrm>
            <a:off x="4621213" y="376238"/>
            <a:ext cx="3406776" cy="827087"/>
          </a:xfrm>
        </p:spPr>
        <p:txBody>
          <a:bodyPr/>
          <a:lstStyle>
            <a:lvl1pPr>
              <a:defRPr sz="2400">
                <a:solidFill>
                  <a:srgbClr val="00629F"/>
                </a:solidFill>
              </a:defRPr>
            </a:lvl1pPr>
          </a:lstStyle>
          <a:p>
            <a:r>
              <a:rPr lang="en-GB" dirty="0"/>
              <a:t>Click to edit Master </a:t>
            </a:r>
            <a:br>
              <a:rPr lang="en-GB" dirty="0"/>
            </a:br>
            <a:r>
              <a:rPr lang="en-GB" dirty="0"/>
              <a:t>title style</a:t>
            </a:r>
            <a:endParaRPr lang="en-NL" dirty="0"/>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4621212" y="1211264"/>
            <a:ext cx="4016375" cy="348456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10159890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 image righ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4633200" y="0"/>
            <a:ext cx="4510800"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Click icon to insert photo 419 x 843 px</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latin typeface="+mn-lt"/>
              </a:defRPr>
            </a:lvl1pPr>
          </a:lstStyle>
          <a:p>
            <a:fld id="{C8ADEC08-B423-4169-B2D8-6F8ABEED2F4A}" type="datetime1">
              <a:rPr lang="en-US" smtClean="0"/>
              <a:t>9/11/2023</a:t>
            </a:fld>
            <a:endParaRPr lang="en-IN"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latin typeface="+mn-lt"/>
              </a:defRPr>
            </a:lvl1pPr>
          </a:lstStyle>
          <a:p>
            <a:endParaRPr lang="en-IN" dirty="0"/>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latin typeface="+mn-lt"/>
              </a:defRPr>
            </a:lvl1pPr>
          </a:lstStyle>
          <a:p>
            <a:fld id="{A5163908-529D-4A49-892F-D37C4044DFD8}" type="slidenum">
              <a:rPr lang="en-IN" smtClean="0"/>
              <a:pPr/>
              <a:t>‹#›</a:t>
            </a:fld>
            <a:endParaRPr lang="en-IN"/>
          </a:p>
        </p:txBody>
      </p:sp>
      <p:sp>
        <p:nvSpPr>
          <p:cNvPr id="2" name="Title 1">
            <a:extLst>
              <a:ext uri="{FF2B5EF4-FFF2-40B4-BE49-F238E27FC236}">
                <a16:creationId xmlns:a16="http://schemas.microsoft.com/office/drawing/2014/main" id="{29F51A93-47BF-3E4F-8F7A-57ED443F020E}"/>
              </a:ext>
            </a:extLst>
          </p:cNvPr>
          <p:cNvSpPr>
            <a:spLocks noGrp="1"/>
          </p:cNvSpPr>
          <p:nvPr>
            <p:ph type="title" hasCustomPrompt="1"/>
          </p:nvPr>
        </p:nvSpPr>
        <p:spPr>
          <a:xfrm>
            <a:off x="503237" y="376238"/>
            <a:ext cx="3997325" cy="827999"/>
          </a:xfrm>
        </p:spPr>
        <p:txBody>
          <a:bodyPr/>
          <a:lstStyle>
            <a:lvl1pPr>
              <a:lnSpc>
                <a:spcPct val="100000"/>
              </a:lnSpc>
              <a:defRPr sz="2400">
                <a:solidFill>
                  <a:srgbClr val="00629F"/>
                </a:solidFill>
              </a:defRPr>
            </a:lvl1pPr>
          </a:lstStyle>
          <a:p>
            <a:r>
              <a:rPr lang="en-GB" dirty="0"/>
              <a:t>Click to edit Master </a:t>
            </a:r>
            <a:br>
              <a:rPr lang="en-GB" dirty="0"/>
            </a:br>
            <a:r>
              <a:rPr lang="en-GB" dirty="0"/>
              <a:t>title style</a:t>
            </a:r>
            <a:endParaRPr lang="en-NL" dirty="0"/>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503237" y="1211264"/>
            <a:ext cx="3997325" cy="348456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0" name="Text Placeholder 9">
            <a:extLst>
              <a:ext uri="{FF2B5EF4-FFF2-40B4-BE49-F238E27FC236}">
                <a16:creationId xmlns:a16="http://schemas.microsoft.com/office/drawing/2014/main" id="{D917A831-45CE-E541-96F2-3935F3CC6491}"/>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214767522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small - image righ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3254871" y="0"/>
            <a:ext cx="5889128"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Click icon to insert photo </a:t>
            </a:r>
            <a:r>
              <a:rPr lang="en-GB" b="0" i="0" dirty="0">
                <a:solidFill>
                  <a:srgbClr val="1A1A1A"/>
                </a:solidFill>
                <a:effectLst/>
                <a:latin typeface="OpenSans"/>
              </a:rPr>
              <a:t>966 x 843 px</a:t>
            </a:r>
            <a:endParaRPr lang="en-US" dirty="0"/>
          </a:p>
        </p:txBody>
      </p:sp>
      <p:sp>
        <p:nvSpPr>
          <p:cNvPr id="9" name="Text Placeholder 9">
            <a:extLst>
              <a:ext uri="{FF2B5EF4-FFF2-40B4-BE49-F238E27FC236}">
                <a16:creationId xmlns:a16="http://schemas.microsoft.com/office/drawing/2014/main" id="{2DB076B3-C88A-1849-AD02-099D8151BF14}"/>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9497" y="4719600"/>
            <a:ext cx="1064562"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latin typeface="+mn-lt"/>
              </a:defRPr>
            </a:lvl1pPr>
          </a:lstStyle>
          <a:p>
            <a:fld id="{BFBD8732-55FF-4556-8F67-518A266F0E73}" type="datetime1">
              <a:rPr lang="en-US" smtClean="0"/>
              <a:t>9/11/2023</a:t>
            </a:fld>
            <a:endParaRPr lang="en-IN"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latin typeface="+mn-lt"/>
              </a:defRPr>
            </a:lvl1pPr>
          </a:lstStyle>
          <a:p>
            <a:endParaRPr lang="en-IN" dirty="0"/>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latin typeface="+mn-lt"/>
              </a:defRPr>
            </a:lvl1pPr>
          </a:lstStyle>
          <a:p>
            <a:fld id="{A5163908-529D-4A49-892F-D37C4044DFD8}" type="slidenum">
              <a:rPr lang="en-IN" smtClean="0"/>
              <a:pPr/>
              <a:t>‹#›</a:t>
            </a:fld>
            <a:endParaRPr lang="en-IN"/>
          </a:p>
        </p:txBody>
      </p:sp>
      <p:sp>
        <p:nvSpPr>
          <p:cNvPr id="2" name="Title 1">
            <a:extLst>
              <a:ext uri="{FF2B5EF4-FFF2-40B4-BE49-F238E27FC236}">
                <a16:creationId xmlns:a16="http://schemas.microsoft.com/office/drawing/2014/main" id="{29F51A93-47BF-3E4F-8F7A-57ED443F020E}"/>
              </a:ext>
            </a:extLst>
          </p:cNvPr>
          <p:cNvSpPr>
            <a:spLocks noGrp="1"/>
          </p:cNvSpPr>
          <p:nvPr>
            <p:ph type="title" hasCustomPrompt="1"/>
          </p:nvPr>
        </p:nvSpPr>
        <p:spPr>
          <a:xfrm>
            <a:off x="503237" y="376239"/>
            <a:ext cx="2628901" cy="827999"/>
          </a:xfrm>
        </p:spPr>
        <p:txBody>
          <a:bodyPr/>
          <a:lstStyle>
            <a:lvl1pPr>
              <a:defRPr sz="2400">
                <a:solidFill>
                  <a:srgbClr val="00629F"/>
                </a:solidFill>
              </a:defRPr>
            </a:lvl1pPr>
          </a:lstStyle>
          <a:p>
            <a:r>
              <a:rPr lang="en-GB" dirty="0"/>
              <a:t>Click to edit Master </a:t>
            </a:r>
            <a:br>
              <a:rPr lang="en-GB" dirty="0"/>
            </a:br>
            <a:r>
              <a:rPr lang="en-GB" dirty="0"/>
              <a:t>title style</a:t>
            </a:r>
            <a:endParaRPr lang="en-NL" dirty="0"/>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503237" y="1211263"/>
            <a:ext cx="2628901" cy="3484562"/>
          </a:xfrm>
        </p:spPr>
        <p:txBody>
          <a:bodyPr/>
          <a:lstStyle>
            <a:lvl5pPr>
              <a:defRPr b="0" i="0">
                <a:latin typeface="Calibri Light" panose="020F030202020403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9047521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702219D4-C592-8940-ADFF-E19A71A4699E}"/>
              </a:ext>
            </a:extLst>
          </p:cNvPr>
          <p:cNvSpPr>
            <a:spLocks noGrp="1"/>
          </p:cNvSpPr>
          <p:nvPr>
            <p:ph type="pic" sz="quarter" idx="14" hasCustomPrompt="1"/>
          </p:nvPr>
        </p:nvSpPr>
        <p:spPr>
          <a:xfrm>
            <a:off x="503238" y="1211263"/>
            <a:ext cx="8125200" cy="3484562"/>
          </a:xfrm>
          <a:solidFill>
            <a:schemeClr val="bg1">
              <a:lumMod val="85000"/>
            </a:schemeClr>
          </a:solidFill>
        </p:spPr>
        <p:txBody>
          <a:bodyPr vert="horz" lIns="0" tIns="0" rIns="0" bIns="576000" spcCol="324000" rtlCol="0" anchor="ctr">
            <a:noAutofit/>
          </a:bodyPr>
          <a:lstStyle>
            <a:lvl1pPr>
              <a:defRPr lang="en-NL"/>
            </a:lvl1pPr>
          </a:lstStyle>
          <a:p>
            <a:pPr marL="0" lvl="0" indent="0" algn="ctr">
              <a:buNone/>
            </a:pPr>
            <a:r>
              <a:rPr lang="en-NL" dirty="0"/>
              <a:t>Insert picture 1333 x 572 px</a:t>
            </a:r>
          </a:p>
        </p:txBody>
      </p:sp>
      <p:sp>
        <p:nvSpPr>
          <p:cNvPr id="3" name="Date Placeholder 2">
            <a:extLst>
              <a:ext uri="{FF2B5EF4-FFF2-40B4-BE49-F238E27FC236}">
                <a16:creationId xmlns:a16="http://schemas.microsoft.com/office/drawing/2014/main" id="{B0C3C2A1-07A7-5B41-8DE2-73B3A2C86E97}"/>
              </a:ext>
            </a:extLst>
          </p:cNvPr>
          <p:cNvSpPr>
            <a:spLocks noGrp="1"/>
          </p:cNvSpPr>
          <p:nvPr>
            <p:ph type="dt" sz="half" idx="10"/>
          </p:nvPr>
        </p:nvSpPr>
        <p:spPr/>
        <p:txBody>
          <a:bodyPr/>
          <a:lstStyle>
            <a:lvl1pPr>
              <a:defRPr>
                <a:latin typeface="+mn-lt"/>
              </a:defRPr>
            </a:lvl1pPr>
          </a:lstStyle>
          <a:p>
            <a:fld id="{0C668A5B-7565-4D3F-A7DF-3776772A2F48}" type="datetime1">
              <a:rPr lang="en-US" smtClean="0"/>
              <a:t>9/11/2023</a:t>
            </a:fld>
            <a:endParaRPr lang="en-IN" dirty="0"/>
          </a:p>
        </p:txBody>
      </p:sp>
      <p:sp>
        <p:nvSpPr>
          <p:cNvPr id="4" name="Footer Placeholder 3">
            <a:extLst>
              <a:ext uri="{FF2B5EF4-FFF2-40B4-BE49-F238E27FC236}">
                <a16:creationId xmlns:a16="http://schemas.microsoft.com/office/drawing/2014/main" id="{DB875176-00E7-454C-A1B4-BB08BBCF1ACC}"/>
              </a:ext>
            </a:extLst>
          </p:cNvPr>
          <p:cNvSpPr>
            <a:spLocks noGrp="1"/>
          </p:cNvSpPr>
          <p:nvPr>
            <p:ph type="ftr" sz="quarter" idx="11"/>
          </p:nvPr>
        </p:nvSpPr>
        <p:spPr>
          <a:xfrm>
            <a:off x="1948068" y="4884454"/>
            <a:ext cx="3910151" cy="107975"/>
          </a:xfrm>
          <a:prstGeom prst="rect">
            <a:avLst/>
          </a:prstGeom>
        </p:spPr>
        <p:txBody>
          <a:bodyPr/>
          <a:lstStyle>
            <a:lvl1pPr>
              <a:defRPr>
                <a:latin typeface="+mn-lt"/>
              </a:defRPr>
            </a:lvl1pPr>
          </a:lstStyle>
          <a:p>
            <a:endParaRPr lang="en-IN" dirty="0"/>
          </a:p>
        </p:txBody>
      </p:sp>
      <p:sp>
        <p:nvSpPr>
          <p:cNvPr id="5" name="Slide Number Placeholder 4">
            <a:extLst>
              <a:ext uri="{FF2B5EF4-FFF2-40B4-BE49-F238E27FC236}">
                <a16:creationId xmlns:a16="http://schemas.microsoft.com/office/drawing/2014/main" id="{9A0A9FE6-F5F5-754B-9C8F-D2926ACD6607}"/>
              </a:ext>
            </a:extLst>
          </p:cNvPr>
          <p:cNvSpPr>
            <a:spLocks noGrp="1"/>
          </p:cNvSpPr>
          <p:nvPr>
            <p:ph type="sldNum" sz="quarter" idx="12"/>
          </p:nvPr>
        </p:nvSpPr>
        <p:spPr/>
        <p:txBody>
          <a:bodyPr/>
          <a:lstStyle>
            <a:lvl1pPr>
              <a:defRPr>
                <a:latin typeface="+mn-lt"/>
              </a:defRPr>
            </a:lvl1pPr>
          </a:lstStyle>
          <a:p>
            <a:fld id="{A5163908-529D-4A49-892F-D37C4044DFD8}" type="slidenum">
              <a:rPr lang="en-IN" smtClean="0"/>
              <a:pPr/>
              <a:t>‹#›</a:t>
            </a:fld>
            <a:endParaRPr lang="en-IN"/>
          </a:p>
        </p:txBody>
      </p:sp>
      <p:sp>
        <p:nvSpPr>
          <p:cNvPr id="6" name="Title 5">
            <a:extLst>
              <a:ext uri="{FF2B5EF4-FFF2-40B4-BE49-F238E27FC236}">
                <a16:creationId xmlns:a16="http://schemas.microsoft.com/office/drawing/2014/main" id="{2783748B-8051-B04A-A330-D39286CDE011}"/>
              </a:ext>
            </a:extLst>
          </p:cNvPr>
          <p:cNvSpPr>
            <a:spLocks noGrp="1"/>
          </p:cNvSpPr>
          <p:nvPr>
            <p:ph type="title"/>
          </p:nvPr>
        </p:nvSpPr>
        <p:spPr>
          <a:xfrm>
            <a:off x="503238" y="376238"/>
            <a:ext cx="7524750" cy="719137"/>
          </a:xfrm>
        </p:spPr>
        <p:txBody>
          <a:bodyPr/>
          <a:lstStyle>
            <a:lvl1pPr>
              <a:defRPr sz="2400">
                <a:solidFill>
                  <a:srgbClr val="00629F"/>
                </a:solidFill>
              </a:defRPr>
            </a:lvl1pPr>
          </a:lstStyle>
          <a:p>
            <a:r>
              <a:rPr lang="en-GB" dirty="0"/>
              <a:t>Click to edit Master title style</a:t>
            </a:r>
            <a:endParaRPr lang="en-NL" dirty="0"/>
          </a:p>
        </p:txBody>
      </p:sp>
    </p:spTree>
    <p:extLst>
      <p:ext uri="{BB962C8B-B14F-4D97-AF65-F5344CB8AC3E}">
        <p14:creationId xmlns:p14="http://schemas.microsoft.com/office/powerpoint/2010/main" val="13527764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content - image left">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503237" y="1211263"/>
            <a:ext cx="5380037" cy="3484562"/>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Insert picture 882 x </a:t>
            </a:r>
            <a:r>
              <a:rPr lang="en-NL" dirty="0"/>
              <a:t>572 px</a:t>
            </a:r>
            <a:endParaRPr lang="en-US" dirty="0"/>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latin typeface="+mn-lt"/>
              </a:defRPr>
            </a:lvl1pPr>
          </a:lstStyle>
          <a:p>
            <a:fld id="{6D623632-55C9-45FC-8555-FC24D1A49FC9}" type="datetime1">
              <a:rPr lang="en-US" smtClean="0"/>
              <a:t>9/11/2023</a:t>
            </a:fld>
            <a:endParaRPr lang="en-IN"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latin typeface="+mn-lt"/>
              </a:defRPr>
            </a:lvl1pPr>
          </a:lstStyle>
          <a:p>
            <a:endParaRPr lang="en-IN" dirty="0"/>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latin typeface="+mn-lt"/>
              </a:defRPr>
            </a:lvl1pPr>
          </a:lstStyle>
          <a:p>
            <a:fld id="{A5163908-529D-4A49-892F-D37C4044DFD8}" type="slidenum">
              <a:rPr lang="en-IN" smtClean="0"/>
              <a:pPr/>
              <a:t>‹#›</a:t>
            </a:fld>
            <a:endParaRPr lang="en-IN"/>
          </a:p>
        </p:txBody>
      </p:sp>
      <p:sp>
        <p:nvSpPr>
          <p:cNvPr id="2" name="Title 1">
            <a:extLst>
              <a:ext uri="{FF2B5EF4-FFF2-40B4-BE49-F238E27FC236}">
                <a16:creationId xmlns:a16="http://schemas.microsoft.com/office/drawing/2014/main" id="{29F51A93-47BF-3E4F-8F7A-57ED443F020E}"/>
              </a:ext>
            </a:extLst>
          </p:cNvPr>
          <p:cNvSpPr>
            <a:spLocks noGrp="1"/>
          </p:cNvSpPr>
          <p:nvPr>
            <p:ph type="title"/>
          </p:nvPr>
        </p:nvSpPr>
        <p:spPr>
          <a:xfrm>
            <a:off x="503237" y="376238"/>
            <a:ext cx="7523999" cy="720000"/>
          </a:xfrm>
        </p:spPr>
        <p:txBody>
          <a:bodyPr/>
          <a:lstStyle>
            <a:lvl1pPr>
              <a:defRPr sz="2400">
                <a:solidFill>
                  <a:srgbClr val="00629F"/>
                </a:solidFill>
              </a:defRPr>
            </a:lvl1pPr>
          </a:lstStyle>
          <a:p>
            <a:r>
              <a:rPr lang="en-GB" dirty="0"/>
              <a:t>Click to edit Master title style</a:t>
            </a:r>
            <a:endParaRPr lang="en-NL" dirty="0"/>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6007100" y="1211263"/>
            <a:ext cx="2633663" cy="34845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02956780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blue">
    <p:bg>
      <p:bgPr>
        <a:gradFill>
          <a:gsLst>
            <a:gs pos="54000">
              <a:srgbClr val="277CBD"/>
            </a:gs>
            <a:gs pos="0">
              <a:srgbClr val="004F9B"/>
            </a:gs>
            <a:gs pos="100000">
              <a:srgbClr val="4EA8DE"/>
            </a:gs>
          </a:gsLst>
          <a:lin ang="2100000" scaled="0"/>
        </a:gradFill>
        <a:effectLst/>
      </p:bgPr>
    </p:bg>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A41915F4-B8A1-F747-84F8-C0A9E23EABFB}"/>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5" name="Text Placeholder 3">
            <a:extLst>
              <a:ext uri="{FF2B5EF4-FFF2-40B4-BE49-F238E27FC236}">
                <a16:creationId xmlns:a16="http://schemas.microsoft.com/office/drawing/2014/main" id="{0AF1B9CF-7070-3E45-A8F8-B49FDF1700CE}"/>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6" name="Text Placeholder 3">
            <a:extLst>
              <a:ext uri="{FF2B5EF4-FFF2-40B4-BE49-F238E27FC236}">
                <a16:creationId xmlns:a16="http://schemas.microsoft.com/office/drawing/2014/main" id="{31F86775-9BAC-8C4A-B0F3-6CCEF30561E8}"/>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7" name="Text Placeholder 3">
            <a:extLst>
              <a:ext uri="{FF2B5EF4-FFF2-40B4-BE49-F238E27FC236}">
                <a16:creationId xmlns:a16="http://schemas.microsoft.com/office/drawing/2014/main" id="{B974426A-8BB2-2343-9F2B-54B7DD183BCE}"/>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pic>
        <p:nvPicPr>
          <p:cNvPr id="10" name="Picture 9" descr="A picture containing graphical user interface&#10;&#10;Description automatically generated">
            <a:extLst>
              <a:ext uri="{FF2B5EF4-FFF2-40B4-BE49-F238E27FC236}">
                <a16:creationId xmlns:a16="http://schemas.microsoft.com/office/drawing/2014/main" id="{518566EE-6596-4E4C-80AE-F3AC8BE71E48}"/>
              </a:ext>
            </a:extLst>
          </p:cNvPr>
          <p:cNvPicPr>
            <a:picLocks noChangeAspect="1"/>
          </p:cNvPicPr>
          <p:nvPr userDrawn="1"/>
        </p:nvPicPr>
        <p:blipFill>
          <a:blip r:embed="rId6"/>
          <a:stretch>
            <a:fillRect/>
          </a:stretch>
        </p:blipFill>
        <p:spPr>
          <a:xfrm>
            <a:off x="0" y="0"/>
            <a:ext cx="9144000" cy="5143500"/>
          </a:xfrm>
          <a:prstGeom prst="rect">
            <a:avLst/>
          </a:prstGeom>
        </p:spPr>
      </p:pic>
    </p:spTree>
    <p:extLst>
      <p:ext uri="{BB962C8B-B14F-4D97-AF65-F5344CB8AC3E}">
        <p14:creationId xmlns:p14="http://schemas.microsoft.com/office/powerpoint/2010/main" val="214038450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content - image righ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7D58B0C-DEF4-9C4E-83F3-91ADA716B2A4}"/>
              </a:ext>
            </a:extLst>
          </p:cNvPr>
          <p:cNvSpPr>
            <a:spLocks noGrp="1"/>
          </p:cNvSpPr>
          <p:nvPr>
            <p:ph type="pic" sz="quarter" idx="14" hasCustomPrompt="1"/>
          </p:nvPr>
        </p:nvSpPr>
        <p:spPr>
          <a:xfrm>
            <a:off x="3252788" y="1211263"/>
            <a:ext cx="5378400" cy="3484562"/>
          </a:xfrm>
          <a:solidFill>
            <a:schemeClr val="bg1">
              <a:lumMod val="85000"/>
            </a:schemeClr>
          </a:solidFill>
        </p:spPr>
        <p:txBody>
          <a:bodyPr vert="horz" lIns="0" tIns="0" rIns="0" bIns="576000" spcCol="324000" rtlCol="0" anchor="ctr">
            <a:noAutofit/>
          </a:bodyPr>
          <a:lstStyle>
            <a:lvl1pPr>
              <a:defRPr lang="en-NL"/>
            </a:lvl1pPr>
          </a:lstStyle>
          <a:p>
            <a:pPr marL="0" lvl="0" indent="0" algn="ctr">
              <a:buNone/>
            </a:pPr>
            <a:r>
              <a:rPr lang="en-US" dirty="0"/>
              <a:t>Insert picture 882 x </a:t>
            </a:r>
            <a:r>
              <a:rPr lang="en-NL" dirty="0"/>
              <a:t>572 px</a:t>
            </a:r>
            <a:endParaRPr lang="en-US" dirty="0"/>
          </a:p>
        </p:txBody>
      </p:sp>
      <p:sp>
        <p:nvSpPr>
          <p:cNvPr id="7" name="Date Placeholder 6">
            <a:extLst>
              <a:ext uri="{FF2B5EF4-FFF2-40B4-BE49-F238E27FC236}">
                <a16:creationId xmlns:a16="http://schemas.microsoft.com/office/drawing/2014/main" id="{76CED40C-8280-F64D-835C-BBE2711F60D9}"/>
              </a:ext>
            </a:extLst>
          </p:cNvPr>
          <p:cNvSpPr>
            <a:spLocks noGrp="1"/>
          </p:cNvSpPr>
          <p:nvPr>
            <p:ph type="dt" sz="half" idx="25"/>
          </p:nvPr>
        </p:nvSpPr>
        <p:spPr/>
        <p:txBody>
          <a:bodyPr/>
          <a:lstStyle>
            <a:lvl1pPr>
              <a:defRPr>
                <a:latin typeface="+mn-lt"/>
              </a:defRPr>
            </a:lvl1pPr>
          </a:lstStyle>
          <a:p>
            <a:fld id="{321614A7-28A1-44F8-A63B-DA30A710A1E2}" type="datetime1">
              <a:rPr lang="en-US" smtClean="0"/>
              <a:t>9/11/2023</a:t>
            </a:fld>
            <a:endParaRPr lang="en-IN" dirty="0"/>
          </a:p>
        </p:txBody>
      </p:sp>
      <p:sp>
        <p:nvSpPr>
          <p:cNvPr id="12" name="Footer Placeholder 11">
            <a:extLst>
              <a:ext uri="{FF2B5EF4-FFF2-40B4-BE49-F238E27FC236}">
                <a16:creationId xmlns:a16="http://schemas.microsoft.com/office/drawing/2014/main" id="{B2AF8FD8-EE9D-314B-8AE1-79B9D514A949}"/>
              </a:ext>
            </a:extLst>
          </p:cNvPr>
          <p:cNvSpPr>
            <a:spLocks noGrp="1"/>
          </p:cNvSpPr>
          <p:nvPr>
            <p:ph type="ftr" sz="quarter" idx="26"/>
          </p:nvPr>
        </p:nvSpPr>
        <p:spPr>
          <a:xfrm>
            <a:off x="1948068" y="4884454"/>
            <a:ext cx="3910151" cy="107975"/>
          </a:xfrm>
          <a:prstGeom prst="rect">
            <a:avLst/>
          </a:prstGeom>
        </p:spPr>
        <p:txBody>
          <a:bodyPr/>
          <a:lstStyle>
            <a:lvl1pPr>
              <a:defRPr>
                <a:latin typeface="+mn-lt"/>
              </a:defRPr>
            </a:lvl1pPr>
          </a:lstStyle>
          <a:p>
            <a:endParaRPr lang="en-IN" dirty="0"/>
          </a:p>
        </p:txBody>
      </p:sp>
      <p:sp>
        <p:nvSpPr>
          <p:cNvPr id="13" name="Slide Number Placeholder 12">
            <a:extLst>
              <a:ext uri="{FF2B5EF4-FFF2-40B4-BE49-F238E27FC236}">
                <a16:creationId xmlns:a16="http://schemas.microsoft.com/office/drawing/2014/main" id="{CE15C5B3-F137-C847-8AEF-B6EA3211AAAA}"/>
              </a:ext>
            </a:extLst>
          </p:cNvPr>
          <p:cNvSpPr>
            <a:spLocks noGrp="1"/>
          </p:cNvSpPr>
          <p:nvPr>
            <p:ph type="sldNum" sz="quarter" idx="27"/>
          </p:nvPr>
        </p:nvSpPr>
        <p:spPr/>
        <p:txBody>
          <a:bodyPr/>
          <a:lstStyle>
            <a:lvl1pPr>
              <a:defRPr>
                <a:latin typeface="+mn-lt"/>
              </a:defRPr>
            </a:lvl1pPr>
          </a:lstStyle>
          <a:p>
            <a:fld id="{A5163908-529D-4A49-892F-D37C4044DFD8}" type="slidenum">
              <a:rPr lang="en-IN" smtClean="0"/>
              <a:pPr/>
              <a:t>‹#›</a:t>
            </a:fld>
            <a:endParaRPr lang="en-IN"/>
          </a:p>
        </p:txBody>
      </p:sp>
      <p:sp>
        <p:nvSpPr>
          <p:cNvPr id="2" name="Title 1">
            <a:extLst>
              <a:ext uri="{FF2B5EF4-FFF2-40B4-BE49-F238E27FC236}">
                <a16:creationId xmlns:a16="http://schemas.microsoft.com/office/drawing/2014/main" id="{29F51A93-47BF-3E4F-8F7A-57ED443F020E}"/>
              </a:ext>
            </a:extLst>
          </p:cNvPr>
          <p:cNvSpPr>
            <a:spLocks noGrp="1"/>
          </p:cNvSpPr>
          <p:nvPr>
            <p:ph type="title"/>
          </p:nvPr>
        </p:nvSpPr>
        <p:spPr>
          <a:xfrm>
            <a:off x="503237" y="376238"/>
            <a:ext cx="7523999" cy="720000"/>
          </a:xfrm>
        </p:spPr>
        <p:txBody>
          <a:bodyPr/>
          <a:lstStyle>
            <a:lvl1pPr>
              <a:defRPr sz="2400">
                <a:solidFill>
                  <a:srgbClr val="00629F"/>
                </a:solidFill>
              </a:defRPr>
            </a:lvl1pPr>
          </a:lstStyle>
          <a:p>
            <a:r>
              <a:rPr lang="en-GB" dirty="0"/>
              <a:t>Click to edit Master title style</a:t>
            </a:r>
            <a:endParaRPr lang="en-NL" dirty="0"/>
          </a:p>
        </p:txBody>
      </p:sp>
      <p:sp>
        <p:nvSpPr>
          <p:cNvPr id="4" name="Text Placeholder 3">
            <a:extLst>
              <a:ext uri="{FF2B5EF4-FFF2-40B4-BE49-F238E27FC236}">
                <a16:creationId xmlns:a16="http://schemas.microsoft.com/office/drawing/2014/main" id="{3B9A0CF2-F77E-DA44-97A6-E772500B7B8E}"/>
              </a:ext>
            </a:extLst>
          </p:cNvPr>
          <p:cNvSpPr>
            <a:spLocks noGrp="1"/>
          </p:cNvSpPr>
          <p:nvPr>
            <p:ph type="body" sz="quarter" idx="28"/>
          </p:nvPr>
        </p:nvSpPr>
        <p:spPr>
          <a:xfrm>
            <a:off x="503239" y="1211263"/>
            <a:ext cx="2628900" cy="348456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4797448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396CD-AD2C-4C47-BD26-1A8BF8500BC3}"/>
              </a:ext>
            </a:extLst>
          </p:cNvPr>
          <p:cNvSpPr>
            <a:spLocks noGrp="1"/>
          </p:cNvSpPr>
          <p:nvPr>
            <p:ph type="title"/>
          </p:nvPr>
        </p:nvSpPr>
        <p:spPr>
          <a:xfrm>
            <a:off x="503238" y="376238"/>
            <a:ext cx="7524750" cy="719137"/>
          </a:xfrm>
        </p:spPr>
        <p:txBody>
          <a:bodyPr/>
          <a:lstStyle>
            <a:lvl1pPr>
              <a:lnSpc>
                <a:spcPct val="100000"/>
              </a:lnSpc>
              <a:defRPr sz="2400">
                <a:solidFill>
                  <a:srgbClr val="00629F"/>
                </a:solidFill>
              </a:defRPr>
            </a:lvl1pPr>
          </a:lstStyle>
          <a:p>
            <a:r>
              <a:rPr lang="en-GB" dirty="0"/>
              <a:t>Click to edit Master title style</a:t>
            </a:r>
            <a:endParaRPr lang="en-NL" dirty="0"/>
          </a:p>
        </p:txBody>
      </p:sp>
      <p:sp>
        <p:nvSpPr>
          <p:cNvPr id="3" name="Date Placeholder 2">
            <a:extLst>
              <a:ext uri="{FF2B5EF4-FFF2-40B4-BE49-F238E27FC236}">
                <a16:creationId xmlns:a16="http://schemas.microsoft.com/office/drawing/2014/main" id="{B0C3C2A1-07A7-5B41-8DE2-73B3A2C86E97}"/>
              </a:ext>
            </a:extLst>
          </p:cNvPr>
          <p:cNvSpPr>
            <a:spLocks noGrp="1"/>
          </p:cNvSpPr>
          <p:nvPr>
            <p:ph type="dt" sz="half" idx="10"/>
          </p:nvPr>
        </p:nvSpPr>
        <p:spPr/>
        <p:txBody>
          <a:bodyPr/>
          <a:lstStyle>
            <a:lvl1pPr>
              <a:defRPr>
                <a:latin typeface="+mn-lt"/>
              </a:defRPr>
            </a:lvl1pPr>
          </a:lstStyle>
          <a:p>
            <a:fld id="{369EE9BB-6EBA-4CFA-8A6E-CB72FAA916F5}" type="datetime1">
              <a:rPr lang="en-US" smtClean="0"/>
              <a:t>9/11/2023</a:t>
            </a:fld>
            <a:endParaRPr lang="en-IN" dirty="0"/>
          </a:p>
        </p:txBody>
      </p:sp>
      <p:sp>
        <p:nvSpPr>
          <p:cNvPr id="4" name="Footer Placeholder 3">
            <a:extLst>
              <a:ext uri="{FF2B5EF4-FFF2-40B4-BE49-F238E27FC236}">
                <a16:creationId xmlns:a16="http://schemas.microsoft.com/office/drawing/2014/main" id="{DB875176-00E7-454C-A1B4-BB08BBCF1ACC}"/>
              </a:ext>
            </a:extLst>
          </p:cNvPr>
          <p:cNvSpPr>
            <a:spLocks noGrp="1"/>
          </p:cNvSpPr>
          <p:nvPr>
            <p:ph type="ftr" sz="quarter" idx="11"/>
          </p:nvPr>
        </p:nvSpPr>
        <p:spPr>
          <a:xfrm>
            <a:off x="1948068" y="4884454"/>
            <a:ext cx="3910151" cy="107975"/>
          </a:xfrm>
          <a:prstGeom prst="rect">
            <a:avLst/>
          </a:prstGeom>
        </p:spPr>
        <p:txBody>
          <a:bodyPr/>
          <a:lstStyle>
            <a:lvl1pPr>
              <a:defRPr>
                <a:latin typeface="+mn-lt"/>
              </a:defRPr>
            </a:lvl1pPr>
          </a:lstStyle>
          <a:p>
            <a:endParaRPr lang="en-IN" dirty="0"/>
          </a:p>
        </p:txBody>
      </p:sp>
      <p:sp>
        <p:nvSpPr>
          <p:cNvPr id="5" name="Slide Number Placeholder 4">
            <a:extLst>
              <a:ext uri="{FF2B5EF4-FFF2-40B4-BE49-F238E27FC236}">
                <a16:creationId xmlns:a16="http://schemas.microsoft.com/office/drawing/2014/main" id="{9A0A9FE6-F5F5-754B-9C8F-D2926ACD6607}"/>
              </a:ext>
            </a:extLst>
          </p:cNvPr>
          <p:cNvSpPr>
            <a:spLocks noGrp="1"/>
          </p:cNvSpPr>
          <p:nvPr>
            <p:ph type="sldNum" sz="quarter" idx="12"/>
          </p:nvPr>
        </p:nvSpPr>
        <p:spPr/>
        <p:txBody>
          <a:bodyPr/>
          <a:lstStyle>
            <a:lvl1pPr>
              <a:defRPr>
                <a:latin typeface="+mn-lt"/>
              </a:defRPr>
            </a:lvl1pPr>
          </a:lstStyle>
          <a:p>
            <a:fld id="{A5163908-529D-4A49-892F-D37C4044DFD8}" type="slidenum">
              <a:rPr lang="en-IN" smtClean="0"/>
              <a:pPr/>
              <a:t>‹#›</a:t>
            </a:fld>
            <a:endParaRPr lang="en-IN"/>
          </a:p>
        </p:txBody>
      </p:sp>
      <p:sp>
        <p:nvSpPr>
          <p:cNvPr id="15" name="Picture Placeholder 8">
            <a:extLst>
              <a:ext uri="{FF2B5EF4-FFF2-40B4-BE49-F238E27FC236}">
                <a16:creationId xmlns:a16="http://schemas.microsoft.com/office/drawing/2014/main" id="{A8E6095F-3389-2E4D-BCE2-11E746829FBB}"/>
              </a:ext>
            </a:extLst>
          </p:cNvPr>
          <p:cNvSpPr>
            <a:spLocks noGrp="1"/>
          </p:cNvSpPr>
          <p:nvPr>
            <p:ph type="pic" sz="quarter" idx="16" hasCustomPrompt="1"/>
          </p:nvPr>
        </p:nvSpPr>
        <p:spPr>
          <a:xfrm>
            <a:off x="502902" y="1211263"/>
            <a:ext cx="4003199" cy="2662237"/>
          </a:xfrm>
          <a:solidFill>
            <a:schemeClr val="bg1">
              <a:lumMod val="85000"/>
            </a:schemeClr>
          </a:solidFill>
        </p:spPr>
        <p:txBody>
          <a:bodyPr vert="horz" lIns="0" tIns="0" rIns="0" bIns="576000" spcCol="324000" rtlCol="0" anchor="ctr">
            <a:noAutofit/>
          </a:bodyPr>
          <a:lstStyle>
            <a:lvl1pPr>
              <a:buFontTx/>
              <a:buNone/>
              <a:defRPr lang="en-NL">
                <a:latin typeface="+mn-lt"/>
              </a:defRPr>
            </a:lvl1pPr>
          </a:lstStyle>
          <a:p>
            <a:pPr marL="0" lvl="0" indent="0" algn="ctr">
              <a:buNone/>
            </a:pPr>
            <a:r>
              <a:rPr lang="en-NL" dirty="0"/>
              <a:t>Insert picture 657 x 437 px </a:t>
            </a:r>
          </a:p>
        </p:txBody>
      </p:sp>
      <p:sp>
        <p:nvSpPr>
          <p:cNvPr id="20" name="Picture Placeholder 8">
            <a:extLst>
              <a:ext uri="{FF2B5EF4-FFF2-40B4-BE49-F238E27FC236}">
                <a16:creationId xmlns:a16="http://schemas.microsoft.com/office/drawing/2014/main" id="{6339CC5C-F22B-304D-A447-6670052130FE}"/>
              </a:ext>
            </a:extLst>
          </p:cNvPr>
          <p:cNvSpPr>
            <a:spLocks noGrp="1"/>
          </p:cNvSpPr>
          <p:nvPr>
            <p:ph type="pic" sz="quarter" idx="14" hasCustomPrompt="1"/>
          </p:nvPr>
        </p:nvSpPr>
        <p:spPr>
          <a:xfrm>
            <a:off x="4633200" y="1211263"/>
            <a:ext cx="4004388" cy="2662237"/>
          </a:xfrm>
          <a:solidFill>
            <a:schemeClr val="bg1">
              <a:lumMod val="85000"/>
            </a:schemeClr>
          </a:solidFill>
        </p:spPr>
        <p:txBody>
          <a:bodyPr vert="horz" lIns="0" tIns="0" rIns="0" bIns="576000" spcCol="324000" rtlCol="0" anchor="ctr">
            <a:noAutofit/>
          </a:bodyPr>
          <a:lstStyle>
            <a:lvl1pPr marL="0" marR="0" indent="0" algn="ctr" defTabSz="914377" rtl="0" eaLnBrk="1" fontAlgn="auto" latinLnBrk="0" hangingPunct="1">
              <a:lnSpc>
                <a:spcPct val="100000"/>
              </a:lnSpc>
              <a:spcBef>
                <a:spcPts val="0"/>
              </a:spcBef>
              <a:spcAft>
                <a:spcPts val="0"/>
              </a:spcAft>
              <a:buClr>
                <a:srgbClr val="000000"/>
              </a:buClr>
              <a:buSzPct val="100000"/>
              <a:buFont typeface="Arial" panose="020B0604020202020204" pitchFamily="34" charset="0"/>
              <a:buNone/>
              <a:tabLst/>
              <a:defRPr lang="en-NL"/>
            </a:lvl1pPr>
          </a:lstStyle>
          <a:p>
            <a:pPr marL="0" marR="0" lvl="0" indent="0" algn="ctr" defTabSz="914377" rtl="0" eaLnBrk="1" fontAlgn="auto" latinLnBrk="0" hangingPunct="1">
              <a:lnSpc>
                <a:spcPct val="100000"/>
              </a:lnSpc>
              <a:spcBef>
                <a:spcPts val="0"/>
              </a:spcBef>
              <a:spcAft>
                <a:spcPts val="0"/>
              </a:spcAft>
              <a:buClr>
                <a:srgbClr val="000000"/>
              </a:buClr>
              <a:buSzPct val="100000"/>
              <a:buFont typeface="Arial" panose="020B0604020202020204" pitchFamily="34" charset="0"/>
              <a:buNone/>
              <a:tabLst/>
              <a:defRPr/>
            </a:pPr>
            <a:r>
              <a:rPr lang="en-NL" dirty="0"/>
              <a:t>Insert picture 657 x 437 px</a:t>
            </a:r>
          </a:p>
        </p:txBody>
      </p:sp>
      <p:sp>
        <p:nvSpPr>
          <p:cNvPr id="11" name="Text Placeholder 9">
            <a:extLst>
              <a:ext uri="{FF2B5EF4-FFF2-40B4-BE49-F238E27FC236}">
                <a16:creationId xmlns:a16="http://schemas.microsoft.com/office/drawing/2014/main" id="{06D2172C-34C6-364E-BF0F-059D58EB9566}"/>
              </a:ext>
            </a:extLst>
          </p:cNvPr>
          <p:cNvSpPr>
            <a:spLocks noGrp="1"/>
          </p:cNvSpPr>
          <p:nvPr>
            <p:ph type="body" sz="quarter" idx="26"/>
          </p:nvPr>
        </p:nvSpPr>
        <p:spPr>
          <a:xfrm>
            <a:off x="502901" y="3873600"/>
            <a:ext cx="3996000" cy="820799"/>
          </a:xfrm>
        </p:spPr>
        <p:txBody>
          <a:bodyPr lIns="0" tIns="108000" rIns="90000" bIns="0" numCol="1" spcCol="270000">
            <a:noAutofit/>
          </a:bodyPr>
          <a:lstStyle>
            <a:lvl1pPr>
              <a:lnSpc>
                <a:spcPct val="100000"/>
              </a:lnSpc>
              <a:defRPr sz="1200" b="0" i="0">
                <a:solidFill>
                  <a:schemeClr val="tx1"/>
                </a:solidFill>
                <a:latin typeface="+mn-lt"/>
                <a:cs typeface="Calibri Light" panose="020F0302020204030204" pitchFamily="34" charset="0"/>
              </a:defRPr>
            </a:lvl1pPr>
            <a:lvl2pPr>
              <a:lnSpc>
                <a:spcPct val="100000"/>
              </a:lnSpc>
              <a:defRPr sz="1100" b="0" i="0">
                <a:solidFill>
                  <a:schemeClr val="tx1"/>
                </a:solidFill>
                <a:latin typeface="+mn-lt"/>
                <a:cs typeface="Calibri Light" panose="020F0302020204030204" pitchFamily="34" charset="0"/>
              </a:defRPr>
            </a:lvl2pPr>
            <a:lvl3pPr>
              <a:lnSpc>
                <a:spcPct val="100000"/>
              </a:lnSpc>
              <a:defRPr sz="1000" b="0" i="0">
                <a:solidFill>
                  <a:schemeClr val="tx1"/>
                </a:solidFill>
                <a:latin typeface="+mn-lt"/>
                <a:cs typeface="Calibri Light" panose="020F0302020204030204" pitchFamily="34" charset="0"/>
              </a:defRPr>
            </a:lvl3pPr>
            <a:lvl4pPr>
              <a:lnSpc>
                <a:spcPct val="100000"/>
              </a:lnSpc>
              <a:defRPr sz="900" b="0" i="0">
                <a:solidFill>
                  <a:schemeClr val="tx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2" name="Text Placeholder 9">
            <a:extLst>
              <a:ext uri="{FF2B5EF4-FFF2-40B4-BE49-F238E27FC236}">
                <a16:creationId xmlns:a16="http://schemas.microsoft.com/office/drawing/2014/main" id="{64430373-7B1A-A941-AC6D-93D4F8DFD567}"/>
              </a:ext>
            </a:extLst>
          </p:cNvPr>
          <p:cNvSpPr>
            <a:spLocks noGrp="1"/>
          </p:cNvSpPr>
          <p:nvPr>
            <p:ph type="body" sz="quarter" idx="27"/>
          </p:nvPr>
        </p:nvSpPr>
        <p:spPr>
          <a:xfrm>
            <a:off x="4633200" y="3873600"/>
            <a:ext cx="3996000" cy="820799"/>
          </a:xfrm>
        </p:spPr>
        <p:txBody>
          <a:bodyPr lIns="0" tIns="108000" rIns="90000" bIns="0" numCol="1" spcCol="270000">
            <a:noAutofit/>
          </a:bodyPr>
          <a:lstStyle>
            <a:lvl1pPr>
              <a:lnSpc>
                <a:spcPct val="100000"/>
              </a:lnSpc>
              <a:defRPr sz="1200" b="0" i="0">
                <a:solidFill>
                  <a:schemeClr val="tx1"/>
                </a:solidFill>
                <a:latin typeface="+mn-lt"/>
                <a:cs typeface="Calibri Light" panose="020F0302020204030204" pitchFamily="34" charset="0"/>
              </a:defRPr>
            </a:lvl1pPr>
            <a:lvl2pPr>
              <a:lnSpc>
                <a:spcPct val="100000"/>
              </a:lnSpc>
              <a:defRPr sz="1100" b="0" i="0">
                <a:solidFill>
                  <a:schemeClr val="tx1"/>
                </a:solidFill>
                <a:latin typeface="+mn-lt"/>
                <a:cs typeface="Calibri Light" panose="020F0302020204030204" pitchFamily="34" charset="0"/>
              </a:defRPr>
            </a:lvl2pPr>
            <a:lvl3pPr>
              <a:lnSpc>
                <a:spcPct val="100000"/>
              </a:lnSpc>
              <a:defRPr sz="1000" b="0" i="0">
                <a:solidFill>
                  <a:schemeClr val="tx1"/>
                </a:solidFill>
                <a:latin typeface="+mn-lt"/>
                <a:cs typeface="Calibri Light" panose="020F0302020204030204" pitchFamily="34" charset="0"/>
              </a:defRPr>
            </a:lvl3pPr>
            <a:lvl4pPr>
              <a:lnSpc>
                <a:spcPct val="100000"/>
              </a:lnSpc>
              <a:defRPr sz="900" b="0" i="0">
                <a:solidFill>
                  <a:schemeClr val="tx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9099769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 blue">
    <p:bg>
      <p:bgPr>
        <a:gradFill>
          <a:gsLst>
            <a:gs pos="66000">
              <a:srgbClr val="005595"/>
            </a:gs>
            <a:gs pos="19000">
              <a:srgbClr val="00325D"/>
            </a:gs>
            <a:gs pos="100000">
              <a:schemeClr val="accent1"/>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10" name="Date Placeholder 4">
            <a:extLst>
              <a:ext uri="{FF2B5EF4-FFF2-40B4-BE49-F238E27FC236}">
                <a16:creationId xmlns:a16="http://schemas.microsoft.com/office/drawing/2014/main" id="{6080312F-DC21-814A-BAB8-040151BB50ED}"/>
              </a:ext>
            </a:extLst>
          </p:cNvPr>
          <p:cNvSpPr>
            <a:spLocks noGrp="1"/>
          </p:cNvSpPr>
          <p:nvPr>
            <p:ph type="dt" sz="half" idx="11"/>
          </p:nvPr>
        </p:nvSpPr>
        <p:spPr>
          <a:xfrm>
            <a:off x="504826" y="4884454"/>
            <a:ext cx="718767" cy="107975"/>
          </a:xfrm>
        </p:spPr>
        <p:txBody>
          <a:bodyPr/>
          <a:lstStyle>
            <a:lvl1pPr>
              <a:defRPr>
                <a:solidFill>
                  <a:schemeClr val="bg1"/>
                </a:solidFill>
              </a:defRPr>
            </a:lvl1pPr>
          </a:lstStyle>
          <a:p>
            <a:fld id="{B11C3E37-C707-42D0-8BF5-E603EEF8AA43}" type="datetime1">
              <a:rPr lang="en-US" smtClean="0"/>
              <a:t>9/11/2023</a:t>
            </a:fld>
            <a:endParaRPr lang="en-IN" dirty="0"/>
          </a:p>
        </p:txBody>
      </p:sp>
      <p:sp>
        <p:nvSpPr>
          <p:cNvPr id="11" name="Footer Placeholder 5">
            <a:extLst>
              <a:ext uri="{FF2B5EF4-FFF2-40B4-BE49-F238E27FC236}">
                <a16:creationId xmlns:a16="http://schemas.microsoft.com/office/drawing/2014/main" id="{C96B7945-F4F7-DE48-B97F-38E596BA46D6}"/>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12" name="Slide Number Placeholder 6">
            <a:extLst>
              <a:ext uri="{FF2B5EF4-FFF2-40B4-BE49-F238E27FC236}">
                <a16:creationId xmlns:a16="http://schemas.microsoft.com/office/drawing/2014/main" id="{32A57064-1C6C-D845-B014-09A3E682B67E}"/>
              </a:ext>
            </a:extLst>
          </p:cNvPr>
          <p:cNvSpPr>
            <a:spLocks noGrp="1"/>
          </p:cNvSpPr>
          <p:nvPr>
            <p:ph type="sldNum" sz="quarter" idx="13"/>
          </p:nvPr>
        </p:nvSpPr>
        <p:spPr>
          <a:xfrm>
            <a:off x="182120" y="4864360"/>
            <a:ext cx="199973" cy="150200"/>
          </a:xfrm>
        </p:spPr>
        <p:txBody>
          <a:bodyPr/>
          <a:lstStyle>
            <a:lvl1pPr>
              <a:defRPr>
                <a:solidFill>
                  <a:schemeClr val="bg1"/>
                </a:solidFill>
              </a:defRPr>
            </a:lvl1pPr>
          </a:lstStyle>
          <a:p>
            <a:fld id="{A5163908-529D-4A49-892F-D37C4044DFD8}" type="slidenum">
              <a:rPr lang="en-IN" smtClean="0"/>
              <a:pPr/>
              <a:t>‹#›</a:t>
            </a:fld>
            <a:endParaRPr lang="en-IN"/>
          </a:p>
        </p:txBody>
      </p:sp>
      <p:pic>
        <p:nvPicPr>
          <p:cNvPr id="18" name="Picture 17">
            <a:extLst>
              <a:ext uri="{FF2B5EF4-FFF2-40B4-BE49-F238E27FC236}">
                <a16:creationId xmlns:a16="http://schemas.microsoft.com/office/drawing/2014/main" id="{4B04BB31-3751-EE42-AD85-15C18A980580}"/>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9" name="Footer Placeholder 4">
            <a:extLst>
              <a:ext uri="{FF2B5EF4-FFF2-40B4-BE49-F238E27FC236}">
                <a16:creationId xmlns:a16="http://schemas.microsoft.com/office/drawing/2014/main" id="{2E323967-404E-AB4C-AC4D-0CDC89DC553E}"/>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7" name="Text Placeholder 9">
            <a:extLst>
              <a:ext uri="{FF2B5EF4-FFF2-40B4-BE49-F238E27FC236}">
                <a16:creationId xmlns:a16="http://schemas.microsoft.com/office/drawing/2014/main" id="{50021F8C-4E5C-3D45-BF5D-F2AF9BAC1C9C}"/>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GB" dirty="0"/>
              <a:t>Click to edit Master text styles</a:t>
            </a:r>
          </a:p>
        </p:txBody>
      </p:sp>
    </p:spTree>
    <p:extLst>
      <p:ext uri="{BB962C8B-B14F-4D97-AF65-F5344CB8AC3E}">
        <p14:creationId xmlns:p14="http://schemas.microsoft.com/office/powerpoint/2010/main" val="81430828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 mid-tone blue ">
    <p:bg>
      <p:bgPr>
        <a:gradFill>
          <a:gsLst>
            <a:gs pos="59500">
              <a:srgbClr val="0086C5"/>
            </a:gs>
            <a:gs pos="19000">
              <a:srgbClr val="00629F"/>
            </a:gs>
            <a:gs pos="100000">
              <a:srgbClr val="00A9EB"/>
            </a:gs>
          </a:gsLst>
          <a:lin ang="2100000" scaled="0"/>
        </a:gradFill>
        <a:effectLst/>
      </p:bgPr>
    </p:bg>
    <p:spTree>
      <p:nvGrpSpPr>
        <p:cNvPr id="1" name=""/>
        <p:cNvGrpSpPr/>
        <p:nvPr/>
      </p:nvGrpSpPr>
      <p:grpSpPr>
        <a:xfrm>
          <a:off x="0" y="0"/>
          <a:ext cx="0" cy="0"/>
          <a:chOff x="0" y="0"/>
          <a:chExt cx="0" cy="0"/>
        </a:xfrm>
      </p:grpSpPr>
      <p:sp>
        <p:nvSpPr>
          <p:cNvPr id="11" name="Date Placeholder 4">
            <a:extLst>
              <a:ext uri="{FF2B5EF4-FFF2-40B4-BE49-F238E27FC236}">
                <a16:creationId xmlns:a16="http://schemas.microsoft.com/office/drawing/2014/main" id="{CF684170-CD15-0644-90DE-14C3E2C95BD5}"/>
              </a:ext>
            </a:extLst>
          </p:cNvPr>
          <p:cNvSpPr>
            <a:spLocks noGrp="1"/>
          </p:cNvSpPr>
          <p:nvPr>
            <p:ph type="dt" sz="half" idx="11"/>
          </p:nvPr>
        </p:nvSpPr>
        <p:spPr>
          <a:xfrm>
            <a:off x="504826" y="4884454"/>
            <a:ext cx="718767" cy="107975"/>
          </a:xfrm>
        </p:spPr>
        <p:txBody>
          <a:bodyPr/>
          <a:lstStyle>
            <a:lvl1pPr>
              <a:defRPr>
                <a:solidFill>
                  <a:schemeClr val="bg1"/>
                </a:solidFill>
              </a:defRPr>
            </a:lvl1pPr>
          </a:lstStyle>
          <a:p>
            <a:fld id="{EEDD430A-BD2B-42BB-B7D3-918B76F1063C}" type="datetime1">
              <a:rPr lang="en-US" smtClean="0"/>
              <a:t>9/11/2023</a:t>
            </a:fld>
            <a:endParaRPr lang="en-IN" dirty="0"/>
          </a:p>
        </p:txBody>
      </p:sp>
      <p:sp>
        <p:nvSpPr>
          <p:cNvPr id="12" name="Footer Placeholder 5">
            <a:extLst>
              <a:ext uri="{FF2B5EF4-FFF2-40B4-BE49-F238E27FC236}">
                <a16:creationId xmlns:a16="http://schemas.microsoft.com/office/drawing/2014/main" id="{200883EC-6C7C-274C-AE4E-CFD99CA9C6C2}"/>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13" name="Slide Number Placeholder 6">
            <a:extLst>
              <a:ext uri="{FF2B5EF4-FFF2-40B4-BE49-F238E27FC236}">
                <a16:creationId xmlns:a16="http://schemas.microsoft.com/office/drawing/2014/main" id="{792B5FA1-DF99-E442-8EBC-42C77C709B56}"/>
              </a:ext>
            </a:extLst>
          </p:cNvPr>
          <p:cNvSpPr>
            <a:spLocks noGrp="1"/>
          </p:cNvSpPr>
          <p:nvPr>
            <p:ph type="sldNum" sz="quarter" idx="13"/>
          </p:nvPr>
        </p:nvSpPr>
        <p:spPr>
          <a:xfrm>
            <a:off x="182120" y="4864360"/>
            <a:ext cx="199973" cy="150200"/>
          </a:xfrm>
        </p:spPr>
        <p:txBody>
          <a:bodyPr/>
          <a:lstStyle>
            <a:lvl1pPr>
              <a:defRPr>
                <a:solidFill>
                  <a:schemeClr val="bg1"/>
                </a:solidFill>
              </a:defRPr>
            </a:lvl1pPr>
          </a:lstStyle>
          <a:p>
            <a:fld id="{A5163908-529D-4A49-892F-D37C4044DFD8}" type="slidenum">
              <a:rPr lang="en-IN" smtClean="0"/>
              <a:pPr/>
              <a:t>‹#›</a:t>
            </a:fld>
            <a:endParaRPr lang="en-IN"/>
          </a:p>
        </p:txBody>
      </p:sp>
      <p:pic>
        <p:nvPicPr>
          <p:cNvPr id="19" name="Picture 18">
            <a:extLst>
              <a:ext uri="{FF2B5EF4-FFF2-40B4-BE49-F238E27FC236}">
                <a16:creationId xmlns:a16="http://schemas.microsoft.com/office/drawing/2014/main" id="{F2C2815B-2D21-594A-B627-9046569E9A20}"/>
              </a:ext>
            </a:extLst>
          </p:cNvPr>
          <p:cNvPicPr>
            <a:picLocks noChangeAspect="1"/>
          </p:cNvPicPr>
          <p:nvPr userDrawn="1"/>
        </p:nvPicPr>
        <p:blipFill>
          <a:blip r:embed="rId4"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20" name="Footer Placeholder 4">
            <a:extLst>
              <a:ext uri="{FF2B5EF4-FFF2-40B4-BE49-F238E27FC236}">
                <a16:creationId xmlns:a16="http://schemas.microsoft.com/office/drawing/2014/main" id="{9F0F0025-6299-A044-A653-6354D5DBB32B}"/>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15" name="Text Placeholder 9">
            <a:extLst>
              <a:ext uri="{FF2B5EF4-FFF2-40B4-BE49-F238E27FC236}">
                <a16:creationId xmlns:a16="http://schemas.microsoft.com/office/drawing/2014/main" id="{613279F3-F710-B24E-9A7D-299C782C324B}"/>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GB" dirty="0"/>
              <a:t>Click to edit Master text styles</a:t>
            </a:r>
          </a:p>
        </p:txBody>
      </p:sp>
    </p:spTree>
    <p:extLst>
      <p:ext uri="{BB962C8B-B14F-4D97-AF65-F5344CB8AC3E}">
        <p14:creationId xmlns:p14="http://schemas.microsoft.com/office/powerpoint/2010/main" val="2498874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tandard text - blue ">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37812243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594F6024-4FE0-4E13-98C7-A5B25BB21275}"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1" name="Footer Placeholder 4">
            <a:extLst>
              <a:ext uri="{FF2B5EF4-FFF2-40B4-BE49-F238E27FC236}">
                <a16:creationId xmlns:a16="http://schemas.microsoft.com/office/drawing/2014/main" id="{79023F51-026D-5E46-9A54-3FB9875B6196}"/>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3" name="Text Placeholder 9">
            <a:extLst>
              <a:ext uri="{FF2B5EF4-FFF2-40B4-BE49-F238E27FC236}">
                <a16:creationId xmlns:a16="http://schemas.microsoft.com/office/drawing/2014/main" id="{A9025032-5E65-0840-928E-8CC0B6A8141B}"/>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50344505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wo content - blue ">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3314496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144F9FA6-BABA-48A9-8642-1B87954E21DF}"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CDEDCE0C-F84F-1E4A-ACC3-F4EDF4557EC6}"/>
              </a:ext>
            </a:extLst>
          </p:cNvPr>
          <p:cNvSpPr>
            <a:spLocks noGrp="1"/>
          </p:cNvSpPr>
          <p:nvPr>
            <p:ph type="body" sz="quarter" idx="16"/>
          </p:nvPr>
        </p:nvSpPr>
        <p:spPr>
          <a:xfrm>
            <a:off x="4629600" y="1211263"/>
            <a:ext cx="4006800" cy="3484562"/>
          </a:xfrm>
        </p:spPr>
        <p:txBody>
          <a:bodyPr lIns="0" tIns="0" rIns="108000" bIns="0">
            <a:noAutofit/>
          </a:bodyPr>
          <a:lstStyle>
            <a:lvl1pPr>
              <a:lnSpc>
                <a:spcPct val="100000"/>
              </a:lnSpc>
              <a:buClr>
                <a:schemeClr val="bg1"/>
              </a:buClr>
              <a:defRPr>
                <a:solidFill>
                  <a:schemeClr val="bg1"/>
                </a:solidFill>
              </a:defRPr>
            </a:lvl1pPr>
            <a:lvl2pPr>
              <a:lnSpc>
                <a:spcPct val="100000"/>
              </a:lnSpc>
              <a:buClr>
                <a:schemeClr val="bg1"/>
              </a:buClr>
              <a:defRPr>
                <a:solidFill>
                  <a:schemeClr val="bg1"/>
                </a:solidFill>
              </a:defRPr>
            </a:lvl2pPr>
            <a:lvl3pPr>
              <a:lnSpc>
                <a:spcPct val="100000"/>
              </a:lnSpc>
              <a:buClr>
                <a:schemeClr val="bg1"/>
              </a:buClr>
              <a:defRPr>
                <a:solidFill>
                  <a:schemeClr val="bg1"/>
                </a:solidFill>
              </a:defRPr>
            </a:lvl3pPr>
            <a:lvl4pPr>
              <a:lnSpc>
                <a:spcPct val="100000"/>
              </a:lnSpc>
              <a:buClr>
                <a:schemeClr val="bg1"/>
              </a:buClr>
              <a:defRPr>
                <a:solidFill>
                  <a:schemeClr val="bg1"/>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5" name="Footer Placeholder 4">
            <a:extLst>
              <a:ext uri="{FF2B5EF4-FFF2-40B4-BE49-F238E27FC236}">
                <a16:creationId xmlns:a16="http://schemas.microsoft.com/office/drawing/2014/main" id="{76F0F002-1EDC-2C43-90DE-583DAA8D58CF}"/>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7" name="Text Placeholder 9">
            <a:extLst>
              <a:ext uri="{FF2B5EF4-FFF2-40B4-BE49-F238E27FC236}">
                <a16:creationId xmlns:a16="http://schemas.microsoft.com/office/drawing/2014/main" id="{0D338944-5F6B-8740-B33F-379745744143}"/>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792074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only - blue">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25932723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8654856F-B1BA-4856-9F7C-4F4883D53266}"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2" name="Footer Placeholder 4">
            <a:extLst>
              <a:ext uri="{FF2B5EF4-FFF2-40B4-BE49-F238E27FC236}">
                <a16:creationId xmlns:a16="http://schemas.microsoft.com/office/drawing/2014/main" id="{D5D74535-3265-D64A-81E0-73381FFC4CA3}"/>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Tree>
    <p:extLst>
      <p:ext uri="{BB962C8B-B14F-4D97-AF65-F5344CB8AC3E}">
        <p14:creationId xmlns:p14="http://schemas.microsoft.com/office/powerpoint/2010/main" val="332516496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blue ">
    <p:bg>
      <p:bgPr>
        <a:solidFill>
          <a:srgbClr val="9AD7F9"/>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1864587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defRPr>
            </a:lvl1pPr>
          </a:lstStyle>
          <a:p>
            <a:fld id="{9ACC75A5-CAF0-4BB3-91FC-643E29A4237B}" type="datetime1">
              <a:rPr lang="en-US" smtClean="0">
                <a:solidFill>
                  <a:schemeClr val="tx1"/>
                </a:solidFill>
              </a:rPr>
              <a:t>9/11/2023</a:t>
            </a:fld>
            <a:endParaRPr lang="en-IN" dirty="0">
              <a:solidFill>
                <a:schemeClr val="tx1"/>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tx1"/>
                </a:solidFill>
              </a:defRPr>
            </a:lvl1pPr>
          </a:lstStyle>
          <a:p>
            <a:endParaRPr lang="en-IN" dirty="0">
              <a:solidFill>
                <a:schemeClr val="tx1"/>
              </a:solidFill>
            </a:endParaRP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tx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3" name="Rectangle 12">
            <a:extLst>
              <a:ext uri="{FF2B5EF4-FFF2-40B4-BE49-F238E27FC236}">
                <a16:creationId xmlns:a16="http://schemas.microsoft.com/office/drawing/2014/main" id="{64B1CE47-33D4-D54E-A336-2A5701982D7C}"/>
              </a:ext>
            </a:extLst>
          </p:cNvPr>
          <p:cNvSpPr/>
          <p:nvPr userDrawn="1"/>
        </p:nvSpPr>
        <p:spPr>
          <a:xfrm>
            <a:off x="2771800" y="2571750"/>
            <a:ext cx="3240360" cy="1008112"/>
          </a:xfrm>
          <a:prstGeom prst="rect">
            <a:avLst/>
          </a:prstGeom>
          <a:solidFill>
            <a:srgbClr val="99D6F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NL" sz="1800" b="0" i="0" u="none" strike="noStrike" kern="0" cap="none" spc="0" normalizeH="0" baseline="0" noProof="0">
              <a:ln>
                <a:noFill/>
              </a:ln>
              <a:solidFill>
                <a:srgbClr val="FFFFFF"/>
              </a:solidFill>
              <a:effectLst/>
              <a:uLnTx/>
              <a:uFillTx/>
              <a:latin typeface="Calibri"/>
              <a:ea typeface="+mn-ea"/>
              <a:cs typeface="+mn-cs"/>
            </a:endParaRPr>
          </a:p>
        </p:txBody>
      </p:sp>
      <p:sp>
        <p:nvSpPr>
          <p:cNvPr id="14" name="Footer Placeholder 4">
            <a:extLst>
              <a:ext uri="{FF2B5EF4-FFF2-40B4-BE49-F238E27FC236}">
                <a16:creationId xmlns:a16="http://schemas.microsoft.com/office/drawing/2014/main" id="{F47BF3EC-16CE-A141-8FF7-985EF5BC11AF}"/>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8" name="Text Placeholder 9">
            <a:extLst>
              <a:ext uri="{FF2B5EF4-FFF2-40B4-BE49-F238E27FC236}">
                <a16:creationId xmlns:a16="http://schemas.microsoft.com/office/drawing/2014/main" id="{5263BCAC-4CA0-974A-9D7E-258AFDAEDBCE}"/>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64176524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 aqua">
    <p:bg>
      <p:bgPr>
        <a:gradFill>
          <a:gsLst>
            <a:gs pos="65000">
              <a:srgbClr val="007377"/>
            </a:gs>
            <a:gs pos="15000">
              <a:srgbClr val="004B5D"/>
            </a:gs>
            <a:gs pos="100000">
              <a:srgbClr val="009A91"/>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6579AC81-C363-A948-A173-2610E0CA6E58}"/>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F1A0CBB6-7602-DE40-B831-5A107B3A2C26}"/>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spcBef>
                <a:spcPts val="0"/>
              </a:spcBef>
              <a:buFontTx/>
              <a:buNone/>
              <a:defRPr sz="1100" b="1">
                <a:solidFill>
                  <a:schemeClr val="bg1"/>
                </a:solidFill>
              </a:defRPr>
            </a:lvl1pPr>
          </a:lstStyle>
          <a:p>
            <a:pPr lvl="0"/>
            <a:r>
              <a:rPr lang="en-US" noProof="0" dirty="0"/>
              <a:t>_Author</a:t>
            </a:r>
          </a:p>
        </p:txBody>
      </p:sp>
      <p:sp>
        <p:nvSpPr>
          <p:cNvPr id="14" name="Text Placeholder 3">
            <a:extLst>
              <a:ext uri="{FF2B5EF4-FFF2-40B4-BE49-F238E27FC236}">
                <a16:creationId xmlns:a16="http://schemas.microsoft.com/office/drawing/2014/main" id="{98A4F92F-F20F-6F4A-80DE-BF396AB6B144}"/>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spcBef>
                <a:spcPts val="0"/>
              </a:spcBef>
              <a:buFontTx/>
              <a:buNone/>
              <a:defRPr sz="1100" b="0">
                <a:solidFill>
                  <a:schemeClr val="bg1"/>
                </a:solidFill>
              </a:defRPr>
            </a:lvl1pPr>
          </a:lstStyle>
          <a:p>
            <a:pPr lvl="0"/>
            <a:r>
              <a:rPr lang="en-US" noProof="0" dirty="0"/>
              <a:t>_Business</a:t>
            </a:r>
          </a:p>
        </p:txBody>
      </p:sp>
      <p:sp>
        <p:nvSpPr>
          <p:cNvPr id="15" name="Text Placeholder 3">
            <a:extLst>
              <a:ext uri="{FF2B5EF4-FFF2-40B4-BE49-F238E27FC236}">
                <a16:creationId xmlns:a16="http://schemas.microsoft.com/office/drawing/2014/main" id="{E8785A6D-6D1D-FC43-B2BE-87D984BA4504}"/>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spcBef>
                <a:spcPts val="0"/>
              </a:spcBef>
              <a:buFontTx/>
              <a:buNone/>
              <a:defRPr sz="1100" b="0">
                <a:solidFill>
                  <a:schemeClr val="bg1"/>
                </a:solidFill>
              </a:defRPr>
            </a:lvl1pPr>
          </a:lstStyle>
          <a:p>
            <a:pPr lvl="0"/>
            <a:r>
              <a:rPr lang="en-US" noProof="0" dirty="0"/>
              <a:t>_Date</a:t>
            </a:r>
          </a:p>
        </p:txBody>
      </p:sp>
      <p:sp>
        <p:nvSpPr>
          <p:cNvPr id="16" name="Text Placeholder 3">
            <a:extLst>
              <a:ext uri="{FF2B5EF4-FFF2-40B4-BE49-F238E27FC236}">
                <a16:creationId xmlns:a16="http://schemas.microsoft.com/office/drawing/2014/main" id="{72FA384E-014D-9B44-93C2-668D70BBA4E4}"/>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3623085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 - aqua">
    <p:bg>
      <p:bgPr>
        <a:gradFill>
          <a:gsLst>
            <a:gs pos="65000">
              <a:srgbClr val="007377"/>
            </a:gs>
            <a:gs pos="15000">
              <a:srgbClr val="004B5D"/>
            </a:gs>
            <a:gs pos="100000">
              <a:srgbClr val="009A91"/>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DB3EE4BF-9497-41D5-A269-3F8BB1E608CA}"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D3D2C968-C244-0D49-AD1E-AFCB0A150AE5}"/>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F9891879-481F-9042-86C3-D097F657513E}"/>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GB" dirty="0"/>
              <a:t>Click to edit Master text styles</a:t>
            </a:r>
          </a:p>
        </p:txBody>
      </p:sp>
    </p:spTree>
    <p:extLst>
      <p:ext uri="{BB962C8B-B14F-4D97-AF65-F5344CB8AC3E}">
        <p14:creationId xmlns:p14="http://schemas.microsoft.com/office/powerpoint/2010/main" val="300478376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451834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051" y="376238"/>
            <a:ext cx="7523937" cy="719137"/>
          </a:xfrm>
          <a:prstGeom prst="rect">
            <a:avLst/>
          </a:prstGeom>
        </p:spPr>
        <p:txBody>
          <a:bodyPr lIns="0" tIns="0" rIns="0" bIns="0"/>
          <a:lstStyle>
            <a:lvl1pPr>
              <a:defRPr sz="2400">
                <a:solidFill>
                  <a:srgbClr val="00629F"/>
                </a:solidFill>
                <a:latin typeface="+mj-lt"/>
              </a:defRPr>
            </a:lvl1pPr>
          </a:lstStyle>
          <a:p>
            <a:endParaRPr lang="en-IN" dirty="0"/>
          </a:p>
        </p:txBody>
      </p:sp>
      <p:sp>
        <p:nvSpPr>
          <p:cNvPr id="2" name="Date Placeholder 1">
            <a:extLst>
              <a:ext uri="{FF2B5EF4-FFF2-40B4-BE49-F238E27FC236}">
                <a16:creationId xmlns:a16="http://schemas.microsoft.com/office/drawing/2014/main" id="{BBD91CE8-1286-8B44-89AD-06BCF1ECB084}"/>
              </a:ext>
            </a:extLst>
          </p:cNvPr>
          <p:cNvSpPr>
            <a:spLocks noGrp="1"/>
          </p:cNvSpPr>
          <p:nvPr>
            <p:ph type="dt" sz="half" idx="16"/>
          </p:nvPr>
        </p:nvSpPr>
        <p:spPr/>
        <p:txBody>
          <a:bodyPr/>
          <a:lstStyle>
            <a:lvl1pPr>
              <a:defRPr>
                <a:solidFill>
                  <a:schemeClr val="tx1"/>
                </a:solidFill>
                <a:latin typeface="+mn-lt"/>
              </a:defRPr>
            </a:lvl1pPr>
          </a:lstStyle>
          <a:p>
            <a:fld id="{A25588DC-72D9-4E6D-B29F-5E450B5B422A}" type="datetime1">
              <a:rPr lang="en-US" smtClean="0"/>
              <a:t>9/11/2023</a:t>
            </a:fld>
            <a:endParaRPr lang="en-IN" dirty="0"/>
          </a:p>
        </p:txBody>
      </p:sp>
      <p:sp>
        <p:nvSpPr>
          <p:cNvPr id="9" name="Footer Placeholder 8">
            <a:extLst>
              <a:ext uri="{FF2B5EF4-FFF2-40B4-BE49-F238E27FC236}">
                <a16:creationId xmlns:a16="http://schemas.microsoft.com/office/drawing/2014/main" id="{D47832D1-2CB0-EF47-87AC-2268BFA1D60B}"/>
              </a:ext>
            </a:extLst>
          </p:cNvPr>
          <p:cNvSpPr>
            <a:spLocks noGrp="1"/>
          </p:cNvSpPr>
          <p:nvPr>
            <p:ph type="ftr" sz="quarter" idx="17"/>
          </p:nvPr>
        </p:nvSpPr>
        <p:spPr>
          <a:xfrm>
            <a:off x="1948068" y="4884454"/>
            <a:ext cx="3910151" cy="107975"/>
          </a:xfrm>
          <a:prstGeom prst="rect">
            <a:avLst/>
          </a:prstGeom>
        </p:spPr>
        <p:txBody>
          <a:bodyPr/>
          <a:lstStyle>
            <a:lvl1pPr>
              <a:defRPr>
                <a:solidFill>
                  <a:schemeClr val="tx1"/>
                </a:solidFill>
                <a:latin typeface="+mn-lt"/>
              </a:defRPr>
            </a:lvl1pPr>
          </a:lstStyle>
          <a:p>
            <a:endParaRPr lang="en-IN" dirty="0"/>
          </a:p>
        </p:txBody>
      </p:sp>
      <p:sp>
        <p:nvSpPr>
          <p:cNvPr id="14" name="Slide Number Placeholder 13">
            <a:extLst>
              <a:ext uri="{FF2B5EF4-FFF2-40B4-BE49-F238E27FC236}">
                <a16:creationId xmlns:a16="http://schemas.microsoft.com/office/drawing/2014/main" id="{F0675C8B-9184-054B-B7F8-DF9237D45D9F}"/>
              </a:ext>
            </a:extLst>
          </p:cNvPr>
          <p:cNvSpPr>
            <a:spLocks noGrp="1"/>
          </p:cNvSpPr>
          <p:nvPr>
            <p:ph type="sldNum" sz="quarter" idx="18"/>
          </p:nvPr>
        </p:nvSpPr>
        <p:spPr/>
        <p:txBody>
          <a:bodyPr/>
          <a:lstStyle>
            <a:lvl1pPr>
              <a:defRPr>
                <a:solidFill>
                  <a:schemeClr val="tx1"/>
                </a:solidFill>
                <a:latin typeface="+mn-lt"/>
              </a:defRPr>
            </a:lvl1pPr>
          </a:lstStyle>
          <a:p>
            <a:fld id="{A5163908-529D-4A49-892F-D37C4044DFD8}" type="slidenum">
              <a:rPr lang="en-IN" smtClean="0"/>
              <a:pPr/>
              <a:t>‹#›</a:t>
            </a:fld>
            <a:endParaRPr lang="en-IN" dirty="0"/>
          </a:p>
        </p:txBody>
      </p:sp>
      <p:sp>
        <p:nvSpPr>
          <p:cNvPr id="12" name="Text Placeholder 9">
            <a:extLst>
              <a:ext uri="{FF2B5EF4-FFF2-40B4-BE49-F238E27FC236}">
                <a16:creationId xmlns:a16="http://schemas.microsoft.com/office/drawing/2014/main" id="{B2282174-65D2-744A-B154-E872792C7B27}"/>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6995433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tandard text - aqua">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82AE72F7-4723-4E1C-9EF8-CB51238772F8}"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54A82FD8-C123-6C4B-8DBE-9837122C55EC}"/>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4" name="Text Placeholder 9">
            <a:extLst>
              <a:ext uri="{FF2B5EF4-FFF2-40B4-BE49-F238E27FC236}">
                <a16:creationId xmlns:a16="http://schemas.microsoft.com/office/drawing/2014/main" id="{45AC5C26-E5A8-3C47-93EB-265662C7ABD5}"/>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6951695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wo content - aqua">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96508763-E970-4426-9204-08A1569C6842}"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5" name="Footer Placeholder 4">
            <a:extLst>
              <a:ext uri="{FF2B5EF4-FFF2-40B4-BE49-F238E27FC236}">
                <a16:creationId xmlns:a16="http://schemas.microsoft.com/office/drawing/2014/main" id="{CBAEF666-6359-5147-A05F-BA3CE32B16B7}"/>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3" name="Text Placeholder 9">
            <a:extLst>
              <a:ext uri="{FF2B5EF4-FFF2-40B4-BE49-F238E27FC236}">
                <a16:creationId xmlns:a16="http://schemas.microsoft.com/office/drawing/2014/main" id="{CF82B835-5158-3F45-A2C4-061F625ECB82}"/>
              </a:ext>
            </a:extLst>
          </p:cNvPr>
          <p:cNvSpPr>
            <a:spLocks noGrp="1"/>
          </p:cNvSpPr>
          <p:nvPr>
            <p:ph type="body" sz="quarter" idx="16"/>
          </p:nvPr>
        </p:nvSpPr>
        <p:spPr>
          <a:xfrm>
            <a:off x="4629600"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7" name="Text Placeholder 9">
            <a:extLst>
              <a:ext uri="{FF2B5EF4-FFF2-40B4-BE49-F238E27FC236}">
                <a16:creationId xmlns:a16="http://schemas.microsoft.com/office/drawing/2014/main" id="{C4E03471-5FE6-D74B-9540-92B9C4D01D9A}"/>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411041340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only - aqua">
    <p:bg>
      <p:bgPr>
        <a:solidFill>
          <a:schemeClr val="accent2"/>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D11D6FBF-4F65-42D5-811E-7CEEA5869506}"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315E7E6A-5494-3142-B269-7544F9FE7C86}"/>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Tree>
    <p:extLst>
      <p:ext uri="{BB962C8B-B14F-4D97-AF65-F5344CB8AC3E}">
        <p14:creationId xmlns:p14="http://schemas.microsoft.com/office/powerpoint/2010/main" val="391636869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aqua ">
    <p:bg>
      <p:bgPr>
        <a:solidFill>
          <a:srgbClr val="7EDDDE"/>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defRPr>
            </a:lvl1pPr>
          </a:lstStyle>
          <a:p>
            <a:fld id="{F3880E6B-30DC-47A2-9C46-29C0E2312479}" type="datetime1">
              <a:rPr lang="en-US" smtClean="0">
                <a:solidFill>
                  <a:schemeClr val="tx1"/>
                </a:solidFill>
              </a:rPr>
              <a:t>9/11/2023</a:t>
            </a:fld>
            <a:endParaRPr lang="en-IN" dirty="0">
              <a:solidFill>
                <a:schemeClr val="tx1"/>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tx1"/>
                </a:solidFill>
              </a:defRPr>
            </a:lvl1pPr>
          </a:lstStyle>
          <a:p>
            <a:endParaRPr lang="en-IN" dirty="0">
              <a:solidFill>
                <a:schemeClr val="tx1"/>
              </a:solidFill>
            </a:endParaRP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tx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F811A9D1-DBF1-C14E-991F-72D578D7466F}"/>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0D900186-F920-6143-855B-886099E8ADF2}"/>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37670777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 green">
    <p:bg>
      <p:bgPr>
        <a:gradFill>
          <a:gsLst>
            <a:gs pos="67000">
              <a:srgbClr val="006635"/>
            </a:gs>
            <a:gs pos="17000">
              <a:srgbClr val="004631"/>
            </a:gs>
            <a:gs pos="100000">
              <a:srgbClr val="008538"/>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05BBF4A6-8DDC-2E4C-96CF-51EBD1E6D017}"/>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5FB8A8EB-436C-6845-86B7-D6FDC99FC0BD}"/>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4" name="Text Placeholder 3">
            <a:extLst>
              <a:ext uri="{FF2B5EF4-FFF2-40B4-BE49-F238E27FC236}">
                <a16:creationId xmlns:a16="http://schemas.microsoft.com/office/drawing/2014/main" id="{2AE0E691-8886-0E40-9EA4-B3F26CBD0720}"/>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5" name="Text Placeholder 3">
            <a:extLst>
              <a:ext uri="{FF2B5EF4-FFF2-40B4-BE49-F238E27FC236}">
                <a16:creationId xmlns:a16="http://schemas.microsoft.com/office/drawing/2014/main" id="{6D863537-6FEA-BE40-BF38-7FB3EB702FA4}"/>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6" name="Text Placeholder 3">
            <a:extLst>
              <a:ext uri="{FF2B5EF4-FFF2-40B4-BE49-F238E27FC236}">
                <a16:creationId xmlns:a16="http://schemas.microsoft.com/office/drawing/2014/main" id="{4128E57D-867F-FB4E-9580-AC8A24BC564E}"/>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203391432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 green">
    <p:bg>
      <p:bgPr>
        <a:gradFill>
          <a:gsLst>
            <a:gs pos="67000">
              <a:srgbClr val="006635"/>
            </a:gs>
            <a:gs pos="17000">
              <a:srgbClr val="004631"/>
            </a:gs>
            <a:gs pos="100000">
              <a:srgbClr val="008538"/>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15C37F3F-6FC1-4819-8480-26719403F7C6}"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23029DE3-64CC-1E40-9F25-0CCA08B61EAE}"/>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C4CEB893-B518-6041-B6CB-4CBC6971C414}"/>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GB" dirty="0"/>
              <a:t>Click to edit Master text styles</a:t>
            </a:r>
          </a:p>
        </p:txBody>
      </p:sp>
    </p:spTree>
    <p:extLst>
      <p:ext uri="{BB962C8B-B14F-4D97-AF65-F5344CB8AC3E}">
        <p14:creationId xmlns:p14="http://schemas.microsoft.com/office/powerpoint/2010/main" val="28628483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tandard text - green">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596CA777-E141-4F97-9459-F16310AFF14B}"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C915394F-6FD1-B44A-8BC5-25A08530D6BE}"/>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4" name="Text Placeholder 9">
            <a:extLst>
              <a:ext uri="{FF2B5EF4-FFF2-40B4-BE49-F238E27FC236}">
                <a16:creationId xmlns:a16="http://schemas.microsoft.com/office/drawing/2014/main" id="{1115E60C-9A7F-7F49-933E-B7F92FC68E59}"/>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403297927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wo content - green">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63941A8E-0085-434F-8F77-578740A68443}"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D854ACE5-1FDD-2146-991B-186523A7EA63}"/>
              </a:ext>
            </a:extLst>
          </p:cNvPr>
          <p:cNvSpPr>
            <a:spLocks noGrp="1"/>
          </p:cNvSpPr>
          <p:nvPr>
            <p:ph type="body" sz="quarter" idx="16"/>
          </p:nvPr>
        </p:nvSpPr>
        <p:spPr>
          <a:xfrm>
            <a:off x="4629600"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5" name="Footer Placeholder 4">
            <a:extLst>
              <a:ext uri="{FF2B5EF4-FFF2-40B4-BE49-F238E27FC236}">
                <a16:creationId xmlns:a16="http://schemas.microsoft.com/office/drawing/2014/main" id="{C2B1E0AD-84FA-5242-9A46-D758468C9A8B}"/>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2" name="Text Placeholder 9">
            <a:extLst>
              <a:ext uri="{FF2B5EF4-FFF2-40B4-BE49-F238E27FC236}">
                <a16:creationId xmlns:a16="http://schemas.microsoft.com/office/drawing/2014/main" id="{E0D12D96-2291-5F4D-BBAF-D4B2125B993F}"/>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5203905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tle only - green">
    <p:bg>
      <p:bgPr>
        <a:solidFill>
          <a:schemeClr val="accent3"/>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BA0B4677-8B01-4B2D-AC22-6C563BB6843F}"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2EDD577C-F99F-FA4F-9FB5-A0C6AA0A7B9B}"/>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Tree>
    <p:extLst>
      <p:ext uri="{BB962C8B-B14F-4D97-AF65-F5344CB8AC3E}">
        <p14:creationId xmlns:p14="http://schemas.microsoft.com/office/powerpoint/2010/main" val="420501955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green ">
    <p:bg>
      <p:bgPr>
        <a:solidFill>
          <a:srgbClr val="A0DABB"/>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defRPr>
            </a:lvl1pPr>
          </a:lstStyle>
          <a:p>
            <a:fld id="{E7006C98-2BBB-4B9B-B100-D9DC575B167B}" type="datetime1">
              <a:rPr lang="en-US" smtClean="0">
                <a:solidFill>
                  <a:schemeClr val="tx1"/>
                </a:solidFill>
              </a:rPr>
              <a:t>9/11/2023</a:t>
            </a:fld>
            <a:endParaRPr lang="en-IN" dirty="0">
              <a:solidFill>
                <a:schemeClr val="tx1"/>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tx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defRPr>
            </a:lvl1pPr>
          </a:lstStyle>
          <a:p>
            <a:fld id="{A5163908-529D-4A49-892F-D37C4044DFD8}" type="slidenum">
              <a:rPr lang="en-IN" smtClean="0"/>
              <a:pPr/>
              <a:t>‹#›</a:t>
            </a:fld>
            <a:endParaRPr lang="en-IN"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tx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057255F6-8C21-744F-8D92-C06DDC109BEC}"/>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3C389B14-2D49-EE42-981F-30A66F75FB34}"/>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8976728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25334133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defRPr>
            </a:lvl1pPr>
          </a:lstStyle>
          <a:p>
            <a:fld id="{DAFE1CB9-DAB0-44DC-9448-D13F767033E2}"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tx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051" y="376238"/>
            <a:ext cx="7523937" cy="719137"/>
          </a:xfrm>
          <a:prstGeom prst="rect">
            <a:avLst/>
          </a:prstGeom>
        </p:spPr>
        <p:txBody>
          <a:bodyPr lIns="0" tIns="0" rIns="0" bIns="0"/>
          <a:lstStyle>
            <a:lvl1pPr>
              <a:defRPr sz="2400">
                <a:solidFill>
                  <a:srgbClr val="00629F"/>
                </a:solidFill>
              </a:defRPr>
            </a:lvl1pPr>
          </a:lstStyle>
          <a:p>
            <a:endParaRPr lang="en-IN" dirty="0"/>
          </a:p>
        </p:txBody>
      </p:sp>
      <p:sp>
        <p:nvSpPr>
          <p:cNvPr id="11" name="Text Placeholder 9">
            <a:extLst>
              <a:ext uri="{FF2B5EF4-FFF2-40B4-BE49-F238E27FC236}">
                <a16:creationId xmlns:a16="http://schemas.microsoft.com/office/drawing/2014/main" id="{CBA8BC5E-E6A4-8645-A260-7CADE8CBCF6E}"/>
              </a:ext>
            </a:extLst>
          </p:cNvPr>
          <p:cNvSpPr>
            <a:spLocks noGrp="1"/>
          </p:cNvSpPr>
          <p:nvPr>
            <p:ph type="body" sz="quarter" idx="16"/>
          </p:nvPr>
        </p:nvSpPr>
        <p:spPr>
          <a:xfrm>
            <a:off x="4629600" y="1211263"/>
            <a:ext cx="4006800" cy="3484562"/>
          </a:xfrm>
        </p:spPr>
        <p:txBody>
          <a:bodyPr lIns="0" tIns="0" rIns="108000" bIns="0">
            <a:noAutofit/>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2" name="Text Placeholder 9">
            <a:extLst>
              <a:ext uri="{FF2B5EF4-FFF2-40B4-BE49-F238E27FC236}">
                <a16:creationId xmlns:a16="http://schemas.microsoft.com/office/drawing/2014/main" id="{6C02D2E6-100E-1F4B-9A7C-96F564657704}"/>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tx1"/>
              </a:buClr>
              <a:defRPr sz="1400" b="0" i="0">
                <a:solidFill>
                  <a:schemeClr val="tx1"/>
                </a:solidFill>
                <a:latin typeface="+mn-lt"/>
                <a:cs typeface="Calibri Light" panose="020F0302020204030204" pitchFamily="34" charset="0"/>
              </a:defRPr>
            </a:lvl1pPr>
            <a:lvl2pPr>
              <a:lnSpc>
                <a:spcPct val="100000"/>
              </a:lnSpc>
              <a:buClr>
                <a:schemeClr val="tx1"/>
              </a:buClr>
              <a:defRPr sz="1200" b="0" i="0">
                <a:solidFill>
                  <a:schemeClr val="tx1"/>
                </a:solidFill>
                <a:latin typeface="+mn-lt"/>
                <a:cs typeface="Calibri Light" panose="020F0302020204030204" pitchFamily="34" charset="0"/>
              </a:defRPr>
            </a:lvl2pPr>
            <a:lvl3pPr>
              <a:lnSpc>
                <a:spcPct val="100000"/>
              </a:lnSpc>
              <a:buClr>
                <a:schemeClr val="tx1"/>
              </a:buClr>
              <a:defRPr sz="1050" b="0" i="0">
                <a:solidFill>
                  <a:schemeClr val="tx1"/>
                </a:solidFill>
                <a:latin typeface="+mn-lt"/>
                <a:cs typeface="Calibri Light" panose="020F0302020204030204" pitchFamily="34" charset="0"/>
              </a:defRPr>
            </a:lvl3pPr>
            <a:lvl4pPr>
              <a:lnSpc>
                <a:spcPct val="100000"/>
              </a:lnSpc>
              <a:buClr>
                <a:schemeClr val="tx1"/>
              </a:buClr>
              <a:defRPr sz="1000" b="0" i="0">
                <a:solidFill>
                  <a:schemeClr val="tx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54872193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itle slide - orange">
    <p:bg>
      <p:bgPr>
        <a:gradFill>
          <a:gsLst>
            <a:gs pos="70000">
              <a:srgbClr val="CC5B21"/>
            </a:gs>
            <a:gs pos="10000">
              <a:srgbClr val="AA3526"/>
            </a:gs>
            <a:gs pos="100000">
              <a:srgbClr val="EE801C"/>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88AE024E-D1DE-C94C-9CD8-854D4BCAA9B1}"/>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5908D519-DB29-5745-B29A-73745ED259B2}"/>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4" name="Text Placeholder 3">
            <a:extLst>
              <a:ext uri="{FF2B5EF4-FFF2-40B4-BE49-F238E27FC236}">
                <a16:creationId xmlns:a16="http://schemas.microsoft.com/office/drawing/2014/main" id="{07EDB387-9FED-7D4A-9D4B-F0FEF66D69E8}"/>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5" name="Text Placeholder 3">
            <a:extLst>
              <a:ext uri="{FF2B5EF4-FFF2-40B4-BE49-F238E27FC236}">
                <a16:creationId xmlns:a16="http://schemas.microsoft.com/office/drawing/2014/main" id="{DCE77903-9A5C-CD4A-BFFA-94D952A945DA}"/>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6" name="Text Placeholder 3">
            <a:extLst>
              <a:ext uri="{FF2B5EF4-FFF2-40B4-BE49-F238E27FC236}">
                <a16:creationId xmlns:a16="http://schemas.microsoft.com/office/drawing/2014/main" id="{7C1FB469-169F-6145-9457-2AD3FA7D036A}"/>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409595243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 - orange">
    <p:bg>
      <p:bgPr>
        <a:gradFill>
          <a:gsLst>
            <a:gs pos="70000">
              <a:srgbClr val="CC5B21"/>
            </a:gs>
            <a:gs pos="10000">
              <a:srgbClr val="AA3526"/>
            </a:gs>
            <a:gs pos="100000">
              <a:srgbClr val="EE801C"/>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C6846944-ACFB-48DE-B8B2-8BDE8187E63E}"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DFA0C0B3-F2D9-E64F-8BD1-FB651108C6EE}"/>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AB368F29-A0F3-CB41-8BE8-8BBB19E488C6}"/>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GB" dirty="0"/>
              <a:t>Click to edit Master text styles</a:t>
            </a:r>
          </a:p>
        </p:txBody>
      </p:sp>
    </p:spTree>
    <p:extLst>
      <p:ext uri="{BB962C8B-B14F-4D97-AF65-F5344CB8AC3E}">
        <p14:creationId xmlns:p14="http://schemas.microsoft.com/office/powerpoint/2010/main" val="270903148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ndard text - orange">
    <p:bg>
      <p:bgPr>
        <a:solidFill>
          <a:schemeClr val="accent4"/>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A1D0D784-1692-442A-A2C1-2184118BBF3C}"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1EB9AEEA-C1D8-F744-818F-1B46877C98D0}"/>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5" name="Text Placeholder 9">
            <a:extLst>
              <a:ext uri="{FF2B5EF4-FFF2-40B4-BE49-F238E27FC236}">
                <a16:creationId xmlns:a16="http://schemas.microsoft.com/office/drawing/2014/main" id="{BD88AF71-7FE9-C34C-BA7E-DCB255248016}"/>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0956133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wo content - orange">
    <p:bg>
      <p:bgPr>
        <a:solidFill>
          <a:schemeClr val="accent4"/>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BDD53E28-AC58-4A60-BB8F-A20FF078F9AE}"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D854ACE5-1FDD-2146-991B-186523A7EA63}"/>
              </a:ext>
            </a:extLst>
          </p:cNvPr>
          <p:cNvSpPr>
            <a:spLocks noGrp="1"/>
          </p:cNvSpPr>
          <p:nvPr>
            <p:ph type="body" sz="quarter" idx="16"/>
          </p:nvPr>
        </p:nvSpPr>
        <p:spPr>
          <a:xfrm>
            <a:off x="4629600"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5" name="Footer Placeholder 4">
            <a:extLst>
              <a:ext uri="{FF2B5EF4-FFF2-40B4-BE49-F238E27FC236}">
                <a16:creationId xmlns:a16="http://schemas.microsoft.com/office/drawing/2014/main" id="{0604DC70-6B27-494D-96E0-FD89F9EE6A39}"/>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2" name="Text Placeholder 9">
            <a:extLst>
              <a:ext uri="{FF2B5EF4-FFF2-40B4-BE49-F238E27FC236}">
                <a16:creationId xmlns:a16="http://schemas.microsoft.com/office/drawing/2014/main" id="{0B597171-0B66-7940-8E37-08BEE9007F8B}"/>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3503578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only -orange">
    <p:bg>
      <p:bgPr>
        <a:solidFill>
          <a:srgbClr val="DE7C00"/>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79689A24-C452-46CC-8BD3-EE9351E0C774}"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E46D74D1-4655-1543-8CF6-6BF7823C4521}"/>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Tree>
    <p:extLst>
      <p:ext uri="{BB962C8B-B14F-4D97-AF65-F5344CB8AC3E}">
        <p14:creationId xmlns:p14="http://schemas.microsoft.com/office/powerpoint/2010/main" val="4022760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orange ">
    <p:bg>
      <p:bgPr>
        <a:solidFill>
          <a:srgbClr val="FDD37A"/>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2"/>
                </a:solidFill>
              </a:defRPr>
            </a:lvl1pPr>
          </a:lstStyle>
          <a:p>
            <a:fld id="{AE5B1764-A1A5-4698-BE39-C80394F2B92D}" type="datetime1">
              <a:rPr lang="en-US" smtClean="0">
                <a:solidFill>
                  <a:schemeClr val="tx2"/>
                </a:solidFill>
              </a:rPr>
              <a:t>9/11/2023</a:t>
            </a:fld>
            <a:endParaRPr lang="en-IN" dirty="0">
              <a:solidFill>
                <a:schemeClr val="tx2"/>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tx2"/>
                </a:solidFill>
              </a:defRPr>
            </a:lvl1pPr>
          </a:lstStyle>
          <a:p>
            <a:endParaRPr lang="en-IN" dirty="0">
              <a:solidFill>
                <a:schemeClr val="tx2"/>
              </a:solidFill>
            </a:endParaRP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2"/>
                </a:solidFill>
              </a:defRPr>
            </a:lvl1pPr>
          </a:lstStyle>
          <a:p>
            <a:fld id="{A5163908-529D-4A49-892F-D37C4044DFD8}" type="slidenum">
              <a:rPr lang="en-IN" smtClean="0"/>
              <a:pPr/>
              <a:t>‹#›</a:t>
            </a:fld>
            <a:endParaRPr lang="en-IN"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tx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D5C94CFF-D91A-4F41-8BA6-E95F1752CCD8}"/>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50FFAD38-CDC2-B446-A69B-6AE99B7F17AA}"/>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313834407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 magenta">
    <p:bg>
      <p:bgPr>
        <a:gradFill>
          <a:gsLst>
            <a:gs pos="64000">
              <a:srgbClr val="B90C62"/>
            </a:gs>
            <a:gs pos="13000">
              <a:srgbClr val="7F184A"/>
            </a:gs>
            <a:gs pos="100000">
              <a:srgbClr val="F3007A"/>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F2A7186A-964A-EB4F-9789-044D19D95B0B}"/>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0127F79B-1E65-DD48-B267-7AFEB6BBE223}"/>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4" name="Text Placeholder 3">
            <a:extLst>
              <a:ext uri="{FF2B5EF4-FFF2-40B4-BE49-F238E27FC236}">
                <a16:creationId xmlns:a16="http://schemas.microsoft.com/office/drawing/2014/main" id="{920A9773-912D-6D4A-A0AE-90D94C6C65F8}"/>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5" name="Text Placeholder 3">
            <a:extLst>
              <a:ext uri="{FF2B5EF4-FFF2-40B4-BE49-F238E27FC236}">
                <a16:creationId xmlns:a16="http://schemas.microsoft.com/office/drawing/2014/main" id="{B340A695-565C-C043-A4B4-C207135F1A1B}"/>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6" name="Text Placeholder 3">
            <a:extLst>
              <a:ext uri="{FF2B5EF4-FFF2-40B4-BE49-F238E27FC236}">
                <a16:creationId xmlns:a16="http://schemas.microsoft.com/office/drawing/2014/main" id="{B239C626-9C15-2643-A855-1774CFA00034}"/>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23445184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 - magenta">
    <p:bg>
      <p:bgPr>
        <a:gradFill>
          <a:gsLst>
            <a:gs pos="64000">
              <a:srgbClr val="B90C62"/>
            </a:gs>
            <a:gs pos="13000">
              <a:srgbClr val="7F184A"/>
            </a:gs>
            <a:gs pos="100000">
              <a:srgbClr val="F3007A"/>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D1D045F4-B55B-4085-9A0F-E1B34E7C036F}"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5D31B981-DD0B-5D4C-8417-F2DDB9BFD56A}"/>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0D286636-2880-ED4E-BBAA-D8B224CAD920}"/>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GB" dirty="0"/>
              <a:t>Click to edit Master text styles</a:t>
            </a:r>
          </a:p>
        </p:txBody>
      </p:sp>
    </p:spTree>
    <p:extLst>
      <p:ext uri="{BB962C8B-B14F-4D97-AF65-F5344CB8AC3E}">
        <p14:creationId xmlns:p14="http://schemas.microsoft.com/office/powerpoint/2010/main" val="405617673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ndard text - magent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1C3E8C3A-B11D-4890-BD7D-0A6D7E48C215}"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EE1BA89A-E5A3-F641-B25E-4A8111969303}"/>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5" name="Text Placeholder 9">
            <a:extLst>
              <a:ext uri="{FF2B5EF4-FFF2-40B4-BE49-F238E27FC236}">
                <a16:creationId xmlns:a16="http://schemas.microsoft.com/office/drawing/2014/main" id="{901DB0F5-C84F-CC4F-AF5C-9DB1CBA15779}"/>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08963872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wo content - magent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DE3E2007-D944-4AC9-8EF6-8480612E6342}"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D854ACE5-1FDD-2146-991B-186523A7EA63}"/>
              </a:ext>
            </a:extLst>
          </p:cNvPr>
          <p:cNvSpPr>
            <a:spLocks noGrp="1"/>
          </p:cNvSpPr>
          <p:nvPr>
            <p:ph type="body" sz="quarter" idx="16"/>
          </p:nvPr>
        </p:nvSpPr>
        <p:spPr>
          <a:xfrm>
            <a:off x="4629600"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5" name="Footer Placeholder 4">
            <a:extLst>
              <a:ext uri="{FF2B5EF4-FFF2-40B4-BE49-F238E27FC236}">
                <a16:creationId xmlns:a16="http://schemas.microsoft.com/office/drawing/2014/main" id="{8C348877-476A-6B4C-A12D-64D2709CD87F}"/>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2" name="Text Placeholder 9">
            <a:extLst>
              <a:ext uri="{FF2B5EF4-FFF2-40B4-BE49-F238E27FC236}">
                <a16:creationId xmlns:a16="http://schemas.microsoft.com/office/drawing/2014/main" id="{A9AFBC0C-67B5-B845-B0A6-CCF7CFE846D7}"/>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141386743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2283829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051" y="376238"/>
            <a:ext cx="7523937" cy="719137"/>
          </a:xfrm>
          <a:prstGeom prst="rect">
            <a:avLst/>
          </a:prstGeom>
        </p:spPr>
        <p:txBody>
          <a:bodyPr lIns="0" tIns="0" rIns="0" bIns="0"/>
          <a:lstStyle>
            <a:lvl1pPr>
              <a:lnSpc>
                <a:spcPct val="100000"/>
              </a:lnSpc>
              <a:defRPr sz="2400">
                <a:solidFill>
                  <a:srgbClr val="00629F"/>
                </a:solidFill>
              </a:defRPr>
            </a:lvl1pPr>
          </a:lstStyle>
          <a:p>
            <a:endParaRPr lang="en-IN" dirty="0"/>
          </a:p>
        </p:txBody>
      </p:sp>
      <p:sp>
        <p:nvSpPr>
          <p:cNvPr id="2" name="Date Placeholder 1">
            <a:extLst>
              <a:ext uri="{FF2B5EF4-FFF2-40B4-BE49-F238E27FC236}">
                <a16:creationId xmlns:a16="http://schemas.microsoft.com/office/drawing/2014/main" id="{BBD91CE8-1286-8B44-89AD-06BCF1ECB084}"/>
              </a:ext>
            </a:extLst>
          </p:cNvPr>
          <p:cNvSpPr>
            <a:spLocks noGrp="1"/>
          </p:cNvSpPr>
          <p:nvPr>
            <p:ph type="dt" sz="half" idx="16"/>
          </p:nvPr>
        </p:nvSpPr>
        <p:spPr/>
        <p:txBody>
          <a:bodyPr/>
          <a:lstStyle>
            <a:lvl1pPr>
              <a:defRPr>
                <a:solidFill>
                  <a:schemeClr val="tx1"/>
                </a:solidFill>
                <a:latin typeface="+mn-lt"/>
              </a:defRPr>
            </a:lvl1pPr>
          </a:lstStyle>
          <a:p>
            <a:fld id="{CF24A5BE-094E-4301-B05C-691D86624A85}" type="datetime1">
              <a:rPr lang="en-US" smtClean="0"/>
              <a:t>9/11/2023</a:t>
            </a:fld>
            <a:endParaRPr lang="en-IN" dirty="0"/>
          </a:p>
        </p:txBody>
      </p:sp>
      <p:sp>
        <p:nvSpPr>
          <p:cNvPr id="9" name="Footer Placeholder 8">
            <a:extLst>
              <a:ext uri="{FF2B5EF4-FFF2-40B4-BE49-F238E27FC236}">
                <a16:creationId xmlns:a16="http://schemas.microsoft.com/office/drawing/2014/main" id="{D47832D1-2CB0-EF47-87AC-2268BFA1D60B}"/>
              </a:ext>
            </a:extLst>
          </p:cNvPr>
          <p:cNvSpPr>
            <a:spLocks noGrp="1"/>
          </p:cNvSpPr>
          <p:nvPr>
            <p:ph type="ftr" sz="quarter" idx="17"/>
          </p:nvPr>
        </p:nvSpPr>
        <p:spPr>
          <a:xfrm>
            <a:off x="1948068" y="4884454"/>
            <a:ext cx="3910151" cy="107975"/>
          </a:xfrm>
          <a:prstGeom prst="rect">
            <a:avLst/>
          </a:prstGeom>
        </p:spPr>
        <p:txBody>
          <a:bodyPr/>
          <a:lstStyle>
            <a:lvl1pPr>
              <a:defRPr>
                <a:solidFill>
                  <a:schemeClr val="tx1"/>
                </a:solidFill>
                <a:latin typeface="+mn-lt"/>
              </a:defRPr>
            </a:lvl1pPr>
          </a:lstStyle>
          <a:p>
            <a:endParaRPr lang="en-IN" dirty="0"/>
          </a:p>
        </p:txBody>
      </p:sp>
      <p:sp>
        <p:nvSpPr>
          <p:cNvPr id="14" name="Slide Number Placeholder 13">
            <a:extLst>
              <a:ext uri="{FF2B5EF4-FFF2-40B4-BE49-F238E27FC236}">
                <a16:creationId xmlns:a16="http://schemas.microsoft.com/office/drawing/2014/main" id="{F0675C8B-9184-054B-B7F8-DF9237D45D9F}"/>
              </a:ext>
            </a:extLst>
          </p:cNvPr>
          <p:cNvSpPr>
            <a:spLocks noGrp="1"/>
          </p:cNvSpPr>
          <p:nvPr>
            <p:ph type="sldNum" sz="quarter" idx="18"/>
          </p:nvPr>
        </p:nvSpPr>
        <p:spPr/>
        <p:txBody>
          <a:bodyPr/>
          <a:lstStyle>
            <a:lvl1pPr>
              <a:defRPr>
                <a:solidFill>
                  <a:schemeClr val="tx1"/>
                </a:solidFill>
                <a:latin typeface="+mn-lt"/>
              </a:defRPr>
            </a:lvl1pPr>
          </a:lstStyle>
          <a:p>
            <a:fld id="{A5163908-529D-4A49-892F-D37C4044DFD8}" type="slidenum">
              <a:rPr lang="en-IN" smtClean="0"/>
              <a:pPr/>
              <a:t>‹#›</a:t>
            </a:fld>
            <a:endParaRPr lang="en-IN"/>
          </a:p>
        </p:txBody>
      </p:sp>
    </p:spTree>
    <p:extLst>
      <p:ext uri="{BB962C8B-B14F-4D97-AF65-F5344CB8AC3E}">
        <p14:creationId xmlns:p14="http://schemas.microsoft.com/office/powerpoint/2010/main" val="40644733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only - magenta">
    <p:bg>
      <p:bgPr>
        <a:solidFill>
          <a:schemeClr val="accent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8D1FC706-31E4-465D-B2BF-260D460750E3}"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5E7A9680-8254-064D-82E7-A42090B7D70A}"/>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Tree>
    <p:extLst>
      <p:ext uri="{BB962C8B-B14F-4D97-AF65-F5344CB8AC3E}">
        <p14:creationId xmlns:p14="http://schemas.microsoft.com/office/powerpoint/2010/main" val="123605685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magenta ">
    <p:bg>
      <p:bgPr>
        <a:solidFill>
          <a:srgbClr val="EABEDB"/>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2"/>
                </a:solidFill>
              </a:defRPr>
            </a:lvl1pPr>
          </a:lstStyle>
          <a:p>
            <a:fld id="{6D6EA43A-CD82-433B-BEAB-224504C15D1F}" type="datetime1">
              <a:rPr lang="en-US" smtClean="0">
                <a:solidFill>
                  <a:schemeClr val="tx2"/>
                </a:solidFill>
              </a:rPr>
              <a:t>9/11/2023</a:t>
            </a:fld>
            <a:endParaRPr lang="en-IN" dirty="0">
              <a:solidFill>
                <a:schemeClr val="tx2"/>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tx2"/>
                </a:solidFill>
              </a:defRPr>
            </a:lvl1pPr>
          </a:lstStyle>
          <a:p>
            <a:endParaRPr lang="en-IN" dirty="0">
              <a:solidFill>
                <a:schemeClr val="tx2"/>
              </a:solidFill>
            </a:endParaRP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2"/>
                </a:solidFill>
              </a:defRPr>
            </a:lvl1pPr>
          </a:lstStyle>
          <a:p>
            <a:fld id="{A5163908-529D-4A49-892F-D37C4044DFD8}" type="slidenum">
              <a:rPr lang="en-IN" smtClean="0"/>
              <a:pPr/>
              <a:t>‹#›</a:t>
            </a:fld>
            <a:endParaRPr lang="en-IN"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tx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232576B3-A440-3948-B537-27709157EB01}"/>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5B673564-5C8F-924B-865D-42FDB779244F}"/>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77885949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slide - purple">
    <p:bg>
      <p:bgPr>
        <a:gradFill>
          <a:gsLst>
            <a:gs pos="68000">
              <a:srgbClr val="6D258C"/>
            </a:gs>
            <a:gs pos="13000">
              <a:srgbClr val="450659"/>
            </a:gs>
            <a:gs pos="100000">
              <a:srgbClr val="9443BE"/>
            </a:gs>
          </a:gsLst>
          <a:lin ang="2100000" scaled="0"/>
        </a:gradFill>
        <a:effectLst/>
      </p:bgPr>
    </p:bg>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1BB80A2C-1391-9F42-89CA-3283D0122709}"/>
              </a:ext>
            </a:extLst>
          </p:cNvPr>
          <p:cNvPicPr>
            <a:picLocks noChangeAspect="1"/>
          </p:cNvPicPr>
          <p:nvPr userDrawn="1"/>
        </p:nvPicPr>
        <p:blipFill>
          <a:blip r:embed="rId4"/>
          <a:stretch>
            <a:fillRect/>
          </a:stretch>
        </p:blipFill>
        <p:spPr>
          <a:xfrm>
            <a:off x="0" y="0"/>
            <a:ext cx="9144000" cy="5143500"/>
          </a:xfrm>
          <a:prstGeom prst="rect">
            <a:avLst/>
          </a:prstGeom>
        </p:spPr>
      </p:pic>
      <p:sp>
        <p:nvSpPr>
          <p:cNvPr id="13" name="Text Placeholder 3">
            <a:extLst>
              <a:ext uri="{FF2B5EF4-FFF2-40B4-BE49-F238E27FC236}">
                <a16:creationId xmlns:a16="http://schemas.microsoft.com/office/drawing/2014/main" id="{B725152D-96F4-C548-8A29-98FC76577403}"/>
              </a:ext>
            </a:extLst>
          </p:cNvPr>
          <p:cNvSpPr>
            <a:spLocks noGrp="1"/>
          </p:cNvSpPr>
          <p:nvPr>
            <p:ph type="body" sz="quarter" idx="11" hasCustomPrompt="1"/>
          </p:nvPr>
        </p:nvSpPr>
        <p:spPr bwMode="white">
          <a:xfrm>
            <a:off x="837437" y="3565406"/>
            <a:ext cx="4324891" cy="189214"/>
          </a:xfrm>
          <a:prstGeom prst="rect">
            <a:avLst/>
          </a:prstGeom>
        </p:spPr>
        <p:txBody>
          <a:bodyPr lIns="0" tIns="0" rIns="0" bIns="0" anchor="ctr">
            <a:noAutofit/>
          </a:bodyPr>
          <a:lstStyle>
            <a:lvl1pPr marL="0" indent="0">
              <a:lnSpc>
                <a:spcPct val="100000"/>
              </a:lnSpc>
              <a:spcBef>
                <a:spcPts val="0"/>
              </a:spcBef>
              <a:buFontTx/>
              <a:buNone/>
              <a:defRPr sz="1100" b="1">
                <a:solidFill>
                  <a:schemeClr val="bg1"/>
                </a:solidFill>
              </a:defRPr>
            </a:lvl1pPr>
          </a:lstStyle>
          <a:p>
            <a:pPr lvl="0"/>
            <a:r>
              <a:rPr lang="en-US" noProof="0" dirty="0"/>
              <a:t>_Author</a:t>
            </a:r>
          </a:p>
        </p:txBody>
      </p:sp>
      <p:sp>
        <p:nvSpPr>
          <p:cNvPr id="14" name="Text Placeholder 3">
            <a:extLst>
              <a:ext uri="{FF2B5EF4-FFF2-40B4-BE49-F238E27FC236}">
                <a16:creationId xmlns:a16="http://schemas.microsoft.com/office/drawing/2014/main" id="{AFA72A02-B72F-AA46-A1B9-972C4E491110}"/>
              </a:ext>
            </a:extLst>
          </p:cNvPr>
          <p:cNvSpPr>
            <a:spLocks noGrp="1"/>
          </p:cNvSpPr>
          <p:nvPr>
            <p:ph type="body" sz="quarter" idx="12" hasCustomPrompt="1"/>
          </p:nvPr>
        </p:nvSpPr>
        <p:spPr bwMode="white">
          <a:xfrm>
            <a:off x="837437" y="3754620"/>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_Business</a:t>
            </a:r>
          </a:p>
        </p:txBody>
      </p:sp>
      <p:sp>
        <p:nvSpPr>
          <p:cNvPr id="15" name="Text Placeholder 3">
            <a:extLst>
              <a:ext uri="{FF2B5EF4-FFF2-40B4-BE49-F238E27FC236}">
                <a16:creationId xmlns:a16="http://schemas.microsoft.com/office/drawing/2014/main" id="{9BE3F0DA-D8A1-4C4E-B6E8-DA8D240EF838}"/>
              </a:ext>
            </a:extLst>
          </p:cNvPr>
          <p:cNvSpPr>
            <a:spLocks noGrp="1"/>
          </p:cNvSpPr>
          <p:nvPr>
            <p:ph type="body" sz="quarter" idx="15" hasCustomPrompt="1"/>
          </p:nvPr>
        </p:nvSpPr>
        <p:spPr bwMode="white">
          <a:xfrm>
            <a:off x="837437" y="3943834"/>
            <a:ext cx="4324891" cy="189214"/>
          </a:xfrm>
          <a:prstGeom prst="rect">
            <a:avLst/>
          </a:prstGeom>
        </p:spPr>
        <p:txBody>
          <a:bodyPr lIns="0" tIns="0" rIns="0" bIns="0" anchor="ctr">
            <a:noAutofit/>
          </a:bodyPr>
          <a:lstStyle>
            <a:lvl1pPr marL="0" indent="0">
              <a:lnSpc>
                <a:spcPct val="100000"/>
              </a:lnSpc>
              <a:spcBef>
                <a:spcPts val="0"/>
              </a:spcBef>
              <a:buFontTx/>
              <a:buNone/>
              <a:defRPr sz="1100" b="0">
                <a:solidFill>
                  <a:schemeClr val="bg1"/>
                </a:solidFill>
              </a:defRPr>
            </a:lvl1pPr>
          </a:lstStyle>
          <a:p>
            <a:pPr lvl="0"/>
            <a:r>
              <a:rPr lang="en-US" noProof="0" dirty="0"/>
              <a:t>_Date</a:t>
            </a:r>
          </a:p>
        </p:txBody>
      </p:sp>
      <p:sp>
        <p:nvSpPr>
          <p:cNvPr id="16" name="Text Placeholder 3">
            <a:extLst>
              <a:ext uri="{FF2B5EF4-FFF2-40B4-BE49-F238E27FC236}">
                <a16:creationId xmlns:a16="http://schemas.microsoft.com/office/drawing/2014/main" id="{FCDE3264-E045-0641-A1A3-A1E80BC0E425}"/>
              </a:ext>
            </a:extLst>
          </p:cNvPr>
          <p:cNvSpPr>
            <a:spLocks noGrp="1"/>
          </p:cNvSpPr>
          <p:nvPr>
            <p:ph type="body" sz="quarter" idx="10" hasCustomPrompt="1"/>
          </p:nvPr>
        </p:nvSpPr>
        <p:spPr bwMode="white">
          <a:xfrm>
            <a:off x="837437" y="2038742"/>
            <a:ext cx="6169658" cy="1206990"/>
          </a:xfrm>
          <a:prstGeom prst="rect">
            <a:avLst/>
          </a:prstGeom>
        </p:spPr>
        <p:txBody>
          <a:bodyPr lIns="0" tIns="0" rIns="0" bIns="0">
            <a:noAutofit/>
          </a:bodyPr>
          <a:lstStyle>
            <a:lvl1pPr marL="0" indent="0" algn="l">
              <a:lnSpc>
                <a:spcPct val="100000"/>
              </a:lnSpc>
              <a:spcBef>
                <a:spcPts val="0"/>
              </a:spcBef>
              <a:buFontTx/>
              <a:buNone/>
              <a:defRPr sz="3600">
                <a:solidFill>
                  <a:schemeClr val="bg1"/>
                </a:solidFill>
                <a:latin typeface="+mj-lt"/>
              </a:defRPr>
            </a:lvl1pPr>
            <a:lvl2pPr>
              <a:defRPr sz="4800"/>
            </a:lvl2pPr>
            <a:lvl3pPr>
              <a:defRPr sz="4800"/>
            </a:lvl3pPr>
            <a:lvl4pPr>
              <a:defRPr sz="4800"/>
            </a:lvl4pPr>
            <a:lvl5pPr>
              <a:defRPr sz="4800"/>
            </a:lvl5pPr>
          </a:lstStyle>
          <a:p>
            <a:pPr lvl="0"/>
            <a:r>
              <a:rPr lang="en-US" noProof="0" dirty="0"/>
              <a:t>Presentation title 36pt</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Tree>
    <p:extLst>
      <p:ext uri="{BB962C8B-B14F-4D97-AF65-F5344CB8AC3E}">
        <p14:creationId xmlns:p14="http://schemas.microsoft.com/office/powerpoint/2010/main" val="260848415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 purple">
    <p:bg>
      <p:bgPr>
        <a:gradFill>
          <a:gsLst>
            <a:gs pos="68000">
              <a:srgbClr val="6D258C"/>
            </a:gs>
            <a:gs pos="13000">
              <a:srgbClr val="450659"/>
            </a:gs>
            <a:gs pos="100000">
              <a:srgbClr val="9443BE"/>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C802245E-D775-4666-83D8-0C453884255B}"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0" name="Footer Placeholder 4">
            <a:extLst>
              <a:ext uri="{FF2B5EF4-FFF2-40B4-BE49-F238E27FC236}">
                <a16:creationId xmlns:a16="http://schemas.microsoft.com/office/drawing/2014/main" id="{9CAD6624-CFD3-DE4F-9CE8-5EA1C453A873}"/>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1" name="Text Placeholder 9">
            <a:extLst>
              <a:ext uri="{FF2B5EF4-FFF2-40B4-BE49-F238E27FC236}">
                <a16:creationId xmlns:a16="http://schemas.microsoft.com/office/drawing/2014/main" id="{5F89A81F-5DBF-634D-A753-E2383D9012F5}"/>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100000"/>
              </a:lnSpc>
              <a:buClr>
                <a:schemeClr val="bg1"/>
              </a:buClr>
              <a:buNone/>
              <a:tabLst/>
              <a:defRPr sz="3600" b="0" i="0">
                <a:solidFill>
                  <a:schemeClr val="bg1"/>
                </a:solidFill>
                <a:latin typeface="+mj-lt"/>
                <a:cs typeface="Calibri Light" panose="020F0302020204030204" pitchFamily="34" charset="0"/>
              </a:defRPr>
            </a:lvl1pPr>
            <a:lvl2pPr marL="757238" indent="-401638">
              <a:lnSpc>
                <a:spcPct val="100000"/>
              </a:lnSpc>
              <a:buClr>
                <a:schemeClr val="bg1"/>
              </a:buClr>
              <a:tabLst/>
              <a:defRPr sz="3800" b="0" i="0">
                <a:solidFill>
                  <a:schemeClr val="bg1"/>
                </a:solidFill>
                <a:latin typeface="+mj-lt"/>
                <a:cs typeface="Calibri Light" panose="020F0302020204030204" pitchFamily="34" charset="0"/>
              </a:defRPr>
            </a:lvl2pPr>
            <a:lvl3pPr marL="979488" indent="-266700">
              <a:lnSpc>
                <a:spcPct val="100000"/>
              </a:lnSpc>
              <a:buClr>
                <a:schemeClr val="bg1"/>
              </a:buClr>
              <a:tabLst/>
              <a:defRPr sz="3000" b="0" i="0">
                <a:solidFill>
                  <a:schemeClr val="bg1"/>
                </a:solidFill>
                <a:latin typeface="+mj-lt"/>
                <a:cs typeface="Calibri Light" panose="020F0302020204030204" pitchFamily="34" charset="0"/>
              </a:defRPr>
            </a:lvl3pPr>
            <a:lvl4pPr marL="1292225" indent="-254000">
              <a:lnSpc>
                <a:spcPct val="100000"/>
              </a:lnSpc>
              <a:buClr>
                <a:schemeClr val="bg1"/>
              </a:buClr>
              <a:tabLst/>
              <a:defRPr sz="2600" b="0" i="0">
                <a:solidFill>
                  <a:schemeClr val="bg1"/>
                </a:solidFill>
                <a:latin typeface="+mj-lt"/>
                <a:cs typeface="Calibri Light" panose="020F0302020204030204" pitchFamily="34" charset="0"/>
              </a:defRPr>
            </a:lvl4pPr>
          </a:lstStyle>
          <a:p>
            <a:pPr lvl="0"/>
            <a:r>
              <a:rPr lang="en-GB" dirty="0"/>
              <a:t>Click to edit Master text styles</a:t>
            </a:r>
          </a:p>
        </p:txBody>
      </p:sp>
    </p:spTree>
    <p:extLst>
      <p:ext uri="{BB962C8B-B14F-4D97-AF65-F5344CB8AC3E}">
        <p14:creationId xmlns:p14="http://schemas.microsoft.com/office/powerpoint/2010/main" val="25720783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Standard text - purple">
    <p:bg>
      <p:bgPr>
        <a:solidFill>
          <a:srgbClr val="8345BA"/>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2A496C92-F06D-45A3-8F26-2EDF75552BB2}"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E05406B4-D089-FF4F-8963-A2FC70C89784}"/>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5" name="Text Placeholder 9">
            <a:extLst>
              <a:ext uri="{FF2B5EF4-FFF2-40B4-BE49-F238E27FC236}">
                <a16:creationId xmlns:a16="http://schemas.microsoft.com/office/drawing/2014/main" id="{A523F0ED-CB93-DE48-AFB9-A53AD558356E}"/>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8991329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wo content - purple ">
    <p:bg>
      <p:bgPr>
        <a:solidFill>
          <a:srgbClr val="8345BA"/>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96148CA5-C77E-4118-B285-5F061E5EC4C7}"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defRPr sz="2400">
                <a:solidFill>
                  <a:schemeClr val="bg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4" y="216000"/>
            <a:ext cx="360000" cy="459781"/>
          </a:xfrm>
          <a:prstGeom prst="rect">
            <a:avLst/>
          </a:prstGeom>
          <a:noFill/>
        </p:spPr>
      </p:pic>
      <p:sp>
        <p:nvSpPr>
          <p:cNvPr id="14" name="Text Placeholder 9">
            <a:extLst>
              <a:ext uri="{FF2B5EF4-FFF2-40B4-BE49-F238E27FC236}">
                <a16:creationId xmlns:a16="http://schemas.microsoft.com/office/drawing/2014/main" id="{D854ACE5-1FDD-2146-991B-186523A7EA63}"/>
              </a:ext>
            </a:extLst>
          </p:cNvPr>
          <p:cNvSpPr>
            <a:spLocks noGrp="1"/>
          </p:cNvSpPr>
          <p:nvPr>
            <p:ph type="body" sz="quarter" idx="16"/>
          </p:nvPr>
        </p:nvSpPr>
        <p:spPr>
          <a:xfrm>
            <a:off x="4629600" y="1211263"/>
            <a:ext cx="4006800" cy="3484562"/>
          </a:xfrm>
        </p:spPr>
        <p:txBody>
          <a:bodyPr lIns="0" tIns="0" rIns="108000" bIns="0">
            <a:noAutofit/>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15" name="Footer Placeholder 4">
            <a:extLst>
              <a:ext uri="{FF2B5EF4-FFF2-40B4-BE49-F238E27FC236}">
                <a16:creationId xmlns:a16="http://schemas.microsoft.com/office/drawing/2014/main" id="{AFBDA501-D362-2A4F-A6ED-4245831FDEAE}"/>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2" name="Text Placeholder 9">
            <a:extLst>
              <a:ext uri="{FF2B5EF4-FFF2-40B4-BE49-F238E27FC236}">
                <a16:creationId xmlns:a16="http://schemas.microsoft.com/office/drawing/2014/main" id="{243130FA-B170-8448-BE52-8B7BFBDA9E8C}"/>
              </a:ext>
            </a:extLst>
          </p:cNvPr>
          <p:cNvSpPr>
            <a:spLocks noGrp="1"/>
          </p:cNvSpPr>
          <p:nvPr>
            <p:ph type="body" sz="quarter" idx="17"/>
          </p:nvPr>
        </p:nvSpPr>
        <p:spPr>
          <a:xfrm>
            <a:off x="504824" y="1211263"/>
            <a:ext cx="4006800" cy="3484800"/>
          </a:xfrm>
        </p:spPr>
        <p:txBody>
          <a:bodyPr lIns="0" tIns="0" rIns="108000" bIns="0" numCol="1" spcCol="270000">
            <a:noAutofit/>
          </a:bodyPr>
          <a:lstStyle>
            <a:lvl1pPr>
              <a:lnSpc>
                <a:spcPct val="100000"/>
              </a:lnSpc>
              <a:buClr>
                <a:schemeClr val="bg1"/>
              </a:buClr>
              <a:defRPr sz="1400" b="0" i="0">
                <a:solidFill>
                  <a:schemeClr val="bg1"/>
                </a:solidFill>
                <a:latin typeface="+mn-lt"/>
                <a:cs typeface="Calibri Light" panose="020F0302020204030204" pitchFamily="34" charset="0"/>
              </a:defRPr>
            </a:lvl1pPr>
            <a:lvl2pPr>
              <a:lnSpc>
                <a:spcPct val="100000"/>
              </a:lnSpc>
              <a:buClr>
                <a:schemeClr val="bg1"/>
              </a:buClr>
              <a:defRPr sz="1200" b="0" i="0">
                <a:solidFill>
                  <a:schemeClr val="bg1"/>
                </a:solidFill>
                <a:latin typeface="+mn-lt"/>
                <a:cs typeface="Calibri Light" panose="020F0302020204030204" pitchFamily="34" charset="0"/>
              </a:defRPr>
            </a:lvl2pPr>
            <a:lvl3pPr>
              <a:lnSpc>
                <a:spcPct val="100000"/>
              </a:lnSpc>
              <a:buClr>
                <a:schemeClr val="bg1"/>
              </a:buClr>
              <a:defRPr sz="1050" b="0" i="0">
                <a:solidFill>
                  <a:schemeClr val="bg1"/>
                </a:solidFill>
                <a:latin typeface="+mn-lt"/>
                <a:cs typeface="Calibri Light" panose="020F0302020204030204" pitchFamily="34" charset="0"/>
              </a:defRPr>
            </a:lvl3pPr>
            <a:lvl4pPr>
              <a:lnSpc>
                <a:spcPct val="100000"/>
              </a:lnSpc>
              <a:buClr>
                <a:schemeClr val="bg1"/>
              </a:buClr>
              <a:defRPr sz="1000" b="0" i="0">
                <a:solidFill>
                  <a:schemeClr val="bg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8196693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only - purple">
    <p:bg>
      <p:bgPr>
        <a:solidFill>
          <a:srgbClr val="8345BA"/>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bg1"/>
                </a:solidFill>
              </a:defRPr>
            </a:lvl1pPr>
          </a:lstStyle>
          <a:p>
            <a:fld id="{404CC295-B5BE-4924-9756-0E46F71945F5}"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bg1"/>
                </a:solidFill>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bg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0" name="Footer Placeholder 4">
            <a:extLst>
              <a:ext uri="{FF2B5EF4-FFF2-40B4-BE49-F238E27FC236}">
                <a16:creationId xmlns:a16="http://schemas.microsoft.com/office/drawing/2014/main" id="{AD822C79-3554-5A4B-9209-FC2B5267AA88}"/>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Tree>
    <p:extLst>
      <p:ext uri="{BB962C8B-B14F-4D97-AF65-F5344CB8AC3E}">
        <p14:creationId xmlns:p14="http://schemas.microsoft.com/office/powerpoint/2010/main" val="24637396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Standard text - light purple">
    <p:bg>
      <p:bgPr>
        <a:solidFill>
          <a:srgbClr val="C1A0E8"/>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2"/>
                </a:solidFill>
              </a:defRPr>
            </a:lvl1pPr>
          </a:lstStyle>
          <a:p>
            <a:fld id="{11541292-BE9D-4594-95EE-EDC621635785}" type="datetime1">
              <a:rPr lang="en-US" smtClean="0">
                <a:solidFill>
                  <a:schemeClr val="tx2"/>
                </a:solidFill>
              </a:rPr>
              <a:t>9/11/2023</a:t>
            </a:fld>
            <a:endParaRPr lang="en-IN" dirty="0">
              <a:solidFill>
                <a:schemeClr val="tx2"/>
              </a:solidFill>
            </a:endParaRPr>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tx2"/>
                </a:solidFill>
              </a:defRPr>
            </a:lvl1pPr>
          </a:lstStyle>
          <a:p>
            <a:endParaRPr lang="en-IN" dirty="0">
              <a:solidFill>
                <a:schemeClr val="tx2"/>
              </a:solidFill>
            </a:endParaRPr>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2"/>
                </a:solidFill>
              </a:defRPr>
            </a:lvl1pPr>
          </a:lstStyle>
          <a:p>
            <a:fld id="{A5163908-529D-4A49-892F-D37C4044DFD8}" type="slidenum">
              <a:rPr lang="en-IN" smtClean="0"/>
              <a:pPr/>
              <a:t>‹#›</a:t>
            </a:fld>
            <a:endParaRPr lang="en-IN" dirty="0"/>
          </a:p>
        </p:txBody>
      </p:sp>
      <p:sp>
        <p:nvSpPr>
          <p:cNvPr id="8" name="Title 7">
            <a:extLst>
              <a:ext uri="{FF2B5EF4-FFF2-40B4-BE49-F238E27FC236}">
                <a16:creationId xmlns:a16="http://schemas.microsoft.com/office/drawing/2014/main" id="{B5F9301F-221F-44B2-8F12-C2FBAAF44EB7}"/>
              </a:ext>
            </a:extLst>
          </p:cNvPr>
          <p:cNvSpPr>
            <a:spLocks noGrp="1"/>
          </p:cNvSpPr>
          <p:nvPr>
            <p:ph type="title"/>
          </p:nvPr>
        </p:nvSpPr>
        <p:spPr>
          <a:xfrm>
            <a:off x="504826" y="380998"/>
            <a:ext cx="7523937" cy="720000"/>
          </a:xfrm>
          <a:prstGeom prst="rect">
            <a:avLst/>
          </a:prstGeom>
        </p:spPr>
        <p:txBody>
          <a:bodyPr/>
          <a:lstStyle>
            <a:lvl1pPr>
              <a:lnSpc>
                <a:spcPct val="100000"/>
              </a:lnSpc>
              <a:defRPr sz="2400">
                <a:solidFill>
                  <a:schemeClr val="tx1"/>
                </a:solidFill>
              </a:defRPr>
            </a:lvl1pPr>
          </a:lstStyle>
          <a:p>
            <a:r>
              <a:rPr lang="en-GB" dirty="0"/>
              <a:t>Click to edit Master title style</a:t>
            </a:r>
            <a:endParaRPr lang="en-IN" dirty="0"/>
          </a:p>
        </p:txBody>
      </p:sp>
      <p:pic>
        <p:nvPicPr>
          <p:cNvPr id="9" name="Picture 8">
            <a:extLst>
              <a:ext uri="{FF2B5EF4-FFF2-40B4-BE49-F238E27FC236}">
                <a16:creationId xmlns:a16="http://schemas.microsoft.com/office/drawing/2014/main" id="{7E069159-ABDA-489C-A492-32B9EFA52CB1}"/>
              </a:ext>
            </a:extLst>
          </p:cNvPr>
          <p:cNvPicPr>
            <a:picLocks noChangeAspect="1"/>
          </p:cNvPicPr>
          <p:nvPr userDrawn="1"/>
        </p:nvPicPr>
        <p:blipFill>
          <a:blip r:embed="rId6" cstate="email">
            <a:alphaModFix/>
            <a:extLst>
              <a:ext uri="{28A0092B-C50C-407E-A947-70E740481C1C}">
                <a14:useLocalDpi xmlns:a14="http://schemas.microsoft.com/office/drawing/2010/main"/>
              </a:ext>
            </a:extLst>
          </a:blip>
          <a:stretch>
            <a:fillRect/>
          </a:stretch>
        </p:blipFill>
        <p:spPr>
          <a:xfrm>
            <a:off x="8280763" y="216000"/>
            <a:ext cx="360000" cy="459781"/>
          </a:xfrm>
          <a:prstGeom prst="rect">
            <a:avLst/>
          </a:prstGeom>
          <a:noFill/>
        </p:spPr>
      </p:pic>
      <p:sp>
        <p:nvSpPr>
          <p:cNvPr id="12" name="Footer Placeholder 4">
            <a:extLst>
              <a:ext uri="{FF2B5EF4-FFF2-40B4-BE49-F238E27FC236}">
                <a16:creationId xmlns:a16="http://schemas.microsoft.com/office/drawing/2014/main" id="{3431FD78-9D96-9849-AB18-46CC54BF0B00}"/>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6" name="Text Placeholder 9">
            <a:extLst>
              <a:ext uri="{FF2B5EF4-FFF2-40B4-BE49-F238E27FC236}">
                <a16:creationId xmlns:a16="http://schemas.microsoft.com/office/drawing/2014/main" id="{F7567609-5959-4141-B4DA-A1F5F678EFFB}"/>
              </a:ext>
            </a:extLst>
          </p:cNvPr>
          <p:cNvSpPr>
            <a:spLocks noGrp="1"/>
          </p:cNvSpPr>
          <p:nvPr>
            <p:ph type="body" sz="quarter" idx="14"/>
          </p:nvPr>
        </p:nvSpPr>
        <p:spPr>
          <a:xfrm>
            <a:off x="504825" y="1211263"/>
            <a:ext cx="8135939" cy="3484800"/>
          </a:xfrm>
        </p:spPr>
        <p:txBody>
          <a:bodyPr lIns="0" tIns="0" rIns="0" bIns="0" numCol="1" spcCol="270000">
            <a:noAutofit/>
          </a:bodyPr>
          <a:lstStyle>
            <a:lvl1pPr>
              <a:lnSpc>
                <a:spcPct val="100000"/>
              </a:lnSpc>
              <a:defRPr sz="1400" b="0" i="0">
                <a:solidFill>
                  <a:schemeClr val="tx1"/>
                </a:solidFill>
                <a:latin typeface="+mn-lt"/>
                <a:cs typeface="Calibri Light" panose="020F0302020204030204" pitchFamily="34" charset="0"/>
              </a:defRPr>
            </a:lvl1pPr>
            <a:lvl2pPr>
              <a:lnSpc>
                <a:spcPct val="100000"/>
              </a:lnSpc>
              <a:defRPr sz="1200" b="0" i="0">
                <a:solidFill>
                  <a:schemeClr val="tx1"/>
                </a:solidFill>
                <a:latin typeface="+mn-lt"/>
                <a:cs typeface="Calibri Light" panose="020F0302020204030204" pitchFamily="34" charset="0"/>
              </a:defRPr>
            </a:lvl2pPr>
            <a:lvl3pPr>
              <a:lnSpc>
                <a:spcPct val="100000"/>
              </a:lnSpc>
              <a:defRPr sz="1050" b="0" i="0">
                <a:solidFill>
                  <a:schemeClr val="tx1"/>
                </a:solidFill>
                <a:latin typeface="+mn-lt"/>
                <a:cs typeface="Calibri Light" panose="020F0302020204030204" pitchFamily="34" charset="0"/>
              </a:defRPr>
            </a:lvl3pPr>
            <a:lvl4pPr>
              <a:lnSpc>
                <a:spcPct val="100000"/>
              </a:lnSpc>
              <a:defRPr sz="1000" b="0" i="0">
                <a:solidFill>
                  <a:schemeClr val="tx1"/>
                </a:solidFill>
                <a:latin typeface="+mn-lt"/>
                <a:cs typeface="Calibri Light" panose="020F0302020204030204" pitchFamily="34" charset="0"/>
              </a:defRPr>
            </a:lvl4p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029945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Management review – 3 rows top box">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750CE0E-F179-458C-AEB1-36BDA9AF422C}"/>
              </a:ext>
            </a:extLst>
          </p:cNvPr>
          <p:cNvGraphicFramePr>
            <a:graphicFrameLocks noChangeAspect="1"/>
          </p:cNvGraphicFramePr>
          <p:nvPr userDrawn="1">
            <p:custDataLst>
              <p:tags r:id="rId1"/>
            </p:custDataLst>
            <p:extLst>
              <p:ext uri="{D42A27DB-BD31-4B8C-83A1-F6EECF244321}">
                <p14:modId xmlns:p14="http://schemas.microsoft.com/office/powerpoint/2010/main" val="21103781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9" name="Object 8" hidden="1">
                        <a:extLst>
                          <a:ext uri="{FF2B5EF4-FFF2-40B4-BE49-F238E27FC236}">
                            <a16:creationId xmlns:a16="http://schemas.microsoft.com/office/drawing/2014/main" id="{D750CE0E-F179-458C-AEB1-36BDA9AF422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FE540E8-853F-49F5-AAA0-593FDDFCB4F6}"/>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16"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dirty="0"/>
              <a:t>Click to add text</a:t>
            </a:r>
          </a:p>
        </p:txBody>
      </p:sp>
      <p:sp>
        <p:nvSpPr>
          <p:cNvPr id="10" name="Text Placeholder 2">
            <a:extLst>
              <a:ext uri="{FF2B5EF4-FFF2-40B4-BE49-F238E27FC236}">
                <a16:creationId xmlns:a16="http://schemas.microsoft.com/office/drawing/2014/main" id="{64C2BE2D-951F-4D2E-A248-5E79BA206EF8}"/>
              </a:ext>
            </a:extLst>
          </p:cNvPr>
          <p:cNvSpPr>
            <a:spLocks noGrp="1"/>
          </p:cNvSpPr>
          <p:nvPr>
            <p:ph type="body" sz="quarter" idx="18" hasCustomPrompt="1"/>
          </p:nvPr>
        </p:nvSpPr>
        <p:spPr>
          <a:xfrm>
            <a:off x="94456" y="353371"/>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Time period, data scenario</a:t>
            </a:r>
          </a:p>
        </p:txBody>
      </p:sp>
      <p:sp>
        <p:nvSpPr>
          <p:cNvPr id="11" name="Text Placeholder 2">
            <a:extLst>
              <a:ext uri="{FF2B5EF4-FFF2-40B4-BE49-F238E27FC236}">
                <a16:creationId xmlns:a16="http://schemas.microsoft.com/office/drawing/2014/main" id="{1441B2E9-68F4-4A38-9D55-0A1864391805}"/>
              </a:ext>
            </a:extLst>
          </p:cNvPr>
          <p:cNvSpPr>
            <a:spLocks noGrp="1"/>
          </p:cNvSpPr>
          <p:nvPr>
            <p:ph type="body" sz="quarter" idx="24" hasCustomPrompt="1"/>
          </p:nvPr>
        </p:nvSpPr>
        <p:spPr>
          <a:xfrm>
            <a:off x="94456" y="39155"/>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Reporting entity</a:t>
            </a:r>
          </a:p>
        </p:txBody>
      </p:sp>
      <p:sp>
        <p:nvSpPr>
          <p:cNvPr id="12" name="Text Placeholder 2">
            <a:extLst>
              <a:ext uri="{FF2B5EF4-FFF2-40B4-BE49-F238E27FC236}">
                <a16:creationId xmlns:a16="http://schemas.microsoft.com/office/drawing/2014/main" id="{6058F3F5-669F-4BEE-968A-F64356A6CDA8}"/>
              </a:ext>
            </a:extLst>
          </p:cNvPr>
          <p:cNvSpPr>
            <a:spLocks noGrp="1"/>
          </p:cNvSpPr>
          <p:nvPr>
            <p:ph type="body" sz="quarter" idx="25" hasCustomPrompt="1"/>
          </p:nvPr>
        </p:nvSpPr>
        <p:spPr>
          <a:xfrm>
            <a:off x="94456" y="196263"/>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dirty="0"/>
              <a:t>Content, unit measurement</a:t>
            </a:r>
          </a:p>
        </p:txBody>
      </p:sp>
      <p:cxnSp>
        <p:nvCxnSpPr>
          <p:cNvPr id="13" name="Straight Connector 17">
            <a:extLst>
              <a:ext uri="{FF2B5EF4-FFF2-40B4-BE49-F238E27FC236}">
                <a16:creationId xmlns:a16="http://schemas.microsoft.com/office/drawing/2014/main" id="{C4A983AC-6F9B-471B-87E8-D4505A31FE4E}"/>
              </a:ext>
            </a:extLst>
          </p:cNvPr>
          <p:cNvCxnSpPr/>
          <p:nvPr userDrawn="1">
            <p:custDataLst>
              <p:tags r:id="rId3"/>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AEA0FB69-E866-4F1C-87F8-ADA6A511DB1B}"/>
              </a:ext>
            </a:extLst>
          </p:cNvPr>
          <p:cNvSpPr>
            <a:spLocks noGrp="1"/>
          </p:cNvSpPr>
          <p:nvPr>
            <p:ph type="body" sz="quarter" idx="29"/>
          </p:nvPr>
        </p:nvSpPr>
        <p:spPr>
          <a:xfrm>
            <a:off x="94456" y="948267"/>
            <a:ext cx="8955089" cy="37761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
        <p:nvSpPr>
          <p:cNvPr id="3" name="Date Placeholder 2">
            <a:extLst>
              <a:ext uri="{FF2B5EF4-FFF2-40B4-BE49-F238E27FC236}">
                <a16:creationId xmlns:a16="http://schemas.microsoft.com/office/drawing/2014/main" id="{12A3B99A-F127-9346-BD1E-5E71BD5CE196}"/>
              </a:ext>
            </a:extLst>
          </p:cNvPr>
          <p:cNvSpPr>
            <a:spLocks noGrp="1"/>
          </p:cNvSpPr>
          <p:nvPr>
            <p:ph type="dt" sz="half" idx="30"/>
          </p:nvPr>
        </p:nvSpPr>
        <p:spPr/>
        <p:txBody>
          <a:bodyPr/>
          <a:lstStyle/>
          <a:p>
            <a:fld id="{975C0659-7B4C-4B57-8114-AC52A88CB544}" type="datetime1">
              <a:rPr lang="en-US" smtClean="0">
                <a:solidFill>
                  <a:schemeClr val="tx1"/>
                </a:solidFill>
              </a:rPr>
              <a:t>9/11/2023</a:t>
            </a:fld>
            <a:endParaRPr lang="en-IN" dirty="0">
              <a:solidFill>
                <a:schemeClr val="tx1"/>
              </a:solidFill>
            </a:endParaRPr>
          </a:p>
        </p:txBody>
      </p:sp>
      <p:sp>
        <p:nvSpPr>
          <p:cNvPr id="7" name="Footer Placeholder 6">
            <a:extLst>
              <a:ext uri="{FF2B5EF4-FFF2-40B4-BE49-F238E27FC236}">
                <a16:creationId xmlns:a16="http://schemas.microsoft.com/office/drawing/2014/main" id="{3A0BD20F-1F50-6A4D-99F6-9DA774AC2A4E}"/>
              </a:ext>
            </a:extLst>
          </p:cNvPr>
          <p:cNvSpPr>
            <a:spLocks noGrp="1"/>
          </p:cNvSpPr>
          <p:nvPr>
            <p:ph type="ftr" sz="quarter" idx="31"/>
          </p:nvPr>
        </p:nvSpPr>
        <p:spPr>
          <a:xfrm>
            <a:off x="1948068" y="4884454"/>
            <a:ext cx="3910151" cy="107975"/>
          </a:xfrm>
          <a:prstGeom prst="rect">
            <a:avLst/>
          </a:prstGeom>
        </p:spPr>
        <p:txBody>
          <a:bodyPr/>
          <a:lstStyle/>
          <a:p>
            <a:endParaRPr lang="en-IN" dirty="0"/>
          </a:p>
        </p:txBody>
      </p:sp>
      <p:sp>
        <p:nvSpPr>
          <p:cNvPr id="18" name="Slide Number Placeholder 17">
            <a:extLst>
              <a:ext uri="{FF2B5EF4-FFF2-40B4-BE49-F238E27FC236}">
                <a16:creationId xmlns:a16="http://schemas.microsoft.com/office/drawing/2014/main" id="{C5230213-6661-3D4D-8989-3D83676989A5}"/>
              </a:ext>
            </a:extLst>
          </p:cNvPr>
          <p:cNvSpPr>
            <a:spLocks noGrp="1"/>
          </p:cNvSpPr>
          <p:nvPr>
            <p:ph type="sldNum" sz="quarter" idx="32"/>
          </p:nvPr>
        </p:nvSpPr>
        <p:spPr/>
        <p:txBody>
          <a:bodyPr/>
          <a:lstStyle/>
          <a:p>
            <a:fld id="{A5163908-529D-4A49-892F-D37C4044DFD8}" type="slidenum">
              <a:rPr lang="en-IN" smtClean="0"/>
              <a:pPr/>
              <a:t>‹#›</a:t>
            </a:fld>
            <a:endParaRPr lang="en-IN" dirty="0"/>
          </a:p>
        </p:txBody>
      </p:sp>
    </p:spTree>
    <p:extLst>
      <p:ext uri="{BB962C8B-B14F-4D97-AF65-F5344CB8AC3E}">
        <p14:creationId xmlns:p14="http://schemas.microsoft.com/office/powerpoint/2010/main" val="193471752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anagement review – 4 rows top box">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AB418BD-1930-49DC-9A84-017861466996}"/>
              </a:ext>
            </a:extLst>
          </p:cNvPr>
          <p:cNvGraphicFramePr>
            <a:graphicFrameLocks noChangeAspect="1"/>
          </p:cNvGraphicFramePr>
          <p:nvPr userDrawn="1">
            <p:custDataLst>
              <p:tags r:id="rId1"/>
            </p:custDataLst>
            <p:extLst>
              <p:ext uri="{D42A27DB-BD31-4B8C-83A1-F6EECF244321}">
                <p14:modId xmlns:p14="http://schemas.microsoft.com/office/powerpoint/2010/main" val="3157532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4" name="Object 3" hidden="1">
                        <a:extLst>
                          <a:ext uri="{FF2B5EF4-FFF2-40B4-BE49-F238E27FC236}">
                            <a16:creationId xmlns:a16="http://schemas.microsoft.com/office/drawing/2014/main" id="{4AB418BD-1930-49DC-9A84-01786146699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894897C-9089-4E46-A4DC-D9375AE2C972}"/>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22" name="Text Placeholder 2"/>
          <p:cNvSpPr>
            <a:spLocks noGrp="1"/>
          </p:cNvSpPr>
          <p:nvPr>
            <p:ph type="body" sz="quarter" idx="18" hasCustomPrompt="1"/>
          </p:nvPr>
        </p:nvSpPr>
        <p:spPr>
          <a:xfrm>
            <a:off x="94456" y="353371"/>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Unit of measurement</a:t>
            </a:r>
          </a:p>
        </p:txBody>
      </p:sp>
      <p:sp>
        <p:nvSpPr>
          <p:cNvPr id="23" name="Text Placeholder 2"/>
          <p:cNvSpPr>
            <a:spLocks noGrp="1"/>
          </p:cNvSpPr>
          <p:nvPr>
            <p:ph type="body" sz="quarter" idx="19" hasCustomPrompt="1"/>
          </p:nvPr>
        </p:nvSpPr>
        <p:spPr>
          <a:xfrm>
            <a:off x="94456" y="510480"/>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Period, data scenario</a:t>
            </a:r>
          </a:p>
        </p:txBody>
      </p:sp>
      <p:sp>
        <p:nvSpPr>
          <p:cNvPr id="15" name="Text Placeholder 2"/>
          <p:cNvSpPr>
            <a:spLocks noGrp="1"/>
          </p:cNvSpPr>
          <p:nvPr>
            <p:ph type="body" sz="quarter" idx="21" hasCustomPrompt="1"/>
          </p:nvPr>
        </p:nvSpPr>
        <p:spPr>
          <a:xfrm>
            <a:off x="94456" y="39155"/>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Reporting entity</a:t>
            </a:r>
          </a:p>
        </p:txBody>
      </p:sp>
      <p:sp>
        <p:nvSpPr>
          <p:cNvPr id="18" name="Text Placeholder 2"/>
          <p:cNvSpPr>
            <a:spLocks noGrp="1"/>
          </p:cNvSpPr>
          <p:nvPr>
            <p:ph type="body" sz="quarter" idx="22" hasCustomPrompt="1"/>
          </p:nvPr>
        </p:nvSpPr>
        <p:spPr>
          <a:xfrm>
            <a:off x="94456" y="196263"/>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dirty="0" err="1"/>
              <a:t>P&amp;L</a:t>
            </a:r>
            <a:r>
              <a:rPr lang="en-US" dirty="0"/>
              <a:t> detail per business</a:t>
            </a:r>
          </a:p>
        </p:txBody>
      </p:sp>
      <p:sp>
        <p:nvSpPr>
          <p:cNvPr id="24"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dirty="0"/>
              <a:t>Click to add text</a:t>
            </a:r>
          </a:p>
        </p:txBody>
      </p:sp>
      <p:sp>
        <p:nvSpPr>
          <p:cNvPr id="5" name="Date Placeholder 4">
            <a:extLst>
              <a:ext uri="{FF2B5EF4-FFF2-40B4-BE49-F238E27FC236}">
                <a16:creationId xmlns:a16="http://schemas.microsoft.com/office/drawing/2014/main" id="{B55C9809-688D-4100-A0FE-DB6EB41BC208}"/>
              </a:ext>
            </a:extLst>
          </p:cNvPr>
          <p:cNvSpPr>
            <a:spLocks noGrp="1"/>
          </p:cNvSpPr>
          <p:nvPr>
            <p:ph type="dt" sz="half" idx="24"/>
          </p:nvPr>
        </p:nvSpPr>
        <p:spPr/>
        <p:txBody>
          <a:bodyPr/>
          <a:lstStyle/>
          <a:p>
            <a:fld id="{9B927CB4-4109-4874-854F-9499715B57B0}" type="datetime1">
              <a:rPr lang="en-US" smtClean="0"/>
              <a:t>9/11/2023</a:t>
            </a:fld>
            <a:endParaRPr lang="en-IN" dirty="0"/>
          </a:p>
        </p:txBody>
      </p:sp>
      <p:sp>
        <p:nvSpPr>
          <p:cNvPr id="7" name="Footer Placeholder 6">
            <a:extLst>
              <a:ext uri="{FF2B5EF4-FFF2-40B4-BE49-F238E27FC236}">
                <a16:creationId xmlns:a16="http://schemas.microsoft.com/office/drawing/2014/main" id="{CF164E04-503E-48E0-8056-F4A846A8D609}"/>
              </a:ext>
            </a:extLst>
          </p:cNvPr>
          <p:cNvSpPr>
            <a:spLocks noGrp="1"/>
          </p:cNvSpPr>
          <p:nvPr>
            <p:ph type="ftr" sz="quarter" idx="25"/>
          </p:nvPr>
        </p:nvSpPr>
        <p:spPr>
          <a:xfrm>
            <a:off x="1948068" y="4884454"/>
            <a:ext cx="3910151" cy="107975"/>
          </a:xfrm>
          <a:prstGeom prst="rect">
            <a:avLst/>
          </a:prstGeom>
        </p:spPr>
        <p:txBody>
          <a:bodyPr/>
          <a:lstStyle/>
          <a:p>
            <a:endParaRPr lang="en-IN" dirty="0"/>
          </a:p>
        </p:txBody>
      </p:sp>
      <p:sp>
        <p:nvSpPr>
          <p:cNvPr id="8" name="Slide Number Placeholder 7">
            <a:extLst>
              <a:ext uri="{FF2B5EF4-FFF2-40B4-BE49-F238E27FC236}">
                <a16:creationId xmlns:a16="http://schemas.microsoft.com/office/drawing/2014/main" id="{A3E3274A-0D5B-4B5E-963A-4AD0C038490E}"/>
              </a:ext>
            </a:extLst>
          </p:cNvPr>
          <p:cNvSpPr>
            <a:spLocks noGrp="1"/>
          </p:cNvSpPr>
          <p:nvPr>
            <p:ph type="sldNum" sz="quarter" idx="26"/>
          </p:nvPr>
        </p:nvSpPr>
        <p:spPr/>
        <p:txBody>
          <a:bodyPr/>
          <a:lstStyle/>
          <a:p>
            <a:fld id="{A5163908-529D-4A49-892F-D37C4044DFD8}" type="slidenum">
              <a:rPr lang="en-IN" smtClean="0"/>
              <a:pPr/>
              <a:t>‹#›</a:t>
            </a:fld>
            <a:endParaRPr lang="en-IN"/>
          </a:p>
        </p:txBody>
      </p:sp>
      <p:cxnSp>
        <p:nvCxnSpPr>
          <p:cNvPr id="14" name="Straight Connector 17">
            <a:extLst>
              <a:ext uri="{FF2B5EF4-FFF2-40B4-BE49-F238E27FC236}">
                <a16:creationId xmlns:a16="http://schemas.microsoft.com/office/drawing/2014/main" id="{073504F8-A36C-4A96-9962-DBD59D731B7C}"/>
              </a:ext>
            </a:extLst>
          </p:cNvPr>
          <p:cNvCxnSpPr/>
          <p:nvPr userDrawn="1">
            <p:custDataLst>
              <p:tags r:id="rId3"/>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197E0385-9465-469B-9CA7-ABB0EB4E4852}"/>
              </a:ext>
            </a:extLst>
          </p:cNvPr>
          <p:cNvSpPr>
            <a:spLocks noGrp="1"/>
          </p:cNvSpPr>
          <p:nvPr>
            <p:ph type="body" sz="quarter" idx="27"/>
          </p:nvPr>
        </p:nvSpPr>
        <p:spPr>
          <a:xfrm>
            <a:off x="94456" y="948268"/>
            <a:ext cx="8955089" cy="37761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44948940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pos="63">
          <p15:clr>
            <a:srgbClr val="FBAE40"/>
          </p15:clr>
        </p15:guide>
        <p15:guide id="2" orient="horz" pos="534">
          <p15:clr>
            <a:srgbClr val="FBAE40"/>
          </p15:clr>
        </p15:guide>
        <p15:guide id="3" pos="5697">
          <p15:clr>
            <a:srgbClr val="FBAE40"/>
          </p15:clr>
        </p15:guide>
        <p15:guide id="4" orient="horz" pos="393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extLst>
              <p:ext uri="{D42A27DB-BD31-4B8C-83A1-F6EECF244321}">
                <p14:modId xmlns:p14="http://schemas.microsoft.com/office/powerpoint/2010/main" val="3437664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latin typeface="+mn-lt"/>
              </a:defRPr>
            </a:lvl1pPr>
          </a:lstStyle>
          <a:p>
            <a:fld id="{2FA1E045-2821-4E1B-8CDC-673F1C0DE92E}"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tx1"/>
                </a:solidFill>
                <a:latin typeface="+mn-lt"/>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latin typeface="+mn-lt"/>
              </a:defRPr>
            </a:lvl1pPr>
          </a:lstStyle>
          <a:p>
            <a:fld id="{A5163908-529D-4A49-892F-D37C4044DFD8}" type="slidenum">
              <a:rPr lang="en-IN" smtClean="0"/>
              <a:pPr/>
              <a:t>‹#›</a:t>
            </a:fld>
            <a:endParaRPr lang="en-IN"/>
          </a:p>
        </p:txBody>
      </p:sp>
    </p:spTree>
    <p:extLst>
      <p:ext uri="{BB962C8B-B14F-4D97-AF65-F5344CB8AC3E}">
        <p14:creationId xmlns:p14="http://schemas.microsoft.com/office/powerpoint/2010/main" val="400369799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Management review – blank">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C896B7-FACB-4D7B-A4F4-8CE484CBAD4B}"/>
              </a:ext>
            </a:extLst>
          </p:cNvPr>
          <p:cNvGraphicFramePr>
            <a:graphicFrameLocks noChangeAspect="1"/>
          </p:cNvGraphicFramePr>
          <p:nvPr userDrawn="1">
            <p:custDataLst>
              <p:tags r:id="rId1"/>
            </p:custDataLst>
            <p:extLst>
              <p:ext uri="{D42A27DB-BD31-4B8C-83A1-F6EECF244321}">
                <p14:modId xmlns:p14="http://schemas.microsoft.com/office/powerpoint/2010/main" val="21667546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70C896B7-FACB-4D7B-A4F4-8CE484CBAD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ADAA302-4954-4070-845B-E3247AC801CE}"/>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11"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dirty="0"/>
              <a:t>Click to add text</a:t>
            </a:r>
          </a:p>
        </p:txBody>
      </p:sp>
      <p:sp>
        <p:nvSpPr>
          <p:cNvPr id="12" name="Text Placeholder 2">
            <a:extLst>
              <a:ext uri="{FF2B5EF4-FFF2-40B4-BE49-F238E27FC236}">
                <a16:creationId xmlns:a16="http://schemas.microsoft.com/office/drawing/2014/main" id="{F913354F-6E59-49EF-93BE-EAF0DC89F631}"/>
              </a:ext>
            </a:extLst>
          </p:cNvPr>
          <p:cNvSpPr>
            <a:spLocks noGrp="1"/>
          </p:cNvSpPr>
          <p:nvPr>
            <p:ph type="body" sz="quarter" idx="18" hasCustomPrompt="1"/>
          </p:nvPr>
        </p:nvSpPr>
        <p:spPr>
          <a:xfrm>
            <a:off x="94456" y="353371"/>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Unit of measurement</a:t>
            </a:r>
          </a:p>
        </p:txBody>
      </p:sp>
      <p:sp>
        <p:nvSpPr>
          <p:cNvPr id="14" name="Text Placeholder 2">
            <a:extLst>
              <a:ext uri="{FF2B5EF4-FFF2-40B4-BE49-F238E27FC236}">
                <a16:creationId xmlns:a16="http://schemas.microsoft.com/office/drawing/2014/main" id="{17171BA3-E603-4FDD-B59F-EF9A1D5D5393}"/>
              </a:ext>
            </a:extLst>
          </p:cNvPr>
          <p:cNvSpPr>
            <a:spLocks noGrp="1"/>
          </p:cNvSpPr>
          <p:nvPr>
            <p:ph type="body" sz="quarter" idx="19" hasCustomPrompt="1"/>
          </p:nvPr>
        </p:nvSpPr>
        <p:spPr>
          <a:xfrm>
            <a:off x="94456" y="510480"/>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Period, data scenario</a:t>
            </a:r>
          </a:p>
        </p:txBody>
      </p:sp>
      <p:sp>
        <p:nvSpPr>
          <p:cNvPr id="16" name="Text Placeholder 2">
            <a:extLst>
              <a:ext uri="{FF2B5EF4-FFF2-40B4-BE49-F238E27FC236}">
                <a16:creationId xmlns:a16="http://schemas.microsoft.com/office/drawing/2014/main" id="{EFD21293-C0ED-4019-808D-8F22DD7C3701}"/>
              </a:ext>
            </a:extLst>
          </p:cNvPr>
          <p:cNvSpPr>
            <a:spLocks noGrp="1"/>
          </p:cNvSpPr>
          <p:nvPr>
            <p:ph type="body" sz="quarter" idx="21" hasCustomPrompt="1"/>
          </p:nvPr>
        </p:nvSpPr>
        <p:spPr>
          <a:xfrm>
            <a:off x="94456" y="39155"/>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Reporting entity</a:t>
            </a:r>
          </a:p>
        </p:txBody>
      </p:sp>
      <p:sp>
        <p:nvSpPr>
          <p:cNvPr id="17" name="Text Placeholder 2">
            <a:extLst>
              <a:ext uri="{FF2B5EF4-FFF2-40B4-BE49-F238E27FC236}">
                <a16:creationId xmlns:a16="http://schemas.microsoft.com/office/drawing/2014/main" id="{9CDAF2D5-0296-4D0F-805B-B7D704579806}"/>
              </a:ext>
            </a:extLst>
          </p:cNvPr>
          <p:cNvSpPr>
            <a:spLocks noGrp="1"/>
          </p:cNvSpPr>
          <p:nvPr>
            <p:ph type="body" sz="quarter" idx="22" hasCustomPrompt="1"/>
          </p:nvPr>
        </p:nvSpPr>
        <p:spPr>
          <a:xfrm>
            <a:off x="94456" y="196263"/>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dirty="0" err="1"/>
              <a:t>P&amp;L</a:t>
            </a:r>
            <a:r>
              <a:rPr lang="en-US" dirty="0"/>
              <a:t> detail per business</a:t>
            </a:r>
          </a:p>
        </p:txBody>
      </p:sp>
      <p:sp>
        <p:nvSpPr>
          <p:cNvPr id="4" name="Date Placeholder 3">
            <a:extLst>
              <a:ext uri="{FF2B5EF4-FFF2-40B4-BE49-F238E27FC236}">
                <a16:creationId xmlns:a16="http://schemas.microsoft.com/office/drawing/2014/main" id="{2150E6CF-65D4-44D5-BB75-32FC616FF2ED}"/>
              </a:ext>
            </a:extLst>
          </p:cNvPr>
          <p:cNvSpPr>
            <a:spLocks noGrp="1"/>
          </p:cNvSpPr>
          <p:nvPr>
            <p:ph type="dt" sz="half" idx="23"/>
          </p:nvPr>
        </p:nvSpPr>
        <p:spPr/>
        <p:txBody>
          <a:bodyPr/>
          <a:lstStyle/>
          <a:p>
            <a:fld id="{A4871ECB-25DC-481B-B80D-C2B163D97DB5}" type="datetime1">
              <a:rPr lang="en-US" smtClean="0"/>
              <a:t>9/11/2023</a:t>
            </a:fld>
            <a:endParaRPr lang="en-IN" dirty="0"/>
          </a:p>
        </p:txBody>
      </p:sp>
      <p:sp>
        <p:nvSpPr>
          <p:cNvPr id="5" name="Footer Placeholder 4">
            <a:extLst>
              <a:ext uri="{FF2B5EF4-FFF2-40B4-BE49-F238E27FC236}">
                <a16:creationId xmlns:a16="http://schemas.microsoft.com/office/drawing/2014/main" id="{1C3B535E-80AA-4B5F-B505-6AE4D82B2050}"/>
              </a:ext>
            </a:extLst>
          </p:cNvPr>
          <p:cNvSpPr>
            <a:spLocks noGrp="1"/>
          </p:cNvSpPr>
          <p:nvPr>
            <p:ph type="ftr" sz="quarter" idx="24"/>
          </p:nvPr>
        </p:nvSpPr>
        <p:spPr>
          <a:xfrm>
            <a:off x="1948068" y="4884454"/>
            <a:ext cx="3910151" cy="107975"/>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F0779868-A62C-4FF8-88BB-692DFBB3AF38}"/>
              </a:ext>
            </a:extLst>
          </p:cNvPr>
          <p:cNvSpPr>
            <a:spLocks noGrp="1"/>
          </p:cNvSpPr>
          <p:nvPr>
            <p:ph type="sldNum" sz="quarter" idx="25"/>
          </p:nvPr>
        </p:nvSpPr>
        <p:spPr/>
        <p:txBody>
          <a:bodyPr/>
          <a:lstStyle/>
          <a:p>
            <a:fld id="{A5163908-529D-4A49-892F-D37C4044DFD8}" type="slidenum">
              <a:rPr lang="en-IN" smtClean="0"/>
              <a:pPr/>
              <a:t>‹#›</a:t>
            </a:fld>
            <a:endParaRPr lang="en-IN"/>
          </a:p>
        </p:txBody>
      </p:sp>
      <p:cxnSp>
        <p:nvCxnSpPr>
          <p:cNvPr id="13" name="Straight Connector 17">
            <a:extLst>
              <a:ext uri="{FF2B5EF4-FFF2-40B4-BE49-F238E27FC236}">
                <a16:creationId xmlns:a16="http://schemas.microsoft.com/office/drawing/2014/main" id="{8CA4B699-1B76-42B1-970D-8B5F927F5D43}"/>
              </a:ext>
            </a:extLst>
          </p:cNvPr>
          <p:cNvCxnSpPr/>
          <p:nvPr userDrawn="1">
            <p:custDataLst>
              <p:tags r:id="rId3"/>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80735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anagement review – no top box">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147BB81-5ED6-4620-B6AB-9F7CAE2CB6EC}"/>
              </a:ext>
            </a:extLst>
          </p:cNvPr>
          <p:cNvGraphicFramePr>
            <a:graphicFrameLocks noChangeAspect="1"/>
          </p:cNvGraphicFramePr>
          <p:nvPr userDrawn="1">
            <p:custDataLst>
              <p:tags r:id="rId1"/>
            </p:custDataLst>
            <p:extLst>
              <p:ext uri="{D42A27DB-BD31-4B8C-83A1-F6EECF244321}">
                <p14:modId xmlns:p14="http://schemas.microsoft.com/office/powerpoint/2010/main" val="3568066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E147BB81-5ED6-4620-B6AB-9F7CAE2CB6E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84C154A-EDEF-494B-95FD-05C942808301}"/>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8"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dirty="0"/>
              <a:t>Click to add text</a:t>
            </a:r>
          </a:p>
        </p:txBody>
      </p:sp>
      <p:sp>
        <p:nvSpPr>
          <p:cNvPr id="4" name="Date Placeholder 3">
            <a:extLst>
              <a:ext uri="{FF2B5EF4-FFF2-40B4-BE49-F238E27FC236}">
                <a16:creationId xmlns:a16="http://schemas.microsoft.com/office/drawing/2014/main" id="{822B18CF-CA9C-4A69-B7C8-A4C94FF2972C}"/>
              </a:ext>
            </a:extLst>
          </p:cNvPr>
          <p:cNvSpPr>
            <a:spLocks noGrp="1"/>
          </p:cNvSpPr>
          <p:nvPr>
            <p:ph type="dt" sz="half" idx="10"/>
          </p:nvPr>
        </p:nvSpPr>
        <p:spPr/>
        <p:txBody>
          <a:bodyPr/>
          <a:lstStyle/>
          <a:p>
            <a:fld id="{9E2843E4-0693-4273-A97C-EF104B896A72}" type="datetime1">
              <a:rPr lang="en-US" smtClean="0"/>
              <a:t>9/11/2023</a:t>
            </a:fld>
            <a:endParaRPr lang="en-IN" dirty="0"/>
          </a:p>
        </p:txBody>
      </p:sp>
      <p:sp>
        <p:nvSpPr>
          <p:cNvPr id="5" name="Footer Placeholder 4">
            <a:extLst>
              <a:ext uri="{FF2B5EF4-FFF2-40B4-BE49-F238E27FC236}">
                <a16:creationId xmlns:a16="http://schemas.microsoft.com/office/drawing/2014/main" id="{786AD015-F4ED-4FC4-A52C-B985B1A9C982}"/>
              </a:ext>
            </a:extLst>
          </p:cNvPr>
          <p:cNvSpPr>
            <a:spLocks noGrp="1"/>
          </p:cNvSpPr>
          <p:nvPr>
            <p:ph type="ftr" sz="quarter" idx="11"/>
          </p:nvPr>
        </p:nvSpPr>
        <p:spPr>
          <a:xfrm>
            <a:off x="1948068" y="4884454"/>
            <a:ext cx="3910151" cy="107975"/>
          </a:xfrm>
          <a:prstGeom prst="rect">
            <a:avLst/>
          </a:prstGeom>
        </p:spPr>
        <p:txBody>
          <a:bodyPr/>
          <a:lstStyle/>
          <a:p>
            <a:endParaRPr lang="en-IN" dirty="0"/>
          </a:p>
        </p:txBody>
      </p:sp>
      <p:sp>
        <p:nvSpPr>
          <p:cNvPr id="7" name="Slide Number Placeholder 6">
            <a:extLst>
              <a:ext uri="{FF2B5EF4-FFF2-40B4-BE49-F238E27FC236}">
                <a16:creationId xmlns:a16="http://schemas.microsoft.com/office/drawing/2014/main" id="{88E7AFA2-6720-468E-9F40-2499D9FB7BBE}"/>
              </a:ext>
            </a:extLst>
          </p:cNvPr>
          <p:cNvSpPr>
            <a:spLocks noGrp="1"/>
          </p:cNvSpPr>
          <p:nvPr>
            <p:ph type="sldNum" sz="quarter" idx="12"/>
          </p:nvPr>
        </p:nvSpPr>
        <p:spPr/>
        <p:txBody>
          <a:bodyPr/>
          <a:lstStyle/>
          <a:p>
            <a:fld id="{A5163908-529D-4A49-892F-D37C4044DFD8}" type="slidenum">
              <a:rPr lang="en-IN" smtClean="0"/>
              <a:pPr/>
              <a:t>‹#›</a:t>
            </a:fld>
            <a:endParaRPr lang="en-IN"/>
          </a:p>
        </p:txBody>
      </p:sp>
      <p:cxnSp>
        <p:nvCxnSpPr>
          <p:cNvPr id="9" name="Straight Connector 17">
            <a:extLst>
              <a:ext uri="{FF2B5EF4-FFF2-40B4-BE49-F238E27FC236}">
                <a16:creationId xmlns:a16="http://schemas.microsoft.com/office/drawing/2014/main" id="{50CCBDD5-A078-4F63-AC4E-A4BB95B75007}"/>
              </a:ext>
            </a:extLst>
          </p:cNvPr>
          <p:cNvCxnSpPr/>
          <p:nvPr userDrawn="1">
            <p:custDataLst>
              <p:tags r:id="rId3"/>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77947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anagement review – text box righ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A73966E-CFE3-49CC-B52A-C5B637544F6F}"/>
              </a:ext>
            </a:extLst>
          </p:cNvPr>
          <p:cNvGraphicFramePr>
            <a:graphicFrameLocks noChangeAspect="1"/>
          </p:cNvGraphicFramePr>
          <p:nvPr userDrawn="1">
            <p:custDataLst>
              <p:tags r:id="rId1"/>
            </p:custDataLst>
            <p:extLst>
              <p:ext uri="{D42A27DB-BD31-4B8C-83A1-F6EECF244321}">
                <p14:modId xmlns:p14="http://schemas.microsoft.com/office/powerpoint/2010/main" val="3962766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8A73966E-CFE3-49CC-B52A-C5B637544F6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FC3CDD-A9EE-4A29-BDB5-DDD9F2931D29}"/>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13"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dirty="0"/>
              <a:t>Click to add text</a:t>
            </a:r>
          </a:p>
        </p:txBody>
      </p:sp>
      <p:sp>
        <p:nvSpPr>
          <p:cNvPr id="12" name="Text Placeholder 2">
            <a:extLst>
              <a:ext uri="{FF2B5EF4-FFF2-40B4-BE49-F238E27FC236}">
                <a16:creationId xmlns:a16="http://schemas.microsoft.com/office/drawing/2014/main" id="{70BB6E0D-3F39-440A-BD9D-79E5F2487608}"/>
              </a:ext>
            </a:extLst>
          </p:cNvPr>
          <p:cNvSpPr>
            <a:spLocks noGrp="1"/>
          </p:cNvSpPr>
          <p:nvPr>
            <p:ph type="body" sz="quarter" idx="18" hasCustomPrompt="1"/>
          </p:nvPr>
        </p:nvSpPr>
        <p:spPr>
          <a:xfrm>
            <a:off x="94456" y="353371"/>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Unit of measurement</a:t>
            </a:r>
          </a:p>
        </p:txBody>
      </p:sp>
      <p:sp>
        <p:nvSpPr>
          <p:cNvPr id="14" name="Text Placeholder 2">
            <a:extLst>
              <a:ext uri="{FF2B5EF4-FFF2-40B4-BE49-F238E27FC236}">
                <a16:creationId xmlns:a16="http://schemas.microsoft.com/office/drawing/2014/main" id="{45E28750-0E4B-4D33-9132-AD81766D925F}"/>
              </a:ext>
            </a:extLst>
          </p:cNvPr>
          <p:cNvSpPr>
            <a:spLocks noGrp="1"/>
          </p:cNvSpPr>
          <p:nvPr>
            <p:ph type="body" sz="quarter" idx="19" hasCustomPrompt="1"/>
          </p:nvPr>
        </p:nvSpPr>
        <p:spPr>
          <a:xfrm>
            <a:off x="94456" y="510480"/>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Period, data scenario</a:t>
            </a:r>
          </a:p>
        </p:txBody>
      </p:sp>
      <p:sp>
        <p:nvSpPr>
          <p:cNvPr id="17" name="Text Placeholder 2">
            <a:extLst>
              <a:ext uri="{FF2B5EF4-FFF2-40B4-BE49-F238E27FC236}">
                <a16:creationId xmlns:a16="http://schemas.microsoft.com/office/drawing/2014/main" id="{EC5D1072-8A57-4985-9114-7AB80099D9D4}"/>
              </a:ext>
            </a:extLst>
          </p:cNvPr>
          <p:cNvSpPr>
            <a:spLocks noGrp="1"/>
          </p:cNvSpPr>
          <p:nvPr>
            <p:ph type="body" sz="quarter" idx="21" hasCustomPrompt="1"/>
          </p:nvPr>
        </p:nvSpPr>
        <p:spPr>
          <a:xfrm>
            <a:off x="94456" y="39155"/>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Reporting entity</a:t>
            </a:r>
          </a:p>
        </p:txBody>
      </p:sp>
      <p:sp>
        <p:nvSpPr>
          <p:cNvPr id="18" name="Text Placeholder 2">
            <a:extLst>
              <a:ext uri="{FF2B5EF4-FFF2-40B4-BE49-F238E27FC236}">
                <a16:creationId xmlns:a16="http://schemas.microsoft.com/office/drawing/2014/main" id="{322D0EE4-A772-43CA-87B6-4AAA26C1682B}"/>
              </a:ext>
            </a:extLst>
          </p:cNvPr>
          <p:cNvSpPr>
            <a:spLocks noGrp="1"/>
          </p:cNvSpPr>
          <p:nvPr>
            <p:ph type="body" sz="quarter" idx="22" hasCustomPrompt="1"/>
          </p:nvPr>
        </p:nvSpPr>
        <p:spPr>
          <a:xfrm>
            <a:off x="94456" y="196263"/>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dirty="0" err="1"/>
              <a:t>P&amp;L</a:t>
            </a:r>
            <a:r>
              <a:rPr lang="en-US" dirty="0"/>
              <a:t> detail per business</a:t>
            </a:r>
          </a:p>
        </p:txBody>
      </p:sp>
      <p:sp>
        <p:nvSpPr>
          <p:cNvPr id="4" name="Date Placeholder 3">
            <a:extLst>
              <a:ext uri="{FF2B5EF4-FFF2-40B4-BE49-F238E27FC236}">
                <a16:creationId xmlns:a16="http://schemas.microsoft.com/office/drawing/2014/main" id="{7182124D-0640-4AE6-AECC-F4880DA1C39A}"/>
              </a:ext>
            </a:extLst>
          </p:cNvPr>
          <p:cNvSpPr>
            <a:spLocks noGrp="1"/>
          </p:cNvSpPr>
          <p:nvPr>
            <p:ph type="dt" sz="half" idx="24"/>
          </p:nvPr>
        </p:nvSpPr>
        <p:spPr/>
        <p:txBody>
          <a:bodyPr/>
          <a:lstStyle/>
          <a:p>
            <a:fld id="{14F319E9-3137-4EBE-816C-4291D2D21E2D}" type="datetime1">
              <a:rPr lang="en-US" smtClean="0"/>
              <a:t>9/11/2023</a:t>
            </a:fld>
            <a:endParaRPr lang="en-IN" dirty="0"/>
          </a:p>
        </p:txBody>
      </p:sp>
      <p:sp>
        <p:nvSpPr>
          <p:cNvPr id="6" name="Footer Placeholder 5">
            <a:extLst>
              <a:ext uri="{FF2B5EF4-FFF2-40B4-BE49-F238E27FC236}">
                <a16:creationId xmlns:a16="http://schemas.microsoft.com/office/drawing/2014/main" id="{2B1E07C9-1AA8-427A-8D3F-F90DA800C51B}"/>
              </a:ext>
            </a:extLst>
          </p:cNvPr>
          <p:cNvSpPr>
            <a:spLocks noGrp="1"/>
          </p:cNvSpPr>
          <p:nvPr>
            <p:ph type="ftr" sz="quarter" idx="25"/>
          </p:nvPr>
        </p:nvSpPr>
        <p:spPr>
          <a:xfrm>
            <a:off x="1948068" y="4884454"/>
            <a:ext cx="3910151" cy="107975"/>
          </a:xfrm>
          <a:prstGeom prst="rect">
            <a:avLst/>
          </a:prstGeom>
        </p:spPr>
        <p:txBody>
          <a:bodyPr/>
          <a:lstStyle/>
          <a:p>
            <a:endParaRPr lang="en-IN" dirty="0"/>
          </a:p>
        </p:txBody>
      </p:sp>
      <p:sp>
        <p:nvSpPr>
          <p:cNvPr id="7" name="Slide Number Placeholder 6">
            <a:extLst>
              <a:ext uri="{FF2B5EF4-FFF2-40B4-BE49-F238E27FC236}">
                <a16:creationId xmlns:a16="http://schemas.microsoft.com/office/drawing/2014/main" id="{75797C04-425D-49F7-8B2B-D4A178C161E5}"/>
              </a:ext>
            </a:extLst>
          </p:cNvPr>
          <p:cNvSpPr>
            <a:spLocks noGrp="1"/>
          </p:cNvSpPr>
          <p:nvPr>
            <p:ph type="sldNum" sz="quarter" idx="26"/>
          </p:nvPr>
        </p:nvSpPr>
        <p:spPr/>
        <p:txBody>
          <a:bodyPr/>
          <a:lstStyle/>
          <a:p>
            <a:fld id="{A5163908-529D-4A49-892F-D37C4044DFD8}" type="slidenum">
              <a:rPr lang="en-IN" smtClean="0"/>
              <a:pPr/>
              <a:t>‹#›</a:t>
            </a:fld>
            <a:endParaRPr lang="en-IN"/>
          </a:p>
        </p:txBody>
      </p:sp>
      <p:cxnSp>
        <p:nvCxnSpPr>
          <p:cNvPr id="15" name="Straight Connector 17">
            <a:extLst>
              <a:ext uri="{FF2B5EF4-FFF2-40B4-BE49-F238E27FC236}">
                <a16:creationId xmlns:a16="http://schemas.microsoft.com/office/drawing/2014/main" id="{F4A6D036-B440-4848-AD09-10D95A6851EB}"/>
              </a:ext>
            </a:extLst>
          </p:cNvPr>
          <p:cNvCxnSpPr/>
          <p:nvPr userDrawn="1">
            <p:custDataLst>
              <p:tags r:id="rId3"/>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398D6D76-355E-455E-9573-01D135D9D92F}"/>
              </a:ext>
            </a:extLst>
          </p:cNvPr>
          <p:cNvSpPr>
            <a:spLocks noGrp="1"/>
          </p:cNvSpPr>
          <p:nvPr>
            <p:ph type="body" sz="quarter" idx="27"/>
          </p:nvPr>
        </p:nvSpPr>
        <p:spPr>
          <a:xfrm>
            <a:off x="6355361" y="948268"/>
            <a:ext cx="2694184" cy="3776133"/>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p:txBody>
      </p:sp>
    </p:spTree>
    <p:extLst>
      <p:ext uri="{BB962C8B-B14F-4D97-AF65-F5344CB8AC3E}">
        <p14:creationId xmlns:p14="http://schemas.microsoft.com/office/powerpoint/2010/main" val="200477654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Management review – text box lef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E039C25-38EE-4409-8846-AD3780FDA714}"/>
              </a:ext>
            </a:extLst>
          </p:cNvPr>
          <p:cNvGraphicFramePr>
            <a:graphicFrameLocks noChangeAspect="1"/>
          </p:cNvGraphicFramePr>
          <p:nvPr userDrawn="1">
            <p:custDataLst>
              <p:tags r:id="rId1"/>
            </p:custDataLst>
            <p:extLst>
              <p:ext uri="{D42A27DB-BD31-4B8C-83A1-F6EECF244321}">
                <p14:modId xmlns:p14="http://schemas.microsoft.com/office/powerpoint/2010/main" val="1830625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79" imgH="478" progId="TCLayout.ActiveDocument.1">
                  <p:embed/>
                </p:oleObj>
              </mc:Choice>
              <mc:Fallback>
                <p:oleObj name="think-cell Slide" r:id="rId5" imgW="479" imgH="478" progId="TCLayout.ActiveDocument.1">
                  <p:embed/>
                  <p:pic>
                    <p:nvPicPr>
                      <p:cNvPr id="3" name="Object 2" hidden="1">
                        <a:extLst>
                          <a:ext uri="{FF2B5EF4-FFF2-40B4-BE49-F238E27FC236}">
                            <a16:creationId xmlns:a16="http://schemas.microsoft.com/office/drawing/2014/main" id="{2E039C25-38EE-4409-8846-AD3780FDA71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831B7F0-8291-45AD-B310-18C6F32CA153}"/>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ts val="1600"/>
              </a:lnSpc>
              <a:spcBef>
                <a:spcPct val="0"/>
              </a:spcBef>
              <a:spcAft>
                <a:spcPct val="0"/>
              </a:spcAft>
            </a:pPr>
            <a:endParaRPr lang="en-US" sz="1600" b="0" i="0" baseline="0" dirty="0">
              <a:latin typeface="Calibri Light" panose="020F0302020204030204" pitchFamily="34" charset="0"/>
              <a:ea typeface="+mj-ea"/>
              <a:cs typeface="+mj-cs"/>
              <a:sym typeface="Calibri Light" panose="020F0302020204030204" pitchFamily="34" charset="0"/>
            </a:endParaRPr>
          </a:p>
        </p:txBody>
      </p:sp>
      <p:sp>
        <p:nvSpPr>
          <p:cNvPr id="12" name="Titel 4"/>
          <p:cNvSpPr>
            <a:spLocks noGrp="1"/>
          </p:cNvSpPr>
          <p:nvPr>
            <p:ph type="title" hasCustomPrompt="1"/>
          </p:nvPr>
        </p:nvSpPr>
        <p:spPr>
          <a:xfrm>
            <a:off x="2529842" y="39155"/>
            <a:ext cx="5241404" cy="590400"/>
          </a:xfrm>
        </p:spPr>
        <p:txBody>
          <a:bodyPr/>
          <a:lstStyle>
            <a:lvl1pPr algn="l">
              <a:lnSpc>
                <a:spcPts val="1600"/>
              </a:lnSpc>
              <a:defRPr sz="1600">
                <a:solidFill>
                  <a:schemeClr val="tx1"/>
                </a:solidFill>
              </a:defRPr>
            </a:lvl1pPr>
          </a:lstStyle>
          <a:p>
            <a:r>
              <a:rPr lang="en-US" dirty="0"/>
              <a:t>Click to add text</a:t>
            </a:r>
          </a:p>
        </p:txBody>
      </p:sp>
      <p:sp>
        <p:nvSpPr>
          <p:cNvPr id="16" name="Text Placeholder 2">
            <a:extLst>
              <a:ext uri="{FF2B5EF4-FFF2-40B4-BE49-F238E27FC236}">
                <a16:creationId xmlns:a16="http://schemas.microsoft.com/office/drawing/2014/main" id="{7066FA14-A13E-4C88-AA9E-2E47483D5080}"/>
              </a:ext>
            </a:extLst>
          </p:cNvPr>
          <p:cNvSpPr>
            <a:spLocks noGrp="1"/>
          </p:cNvSpPr>
          <p:nvPr>
            <p:ph type="body" sz="quarter" idx="18" hasCustomPrompt="1"/>
          </p:nvPr>
        </p:nvSpPr>
        <p:spPr>
          <a:xfrm>
            <a:off x="94456" y="353371"/>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Unit of measurement</a:t>
            </a:r>
          </a:p>
        </p:txBody>
      </p:sp>
      <p:sp>
        <p:nvSpPr>
          <p:cNvPr id="18" name="Text Placeholder 2">
            <a:extLst>
              <a:ext uri="{FF2B5EF4-FFF2-40B4-BE49-F238E27FC236}">
                <a16:creationId xmlns:a16="http://schemas.microsoft.com/office/drawing/2014/main" id="{5198432D-6F74-40F0-A171-A0B5FD017FAD}"/>
              </a:ext>
            </a:extLst>
          </p:cNvPr>
          <p:cNvSpPr>
            <a:spLocks noGrp="1"/>
          </p:cNvSpPr>
          <p:nvPr>
            <p:ph type="body" sz="quarter" idx="19" hasCustomPrompt="1"/>
          </p:nvPr>
        </p:nvSpPr>
        <p:spPr>
          <a:xfrm>
            <a:off x="94456" y="510480"/>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Period, data scenario</a:t>
            </a:r>
          </a:p>
        </p:txBody>
      </p:sp>
      <p:sp>
        <p:nvSpPr>
          <p:cNvPr id="20" name="Text Placeholder 2">
            <a:extLst>
              <a:ext uri="{FF2B5EF4-FFF2-40B4-BE49-F238E27FC236}">
                <a16:creationId xmlns:a16="http://schemas.microsoft.com/office/drawing/2014/main" id="{81023FC6-6139-470D-844E-BC0D6156133A}"/>
              </a:ext>
            </a:extLst>
          </p:cNvPr>
          <p:cNvSpPr>
            <a:spLocks noGrp="1"/>
          </p:cNvSpPr>
          <p:nvPr>
            <p:ph type="body" sz="quarter" idx="21" hasCustomPrompt="1"/>
          </p:nvPr>
        </p:nvSpPr>
        <p:spPr>
          <a:xfrm>
            <a:off x="94456" y="39155"/>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0" baseline="0">
                <a:solidFill>
                  <a:schemeClr val="tx1"/>
                </a:solidFill>
              </a:defRPr>
            </a:lvl1pPr>
          </a:lstStyle>
          <a:p>
            <a:r>
              <a:rPr lang="en-US" dirty="0"/>
              <a:t>Reporting entity</a:t>
            </a:r>
          </a:p>
        </p:txBody>
      </p:sp>
      <p:sp>
        <p:nvSpPr>
          <p:cNvPr id="21" name="Text Placeholder 2">
            <a:extLst>
              <a:ext uri="{FF2B5EF4-FFF2-40B4-BE49-F238E27FC236}">
                <a16:creationId xmlns:a16="http://schemas.microsoft.com/office/drawing/2014/main" id="{B2569437-C2DB-4F3A-9508-BB720F4BFEB6}"/>
              </a:ext>
            </a:extLst>
          </p:cNvPr>
          <p:cNvSpPr>
            <a:spLocks noGrp="1"/>
          </p:cNvSpPr>
          <p:nvPr>
            <p:ph type="body" sz="quarter" idx="22" hasCustomPrompt="1"/>
          </p:nvPr>
        </p:nvSpPr>
        <p:spPr>
          <a:xfrm>
            <a:off x="94456" y="196263"/>
            <a:ext cx="2349942" cy="129600"/>
          </a:xfrm>
          <a:prstGeom prst="rect">
            <a:avLst/>
          </a:prstGeom>
          <a:ln>
            <a:noFill/>
          </a:ln>
        </p:spPr>
        <p:txBody>
          <a:bodyPr lIns="0" tIns="0" rIns="0" bIns="0" anchor="ctr">
            <a:noAutofit/>
          </a:bodyPr>
          <a:lstStyle>
            <a:lvl1pPr marL="0" indent="0" algn="l">
              <a:lnSpc>
                <a:spcPct val="100000"/>
              </a:lnSpc>
              <a:spcBef>
                <a:spcPts val="0"/>
              </a:spcBef>
              <a:buFontTx/>
              <a:buNone/>
              <a:defRPr sz="800" b="1" baseline="0">
                <a:solidFill>
                  <a:schemeClr val="tx1"/>
                </a:solidFill>
              </a:defRPr>
            </a:lvl1pPr>
          </a:lstStyle>
          <a:p>
            <a:r>
              <a:rPr lang="en-US" dirty="0" err="1"/>
              <a:t>P&amp;L</a:t>
            </a:r>
            <a:r>
              <a:rPr lang="en-US" dirty="0"/>
              <a:t> detail per business</a:t>
            </a:r>
          </a:p>
        </p:txBody>
      </p:sp>
      <p:sp>
        <p:nvSpPr>
          <p:cNvPr id="4" name="Date Placeholder 3">
            <a:extLst>
              <a:ext uri="{FF2B5EF4-FFF2-40B4-BE49-F238E27FC236}">
                <a16:creationId xmlns:a16="http://schemas.microsoft.com/office/drawing/2014/main" id="{B87D807E-C4CE-4AA4-8ED9-448491339EC2}"/>
              </a:ext>
            </a:extLst>
          </p:cNvPr>
          <p:cNvSpPr>
            <a:spLocks noGrp="1"/>
          </p:cNvSpPr>
          <p:nvPr>
            <p:ph type="dt" sz="half" idx="24"/>
          </p:nvPr>
        </p:nvSpPr>
        <p:spPr/>
        <p:txBody>
          <a:bodyPr/>
          <a:lstStyle/>
          <a:p>
            <a:fld id="{48502D23-D4E3-4D06-B6C0-8EB0E0EF01A8}" type="datetime1">
              <a:rPr lang="en-US" smtClean="0"/>
              <a:t>9/11/2023</a:t>
            </a:fld>
            <a:endParaRPr lang="en-IN" dirty="0"/>
          </a:p>
        </p:txBody>
      </p:sp>
      <p:sp>
        <p:nvSpPr>
          <p:cNvPr id="5" name="Footer Placeholder 4">
            <a:extLst>
              <a:ext uri="{FF2B5EF4-FFF2-40B4-BE49-F238E27FC236}">
                <a16:creationId xmlns:a16="http://schemas.microsoft.com/office/drawing/2014/main" id="{F838CB85-32FF-48FD-9896-C7B7E8F6EDB6}"/>
              </a:ext>
            </a:extLst>
          </p:cNvPr>
          <p:cNvSpPr>
            <a:spLocks noGrp="1"/>
          </p:cNvSpPr>
          <p:nvPr>
            <p:ph type="ftr" sz="quarter" idx="25"/>
          </p:nvPr>
        </p:nvSpPr>
        <p:spPr>
          <a:xfrm>
            <a:off x="1948068" y="4884454"/>
            <a:ext cx="3910151" cy="107975"/>
          </a:xfrm>
          <a:prstGeom prst="rect">
            <a:avLst/>
          </a:prstGeom>
        </p:spPr>
        <p:txBody>
          <a:bodyPr/>
          <a:lstStyle/>
          <a:p>
            <a:endParaRPr lang="en-IN" dirty="0"/>
          </a:p>
        </p:txBody>
      </p:sp>
      <p:sp>
        <p:nvSpPr>
          <p:cNvPr id="6" name="Slide Number Placeholder 5">
            <a:extLst>
              <a:ext uri="{FF2B5EF4-FFF2-40B4-BE49-F238E27FC236}">
                <a16:creationId xmlns:a16="http://schemas.microsoft.com/office/drawing/2014/main" id="{D4580397-EA1F-41BE-8CB8-EE87F91FA060}"/>
              </a:ext>
            </a:extLst>
          </p:cNvPr>
          <p:cNvSpPr>
            <a:spLocks noGrp="1"/>
          </p:cNvSpPr>
          <p:nvPr>
            <p:ph type="sldNum" sz="quarter" idx="26"/>
          </p:nvPr>
        </p:nvSpPr>
        <p:spPr/>
        <p:txBody>
          <a:bodyPr/>
          <a:lstStyle/>
          <a:p>
            <a:fld id="{A5163908-529D-4A49-892F-D37C4044DFD8}" type="slidenum">
              <a:rPr lang="en-IN" smtClean="0"/>
              <a:pPr/>
              <a:t>‹#›</a:t>
            </a:fld>
            <a:endParaRPr lang="en-IN"/>
          </a:p>
        </p:txBody>
      </p:sp>
      <p:cxnSp>
        <p:nvCxnSpPr>
          <p:cNvPr id="15" name="Straight Connector 17">
            <a:extLst>
              <a:ext uri="{FF2B5EF4-FFF2-40B4-BE49-F238E27FC236}">
                <a16:creationId xmlns:a16="http://schemas.microsoft.com/office/drawing/2014/main" id="{C539D5CE-18F8-4235-A29E-31342295EE06}"/>
              </a:ext>
            </a:extLst>
          </p:cNvPr>
          <p:cNvCxnSpPr/>
          <p:nvPr userDrawn="1">
            <p:custDataLst>
              <p:tags r:id="rId3"/>
            </p:custDataLst>
          </p:nvPr>
        </p:nvCxnSpPr>
        <p:spPr>
          <a:xfrm>
            <a:off x="0" y="892535"/>
            <a:ext cx="91440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AA6F1E93-15E1-4055-8C44-6E1B52D56A8B}"/>
              </a:ext>
            </a:extLst>
          </p:cNvPr>
          <p:cNvSpPr>
            <a:spLocks noGrp="1"/>
          </p:cNvSpPr>
          <p:nvPr>
            <p:ph type="body" sz="quarter" idx="27"/>
          </p:nvPr>
        </p:nvSpPr>
        <p:spPr>
          <a:xfrm>
            <a:off x="94456" y="3528059"/>
            <a:ext cx="3817122" cy="11963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111687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extLst>
    <p:ext uri="{DCECCB84-F9BA-43D5-87BE-67443E8EF086}">
      <p15:sldGuideLst xmlns:p15="http://schemas.microsoft.com/office/powerpoint/2012/main">
        <p15:guide id="1" pos="63">
          <p15:clr>
            <a:srgbClr val="FBAE40"/>
          </p15:clr>
        </p15:guide>
        <p15:guide id="2" pos="5696">
          <p15:clr>
            <a:srgbClr val="FBAE40"/>
          </p15:clr>
        </p15:guide>
        <p15:guide id="3" orient="horz" pos="3934">
          <p15:clr>
            <a:srgbClr val="FBAE40"/>
          </p15:clr>
        </p15:guide>
        <p15:guide id="4" orient="horz" pos="534">
          <p15:clr>
            <a:srgbClr val="FBAE40"/>
          </p15:clr>
        </p15:guide>
        <p15:guide id="5" orient="horz" pos="51">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End slide - blue">
    <p:bg>
      <p:bgPr>
        <a:gradFill>
          <a:gsLst>
            <a:gs pos="66000">
              <a:srgbClr val="005595"/>
            </a:gs>
            <a:gs pos="19000">
              <a:srgbClr val="00325D"/>
            </a:gs>
            <a:gs pos="100000">
              <a:schemeClr val="accent1"/>
            </a:gs>
          </a:gsLst>
          <a:lin ang="2100000" scaled="0"/>
        </a:gra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pic>
        <p:nvPicPr>
          <p:cNvPr id="14" name="Picture 13">
            <a:extLst>
              <a:ext uri="{FF2B5EF4-FFF2-40B4-BE49-F238E27FC236}">
                <a16:creationId xmlns:a16="http://schemas.microsoft.com/office/drawing/2014/main" id="{6C937022-651A-CB44-9522-9D3927CBABCD}"/>
              </a:ext>
            </a:extLst>
          </p:cNvPr>
          <p:cNvPicPr>
            <a:picLocks/>
          </p:cNvPicPr>
          <p:nvPr userDrawn="1"/>
        </p:nvPicPr>
        <p:blipFill>
          <a:blip r:embed="rId6">
            <a:alphaModFix/>
          </a:blip>
          <a:stretch>
            <a:fillRect/>
          </a:stretch>
        </p:blipFill>
        <p:spPr>
          <a:xfrm>
            <a:off x="3988103" y="1835838"/>
            <a:ext cx="1144502" cy="1457824"/>
          </a:xfrm>
          <a:prstGeom prst="rect">
            <a:avLst/>
          </a:prstGeom>
          <a:noFill/>
        </p:spPr>
      </p:pic>
    </p:spTree>
    <p:extLst>
      <p:ext uri="{BB962C8B-B14F-4D97-AF65-F5344CB8AC3E}">
        <p14:creationId xmlns:p14="http://schemas.microsoft.com/office/powerpoint/2010/main" val="40617794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End slide - white">
    <p:spTree>
      <p:nvGrpSpPr>
        <p:cNvPr id="1" name=""/>
        <p:cNvGrpSpPr/>
        <p:nvPr/>
      </p:nvGrpSpPr>
      <p:grpSpPr>
        <a:xfrm>
          <a:off x="0" y="0"/>
          <a:ext cx="0" cy="0"/>
          <a:chOff x="0" y="0"/>
          <a:chExt cx="0" cy="0"/>
        </a:xfrm>
      </p:grpSpPr>
      <p:sp>
        <p:nvSpPr>
          <p:cNvPr id="7" name="Rectangle 6"/>
          <p:cNvSpPr/>
          <p:nvPr userDrawn="1"/>
        </p:nvSpPr>
        <p:spPr bwMode="white">
          <a:xfrm>
            <a:off x="107504" y="4677984"/>
            <a:ext cx="8928992"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1631" tIns="40815" rIns="81631" bIns="40815" rtlCol="0" anchor="ctr"/>
          <a:lstStyle/>
          <a:p>
            <a:pPr algn="ctr"/>
            <a:endParaRPr lang="en-US" b="0" i="0" dirty="0">
              <a:latin typeface="Calibri Light" panose="020F0302020204030204" pitchFamily="34" charset="0"/>
            </a:endParaRPr>
          </a:p>
        </p:txBody>
      </p:sp>
      <p:pic>
        <p:nvPicPr>
          <p:cNvPr id="3" name="Picture 6">
            <a:extLst>
              <a:ext uri="{FF2B5EF4-FFF2-40B4-BE49-F238E27FC236}">
                <a16:creationId xmlns:a16="http://schemas.microsoft.com/office/drawing/2014/main" id="{D2D99289-1788-4094-95D8-16BE8E42F8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88103" y="1835837"/>
            <a:ext cx="1144502" cy="1454950"/>
          </a:xfrm>
          <a:prstGeom prst="rect">
            <a:avLst/>
          </a:prstGeom>
          <a:ln>
            <a:noFill/>
          </a:ln>
        </p:spPr>
      </p:pic>
    </p:spTree>
    <p:extLst>
      <p:ext uri="{BB962C8B-B14F-4D97-AF65-F5344CB8AC3E}">
        <p14:creationId xmlns:p14="http://schemas.microsoft.com/office/powerpoint/2010/main" val="342286215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FFD8-94B3-9956-2797-05421D7593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B72467-2777-6933-ECDA-0BA478B1F4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B5CED-BF80-0D86-9862-96E9CADB2ED7}"/>
              </a:ext>
            </a:extLst>
          </p:cNvPr>
          <p:cNvSpPr>
            <a:spLocks noGrp="1"/>
          </p:cNvSpPr>
          <p:nvPr>
            <p:ph type="dt" sz="half" idx="10"/>
          </p:nvPr>
        </p:nvSpPr>
        <p:spPr/>
        <p:txBody>
          <a:bodyPr/>
          <a:lstStyle/>
          <a:p>
            <a:fld id="{6426E9FE-2D93-44B2-987D-E6807C756396}" type="datetime1">
              <a:rPr lang="en-US" smtClean="0"/>
              <a:t>9/11/2023</a:t>
            </a:fld>
            <a:endParaRPr lang="en-US"/>
          </a:p>
        </p:txBody>
      </p:sp>
      <p:sp>
        <p:nvSpPr>
          <p:cNvPr id="5" name="Footer Placeholder 4">
            <a:extLst>
              <a:ext uri="{FF2B5EF4-FFF2-40B4-BE49-F238E27FC236}">
                <a16:creationId xmlns:a16="http://schemas.microsoft.com/office/drawing/2014/main" id="{DF7B6A1B-2ED1-33DA-E756-F4B2D37F1D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36087-BC4B-FA28-CF98-59D45F0FDCA1}"/>
              </a:ext>
            </a:extLst>
          </p:cNvPr>
          <p:cNvSpPr>
            <a:spLocks noGrp="1"/>
          </p:cNvSpPr>
          <p:nvPr>
            <p:ph type="sldNum" sz="quarter" idx="12"/>
          </p:nvPr>
        </p:nvSpPr>
        <p:spPr/>
        <p:txBody>
          <a:bodyPr/>
          <a:lstStyle/>
          <a:p>
            <a:fld id="{1EE942B0-2D73-F34F-B9C9-BB458B93DF55}" type="slidenum">
              <a:rPr lang="en-US" smtClean="0"/>
              <a:t>‹#›</a:t>
            </a:fld>
            <a:endParaRPr lang="en-US"/>
          </a:p>
        </p:txBody>
      </p:sp>
    </p:spTree>
    <p:extLst>
      <p:ext uri="{BB962C8B-B14F-4D97-AF65-F5344CB8AC3E}">
        <p14:creationId xmlns:p14="http://schemas.microsoft.com/office/powerpoint/2010/main" val="36270235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sz="half" idx="21"/>
          </p:nvPr>
        </p:nvSpPr>
        <p:spPr>
          <a:xfrm>
            <a:off x="1998398" y="152455"/>
            <a:ext cx="5143502" cy="3430787"/>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1812727" y="3542854"/>
            <a:ext cx="5518547" cy="750095"/>
          </a:xfrm>
          <a:prstGeom prst="rect">
            <a:avLst/>
          </a:prstGeom>
        </p:spPr>
        <p:txBody>
          <a:bodyPr lIns="71437" tIns="71437" rIns="71437" bIns="71437" anchor="b"/>
          <a:lstStyle>
            <a:lvl1pPr defTabSz="308075">
              <a:defRPr sz="4200">
                <a:latin typeface="+mn-lt"/>
                <a:ea typeface="+mn-ea"/>
                <a:cs typeface="+mn-cs"/>
                <a:sym typeface="Helvetica Neue Medium"/>
              </a:defRPr>
            </a:lvl1pPr>
          </a:lstStyle>
          <a:p>
            <a:r>
              <a:t>Title Text</a:t>
            </a:r>
          </a:p>
        </p:txBody>
      </p:sp>
      <p:sp>
        <p:nvSpPr>
          <p:cNvPr id="22" name="Body Level One…"/>
          <p:cNvSpPr txBox="1">
            <a:spLocks noGrp="1"/>
          </p:cNvSpPr>
          <p:nvPr>
            <p:ph type="body" sz="quarter" idx="1"/>
          </p:nvPr>
        </p:nvSpPr>
        <p:spPr>
          <a:xfrm>
            <a:off x="1812727" y="4299645"/>
            <a:ext cx="5518547" cy="596057"/>
          </a:xfrm>
          <a:prstGeom prst="rect">
            <a:avLst/>
          </a:prstGeom>
        </p:spPr>
        <p:txBody>
          <a:bodyPr lIns="71437" tIns="71437" rIns="71437" bIns="71437" anchor="t"/>
          <a:lstStyle>
            <a:lvl1pPr marL="0" indent="0" algn="ctr" defTabSz="308075">
              <a:spcBef>
                <a:spcPts val="0"/>
              </a:spcBef>
              <a:buSzTx/>
              <a:buNone/>
              <a:defRPr sz="1950">
                <a:latin typeface="Helvetica Neue"/>
                <a:ea typeface="Helvetica Neue"/>
                <a:cs typeface="Helvetica Neue"/>
                <a:sym typeface="Helvetica Neue"/>
              </a:defRPr>
            </a:lvl1pPr>
            <a:lvl2pPr marL="0" indent="85725" algn="ctr" defTabSz="308075">
              <a:spcBef>
                <a:spcPts val="0"/>
              </a:spcBef>
              <a:buSzTx/>
              <a:buNone/>
              <a:defRPr sz="1950">
                <a:latin typeface="Helvetica Neue"/>
                <a:ea typeface="Helvetica Neue"/>
                <a:cs typeface="Helvetica Neue"/>
                <a:sym typeface="Helvetica Neue"/>
              </a:defRPr>
            </a:lvl2pPr>
            <a:lvl3pPr marL="0" indent="171450" algn="ctr" defTabSz="308075">
              <a:spcBef>
                <a:spcPts val="0"/>
              </a:spcBef>
              <a:buSzTx/>
              <a:buNone/>
              <a:defRPr sz="1950">
                <a:latin typeface="Helvetica Neue"/>
                <a:ea typeface="Helvetica Neue"/>
                <a:cs typeface="Helvetica Neue"/>
                <a:sym typeface="Helvetica Neue"/>
              </a:defRPr>
            </a:lvl3pPr>
            <a:lvl4pPr marL="0" indent="257175" algn="ctr" defTabSz="308075">
              <a:spcBef>
                <a:spcPts val="0"/>
              </a:spcBef>
              <a:buSzTx/>
              <a:buNone/>
              <a:defRPr sz="1950">
                <a:latin typeface="Helvetica Neue"/>
                <a:ea typeface="Helvetica Neue"/>
                <a:cs typeface="Helvetica Neue"/>
                <a:sym typeface="Helvetica Neue"/>
              </a:defRPr>
            </a:lvl4pPr>
            <a:lvl5pPr marL="0" indent="342900" algn="ctr" defTabSz="308075">
              <a:spcBef>
                <a:spcPts val="0"/>
              </a:spcBef>
              <a:buSzTx/>
              <a:buNone/>
              <a:defRPr sz="195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xfrm>
            <a:off x="4482790" y="4902398"/>
            <a:ext cx="174851" cy="179127"/>
          </a:xfrm>
          <a:prstGeom prst="rect">
            <a:avLst/>
          </a:prstGeom>
        </p:spPr>
        <p:txBody>
          <a:bodyPr lIns="71437" tIns="71437" rIns="71437" bIns="71437"/>
          <a:lstStyle>
            <a:lvl1pPr defTabSz="308075">
              <a:defRPr sz="825">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3523699453"/>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7DAB8-BA1F-1971-A1A6-01DF72D4BEA5}"/>
              </a:ext>
            </a:extLst>
          </p:cNvPr>
          <p:cNvSpPr>
            <a:spLocks noGrp="1"/>
          </p:cNvSpPr>
          <p:nvPr>
            <p:ph type="dt" sz="half" idx="10"/>
          </p:nvPr>
        </p:nvSpPr>
        <p:spPr/>
        <p:txBody>
          <a:bodyPr/>
          <a:lstStyle/>
          <a:p>
            <a:fld id="{AAC5C22C-60DA-431C-A265-AAA38E912D73}" type="datetime1">
              <a:rPr lang="en-US" smtClean="0"/>
              <a:t>9/11/2023</a:t>
            </a:fld>
            <a:endParaRPr lang="en-US"/>
          </a:p>
        </p:txBody>
      </p:sp>
      <p:sp>
        <p:nvSpPr>
          <p:cNvPr id="3" name="Footer Placeholder 2">
            <a:extLst>
              <a:ext uri="{FF2B5EF4-FFF2-40B4-BE49-F238E27FC236}">
                <a16:creationId xmlns:a16="http://schemas.microsoft.com/office/drawing/2014/main" id="{5BC0280C-179E-3266-887E-B66B41302D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35183BC-3242-66C3-115F-EF245A8DD503}"/>
              </a:ext>
            </a:extLst>
          </p:cNvPr>
          <p:cNvSpPr>
            <a:spLocks noGrp="1"/>
          </p:cNvSpPr>
          <p:nvPr>
            <p:ph type="sldNum" sz="quarter" idx="12"/>
          </p:nvPr>
        </p:nvSpPr>
        <p:spPr/>
        <p:txBody>
          <a:bodyPr/>
          <a:lstStyle/>
          <a:p>
            <a:fld id="{1EE942B0-2D73-F34F-B9C9-BB458B93DF55}" type="slidenum">
              <a:rPr lang="en-US" smtClean="0"/>
              <a:t>‹#›</a:t>
            </a:fld>
            <a:endParaRPr lang="en-US"/>
          </a:p>
        </p:txBody>
      </p:sp>
    </p:spTree>
    <p:extLst>
      <p:ext uri="{BB962C8B-B14F-4D97-AF65-F5344CB8AC3E}">
        <p14:creationId xmlns:p14="http://schemas.microsoft.com/office/powerpoint/2010/main" val="3416060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white">
    <p:bg>
      <p:bgPr>
        <a:solidFill>
          <a:schemeClr val="bg1"/>
        </a:solidFill>
        <a:effectLst/>
      </p:bgPr>
    </p:bg>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F14B76D6-1E80-FE45-861E-898D9060FB16}"/>
              </a:ext>
            </a:extLst>
          </p:cNvPr>
          <p:cNvSpPr>
            <a:spLocks noGrp="1"/>
          </p:cNvSpPr>
          <p:nvPr>
            <p:ph type="body" sz="quarter" idx="14"/>
          </p:nvPr>
        </p:nvSpPr>
        <p:spPr>
          <a:xfrm>
            <a:off x="504825" y="380999"/>
            <a:ext cx="7523937" cy="4315064"/>
          </a:xfrm>
        </p:spPr>
        <p:txBody>
          <a:bodyPr lIns="0" tIns="0" rIns="0" bIns="0" anchor="ctr" anchorCtr="0">
            <a:noAutofit/>
          </a:bodyPr>
          <a:lstStyle>
            <a:lvl1pPr marL="6350" indent="-6350">
              <a:lnSpc>
                <a:spcPct val="90000"/>
              </a:lnSpc>
              <a:buClr>
                <a:srgbClr val="00629F"/>
              </a:buClr>
              <a:buNone/>
              <a:tabLst/>
              <a:defRPr sz="3600" b="0" i="0">
                <a:solidFill>
                  <a:srgbClr val="00629F"/>
                </a:solidFill>
                <a:latin typeface="+mj-lt"/>
                <a:cs typeface="Calibri Light" panose="020F0302020204030204" pitchFamily="34" charset="0"/>
              </a:defRPr>
            </a:lvl1pPr>
            <a:lvl2pPr marL="757238" indent="-401638">
              <a:lnSpc>
                <a:spcPct val="90000"/>
              </a:lnSpc>
              <a:buClr>
                <a:srgbClr val="00629F"/>
              </a:buClr>
              <a:buNone/>
              <a:tabLst/>
              <a:defRPr sz="3800" b="0" i="0">
                <a:solidFill>
                  <a:srgbClr val="00629F"/>
                </a:solidFill>
                <a:latin typeface="+mj-lt"/>
                <a:cs typeface="Calibri Light" panose="020F0302020204030204" pitchFamily="34" charset="0"/>
              </a:defRPr>
            </a:lvl2pPr>
            <a:lvl3pPr marL="979488" indent="-266700">
              <a:lnSpc>
                <a:spcPct val="90000"/>
              </a:lnSpc>
              <a:buClr>
                <a:srgbClr val="00629F"/>
              </a:buClr>
              <a:buNone/>
              <a:tabLst/>
              <a:defRPr sz="3000" b="0" i="0">
                <a:solidFill>
                  <a:srgbClr val="00629F"/>
                </a:solidFill>
                <a:latin typeface="+mj-lt"/>
                <a:cs typeface="Calibri Light" panose="020F0302020204030204" pitchFamily="34" charset="0"/>
              </a:defRPr>
            </a:lvl3pPr>
            <a:lvl4pPr marL="1292225" indent="-254000">
              <a:lnSpc>
                <a:spcPct val="90000"/>
              </a:lnSpc>
              <a:buClr>
                <a:srgbClr val="00629F"/>
              </a:buClr>
              <a:buNone/>
              <a:tabLst/>
              <a:defRPr sz="2600" b="0" i="0">
                <a:solidFill>
                  <a:srgbClr val="00629F"/>
                </a:solidFill>
                <a:latin typeface="+mj-lt"/>
                <a:cs typeface="Calibri Light" panose="020F0302020204030204" pitchFamily="34" charset="0"/>
              </a:defRPr>
            </a:lvl4pPr>
          </a:lstStyle>
          <a:p>
            <a:pPr lvl="0"/>
            <a:r>
              <a:rPr lang="en-GB" dirty="0"/>
              <a:t>Click to edit Master text styles</a:t>
            </a:r>
          </a:p>
        </p:txBody>
      </p:sp>
      <p:graphicFrame>
        <p:nvGraphicFramePr>
          <p:cNvPr id="4" name="Object 3" hidden="1">
            <a:extLst>
              <a:ext uri="{FF2B5EF4-FFF2-40B4-BE49-F238E27FC236}">
                <a16:creationId xmlns:a16="http://schemas.microsoft.com/office/drawing/2014/main" id="{AB97E9A9-1E1C-4B5E-8AF4-C1C99BF6287F}"/>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79" imgH="478" progId="TCLayout.ActiveDocument.1">
                  <p:embed/>
                </p:oleObj>
              </mc:Choice>
              <mc:Fallback>
                <p:oleObj name="think-cell Slide" r:id="rId4" imgW="479" imgH="478" progId="TCLayout.ActiveDocument.1">
                  <p:embed/>
                  <p:pic>
                    <p:nvPicPr>
                      <p:cNvPr id="4" name="Object 3" hidden="1">
                        <a:extLst>
                          <a:ext uri="{FF2B5EF4-FFF2-40B4-BE49-F238E27FC236}">
                            <a16:creationId xmlns:a16="http://schemas.microsoft.com/office/drawing/2014/main" id="{AB97E9A9-1E1C-4B5E-8AF4-C1C99BF6287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61105F-C847-40F9-BFC8-77D41F952978}"/>
              </a:ext>
            </a:extLst>
          </p:cNvPr>
          <p:cNvSpPr/>
          <p:nvPr userDrawn="1">
            <p:custDataLst>
              <p:tags r:id="rId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5" name="Date Placeholder 4">
            <a:extLst>
              <a:ext uri="{FF2B5EF4-FFF2-40B4-BE49-F238E27FC236}">
                <a16:creationId xmlns:a16="http://schemas.microsoft.com/office/drawing/2014/main" id="{8684C236-880D-410B-8E54-B173207AFE17}"/>
              </a:ext>
            </a:extLst>
          </p:cNvPr>
          <p:cNvSpPr>
            <a:spLocks noGrp="1"/>
          </p:cNvSpPr>
          <p:nvPr>
            <p:ph type="dt" sz="half" idx="11"/>
          </p:nvPr>
        </p:nvSpPr>
        <p:spPr/>
        <p:txBody>
          <a:bodyPr/>
          <a:lstStyle>
            <a:lvl1pPr>
              <a:defRPr>
                <a:solidFill>
                  <a:schemeClr val="tx1"/>
                </a:solidFill>
                <a:latin typeface="+mn-lt"/>
              </a:defRPr>
            </a:lvl1pPr>
          </a:lstStyle>
          <a:p>
            <a:fld id="{F408B60D-FD05-49EA-9DFF-4AC150F084AD}" type="datetime1">
              <a:rPr lang="en-US" smtClean="0"/>
              <a:t>9/11/2023</a:t>
            </a:fld>
            <a:endParaRPr lang="en-IN" dirty="0"/>
          </a:p>
        </p:txBody>
      </p:sp>
      <p:sp>
        <p:nvSpPr>
          <p:cNvPr id="6" name="Footer Placeholder 5">
            <a:extLst>
              <a:ext uri="{FF2B5EF4-FFF2-40B4-BE49-F238E27FC236}">
                <a16:creationId xmlns:a16="http://schemas.microsoft.com/office/drawing/2014/main" id="{1BE0DDD1-E8FF-476A-B624-711BB78C5337}"/>
              </a:ext>
            </a:extLst>
          </p:cNvPr>
          <p:cNvSpPr>
            <a:spLocks noGrp="1"/>
          </p:cNvSpPr>
          <p:nvPr>
            <p:ph type="ftr" sz="quarter" idx="12"/>
          </p:nvPr>
        </p:nvSpPr>
        <p:spPr>
          <a:xfrm>
            <a:off x="1948068" y="4884454"/>
            <a:ext cx="3910151" cy="107975"/>
          </a:xfrm>
          <a:prstGeom prst="rect">
            <a:avLst/>
          </a:prstGeom>
        </p:spPr>
        <p:txBody>
          <a:bodyPr/>
          <a:lstStyle>
            <a:lvl1pPr>
              <a:defRPr>
                <a:solidFill>
                  <a:schemeClr val="tx1"/>
                </a:solidFill>
                <a:latin typeface="+mn-lt"/>
              </a:defRPr>
            </a:lvl1pPr>
          </a:lstStyle>
          <a:p>
            <a:endParaRPr lang="en-IN" dirty="0"/>
          </a:p>
        </p:txBody>
      </p:sp>
      <p:sp>
        <p:nvSpPr>
          <p:cNvPr id="7" name="Slide Number Placeholder 6">
            <a:extLst>
              <a:ext uri="{FF2B5EF4-FFF2-40B4-BE49-F238E27FC236}">
                <a16:creationId xmlns:a16="http://schemas.microsoft.com/office/drawing/2014/main" id="{9636BD1A-AF4B-4287-A902-BC02DA082019}"/>
              </a:ext>
            </a:extLst>
          </p:cNvPr>
          <p:cNvSpPr>
            <a:spLocks noGrp="1"/>
          </p:cNvSpPr>
          <p:nvPr>
            <p:ph type="sldNum" sz="quarter" idx="13"/>
          </p:nvPr>
        </p:nvSpPr>
        <p:spPr/>
        <p:txBody>
          <a:bodyPr/>
          <a:lstStyle>
            <a:lvl1pPr>
              <a:defRPr>
                <a:solidFill>
                  <a:schemeClr val="tx1"/>
                </a:solidFill>
                <a:latin typeface="+mn-lt"/>
              </a:defRPr>
            </a:lvl1pPr>
          </a:lstStyle>
          <a:p>
            <a:fld id="{A5163908-529D-4A49-892F-D37C4044DFD8}" type="slidenum">
              <a:rPr lang="en-IN" smtClean="0"/>
              <a:pPr/>
              <a:t>‹#›</a:t>
            </a:fld>
            <a:endParaRPr lang="en-IN"/>
          </a:p>
        </p:txBody>
      </p:sp>
    </p:spTree>
    <p:extLst>
      <p:ext uri="{BB962C8B-B14F-4D97-AF65-F5344CB8AC3E}">
        <p14:creationId xmlns:p14="http://schemas.microsoft.com/office/powerpoint/2010/main" val="373400568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bleed video">
    <p:bg>
      <p:bgPr>
        <a:solidFill>
          <a:schemeClr val="bg1">
            <a:lumMod val="75000"/>
          </a:schemeClr>
        </a:solidFill>
        <a:effectLst/>
      </p:bgPr>
    </p:bg>
    <p:spTree>
      <p:nvGrpSpPr>
        <p:cNvPr id="1" name=""/>
        <p:cNvGrpSpPr/>
        <p:nvPr/>
      </p:nvGrpSpPr>
      <p:grpSpPr>
        <a:xfrm>
          <a:off x="0" y="0"/>
          <a:ext cx="0" cy="0"/>
          <a:chOff x="0" y="0"/>
          <a:chExt cx="0" cy="0"/>
        </a:xfrm>
      </p:grpSpPr>
      <p:sp>
        <p:nvSpPr>
          <p:cNvPr id="6" name="Media Placeholder 5">
            <a:extLst>
              <a:ext uri="{FF2B5EF4-FFF2-40B4-BE49-F238E27FC236}">
                <a16:creationId xmlns:a16="http://schemas.microsoft.com/office/drawing/2014/main" id="{8386B580-0255-B14B-8CC7-759D3E4E7726}"/>
              </a:ext>
            </a:extLst>
          </p:cNvPr>
          <p:cNvSpPr>
            <a:spLocks noGrp="1"/>
          </p:cNvSpPr>
          <p:nvPr>
            <p:ph type="media" sz="quarter" idx="24"/>
          </p:nvPr>
        </p:nvSpPr>
        <p:spPr>
          <a:xfrm>
            <a:off x="0" y="0"/>
            <a:ext cx="9144000" cy="5143500"/>
          </a:xfrm>
          <a:solidFill>
            <a:schemeClr val="bg1">
              <a:lumMod val="85000"/>
            </a:schemeClr>
          </a:solidFill>
        </p:spPr>
        <p:txBody>
          <a:bodyPr bIns="503999" anchor="ctr"/>
          <a:lstStyle>
            <a:lvl1pPr algn="ctr">
              <a:buNone/>
              <a:defRPr/>
            </a:lvl1pPr>
          </a:lstStyle>
          <a:p>
            <a:endParaRPr lang="en-NL" dirty="0"/>
          </a:p>
        </p:txBody>
      </p:sp>
      <p:sp>
        <p:nvSpPr>
          <p:cNvPr id="13" name="Footer Placeholder 4">
            <a:extLst>
              <a:ext uri="{FF2B5EF4-FFF2-40B4-BE49-F238E27FC236}">
                <a16:creationId xmlns:a16="http://schemas.microsoft.com/office/drawing/2014/main" id="{1A9D1465-550E-0E4E-B1C9-13DDC9BD1E1F}"/>
              </a:ext>
            </a:extLst>
          </p:cNvPr>
          <p:cNvSpPr txBox="1">
            <a:spLocks/>
          </p:cNvSpPr>
          <p:nvPr userDrawn="1"/>
        </p:nvSpPr>
        <p:spPr>
          <a:xfrm>
            <a:off x="7889640" y="4719600"/>
            <a:ext cx="1063904"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3" name="Date Placeholder 2">
            <a:extLst>
              <a:ext uri="{FF2B5EF4-FFF2-40B4-BE49-F238E27FC236}">
                <a16:creationId xmlns:a16="http://schemas.microsoft.com/office/drawing/2014/main" id="{B8F9AEC4-9B91-9248-8223-A4EF9444EE96}"/>
              </a:ext>
            </a:extLst>
          </p:cNvPr>
          <p:cNvSpPr>
            <a:spLocks noGrp="1"/>
          </p:cNvSpPr>
          <p:nvPr>
            <p:ph type="dt" sz="half" idx="10"/>
          </p:nvPr>
        </p:nvSpPr>
        <p:spPr/>
        <p:txBody>
          <a:bodyPr/>
          <a:lstStyle>
            <a:lvl1pPr>
              <a:defRPr>
                <a:solidFill>
                  <a:schemeClr val="bg1"/>
                </a:solidFill>
                <a:latin typeface="+mn-lt"/>
              </a:defRPr>
            </a:lvl1pPr>
          </a:lstStyle>
          <a:p>
            <a:fld id="{7E9E4860-3209-4AB5-A3D5-5A962B718676}" type="datetime1">
              <a:rPr lang="en-US" smtClean="0"/>
              <a:t>9/11/2023</a:t>
            </a:fld>
            <a:endParaRPr lang="en-IN" dirty="0"/>
          </a:p>
        </p:txBody>
      </p:sp>
      <p:sp>
        <p:nvSpPr>
          <p:cNvPr id="4" name="Footer Placeholder 3">
            <a:extLst>
              <a:ext uri="{FF2B5EF4-FFF2-40B4-BE49-F238E27FC236}">
                <a16:creationId xmlns:a16="http://schemas.microsoft.com/office/drawing/2014/main" id="{57F13E90-F8D2-5949-AAA4-3C6C8F4DC9F1}"/>
              </a:ext>
            </a:extLst>
          </p:cNvPr>
          <p:cNvSpPr>
            <a:spLocks noGrp="1"/>
          </p:cNvSpPr>
          <p:nvPr>
            <p:ph type="ftr" sz="quarter" idx="11"/>
          </p:nvPr>
        </p:nvSpPr>
        <p:spPr>
          <a:xfrm>
            <a:off x="1948068" y="4884454"/>
            <a:ext cx="3910151" cy="107975"/>
          </a:xfrm>
          <a:prstGeom prst="rect">
            <a:avLst/>
          </a:prstGeom>
        </p:spPr>
        <p:txBody>
          <a:bodyPr/>
          <a:lstStyle>
            <a:lvl1pPr>
              <a:defRPr>
                <a:solidFill>
                  <a:schemeClr val="bg1"/>
                </a:solidFill>
                <a:latin typeface="+mn-lt"/>
              </a:defRPr>
            </a:lvl1pPr>
          </a:lstStyle>
          <a:p>
            <a:endParaRPr lang="en-IN" dirty="0"/>
          </a:p>
        </p:txBody>
      </p:sp>
      <p:sp>
        <p:nvSpPr>
          <p:cNvPr id="5" name="Slide Number Placeholder 4">
            <a:extLst>
              <a:ext uri="{FF2B5EF4-FFF2-40B4-BE49-F238E27FC236}">
                <a16:creationId xmlns:a16="http://schemas.microsoft.com/office/drawing/2014/main" id="{13B83D8F-4BC0-164F-B136-151A904FB7D9}"/>
              </a:ext>
            </a:extLst>
          </p:cNvPr>
          <p:cNvSpPr>
            <a:spLocks noGrp="1"/>
          </p:cNvSpPr>
          <p:nvPr>
            <p:ph type="sldNum" sz="quarter" idx="12"/>
          </p:nvPr>
        </p:nvSpPr>
        <p:spPr/>
        <p:txBody>
          <a:bodyPr/>
          <a:lstStyle>
            <a:lvl1pPr>
              <a:defRPr>
                <a:solidFill>
                  <a:schemeClr val="bg1"/>
                </a:solidFill>
                <a:latin typeface="+mn-lt"/>
              </a:defRPr>
            </a:lvl1pPr>
          </a:lstStyle>
          <a:p>
            <a:fld id="{A5163908-529D-4A49-892F-D37C4044DFD8}" type="slidenum">
              <a:rPr lang="en-IN" smtClean="0"/>
              <a:pPr/>
              <a:t>‹#›</a:t>
            </a:fld>
            <a:endParaRPr lang="en-IN"/>
          </a:p>
        </p:txBody>
      </p:sp>
    </p:spTree>
    <p:extLst>
      <p:ext uri="{BB962C8B-B14F-4D97-AF65-F5344CB8AC3E}">
        <p14:creationId xmlns:p14="http://schemas.microsoft.com/office/powerpoint/2010/main" val="42789497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D4F054F-6CD0-C744-99DB-747A5AF70D4D}"/>
              </a:ext>
            </a:extLst>
          </p:cNvPr>
          <p:cNvSpPr>
            <a:spLocks noGrp="1"/>
          </p:cNvSpPr>
          <p:nvPr>
            <p:ph type="pic" sz="quarter" idx="22" hasCustomPrompt="1"/>
          </p:nvPr>
        </p:nvSpPr>
        <p:spPr>
          <a:xfrm>
            <a:off x="0" y="0"/>
            <a:ext cx="9144000" cy="5143500"/>
          </a:xfrm>
          <a:solidFill>
            <a:schemeClr val="bg1">
              <a:lumMod val="85000"/>
            </a:schemeClr>
          </a:solidFill>
        </p:spPr>
        <p:txBody>
          <a:bodyPr vert="horz" lIns="0" tIns="0" rIns="0" bIns="576000" spcCol="324000" rtlCol="0" anchor="ctr">
            <a:noAutofit/>
          </a:bodyPr>
          <a:lstStyle>
            <a:lvl1pPr marL="0" indent="0" algn="ctr">
              <a:buNone/>
              <a:defRPr lang="en-US" dirty="0"/>
            </a:lvl1pPr>
          </a:lstStyle>
          <a:p>
            <a:pPr marL="0" lvl="0" indent="0" algn="ctr">
              <a:buNone/>
            </a:pPr>
            <a:r>
              <a:rPr lang="en-US" dirty="0"/>
              <a:t>Click icon to insert photo 1500 x 843 px</a:t>
            </a:r>
          </a:p>
        </p:txBody>
      </p:sp>
      <p:sp>
        <p:nvSpPr>
          <p:cNvPr id="3" name="Date Placeholder 2">
            <a:extLst>
              <a:ext uri="{FF2B5EF4-FFF2-40B4-BE49-F238E27FC236}">
                <a16:creationId xmlns:a16="http://schemas.microsoft.com/office/drawing/2014/main" id="{B8F9AEC4-9B91-9248-8223-A4EF9444EE96}"/>
              </a:ext>
            </a:extLst>
          </p:cNvPr>
          <p:cNvSpPr>
            <a:spLocks noGrp="1"/>
          </p:cNvSpPr>
          <p:nvPr>
            <p:ph type="dt" sz="half" idx="10"/>
          </p:nvPr>
        </p:nvSpPr>
        <p:spPr/>
        <p:txBody>
          <a:bodyPr/>
          <a:lstStyle>
            <a:lvl1pPr>
              <a:defRPr>
                <a:solidFill>
                  <a:schemeClr val="bg1"/>
                </a:solidFill>
              </a:defRPr>
            </a:lvl1pPr>
          </a:lstStyle>
          <a:p>
            <a:fld id="{F7F9F8FE-BE15-4E84-B447-A33B135480ED}" type="datetime1">
              <a:rPr lang="en-US" smtClean="0">
                <a:solidFill>
                  <a:schemeClr val="bg1"/>
                </a:solidFill>
              </a:rPr>
              <a:t>9/11/2023</a:t>
            </a:fld>
            <a:endParaRPr lang="en-IN" dirty="0">
              <a:solidFill>
                <a:schemeClr val="bg1"/>
              </a:solidFill>
            </a:endParaRPr>
          </a:p>
        </p:txBody>
      </p:sp>
      <p:sp>
        <p:nvSpPr>
          <p:cNvPr id="4" name="Footer Placeholder 3">
            <a:extLst>
              <a:ext uri="{FF2B5EF4-FFF2-40B4-BE49-F238E27FC236}">
                <a16:creationId xmlns:a16="http://schemas.microsoft.com/office/drawing/2014/main" id="{57F13E90-F8D2-5949-AAA4-3C6C8F4DC9F1}"/>
              </a:ext>
            </a:extLst>
          </p:cNvPr>
          <p:cNvSpPr>
            <a:spLocks noGrp="1"/>
          </p:cNvSpPr>
          <p:nvPr>
            <p:ph type="ftr" sz="quarter" idx="11"/>
          </p:nvPr>
        </p:nvSpPr>
        <p:spPr>
          <a:xfrm>
            <a:off x="1948068" y="4884454"/>
            <a:ext cx="3910151" cy="107975"/>
          </a:xfrm>
          <a:prstGeom prst="rect">
            <a:avLst/>
          </a:prstGeom>
        </p:spPr>
        <p:txBody>
          <a:bodyPr/>
          <a:lstStyle>
            <a:lvl1pPr>
              <a:defRPr>
                <a:solidFill>
                  <a:schemeClr val="bg1"/>
                </a:solidFill>
              </a:defRPr>
            </a:lvl1pPr>
          </a:lstStyle>
          <a:p>
            <a:endParaRPr lang="en-IN" dirty="0">
              <a:solidFill>
                <a:schemeClr val="bg1"/>
              </a:solidFill>
            </a:endParaRPr>
          </a:p>
        </p:txBody>
      </p:sp>
      <p:sp>
        <p:nvSpPr>
          <p:cNvPr id="5" name="Slide Number Placeholder 4">
            <a:extLst>
              <a:ext uri="{FF2B5EF4-FFF2-40B4-BE49-F238E27FC236}">
                <a16:creationId xmlns:a16="http://schemas.microsoft.com/office/drawing/2014/main" id="{13B83D8F-4BC0-164F-B136-151A904FB7D9}"/>
              </a:ext>
            </a:extLst>
          </p:cNvPr>
          <p:cNvSpPr>
            <a:spLocks noGrp="1"/>
          </p:cNvSpPr>
          <p:nvPr>
            <p:ph type="sldNum" sz="quarter" idx="12"/>
          </p:nvPr>
        </p:nvSpPr>
        <p:spPr/>
        <p:txBody>
          <a:bodyPr/>
          <a:lstStyle>
            <a:lvl1pPr>
              <a:defRPr>
                <a:solidFill>
                  <a:schemeClr val="bg1"/>
                </a:solidFill>
              </a:defRPr>
            </a:lvl1pPr>
          </a:lstStyle>
          <a:p>
            <a:fld id="{A5163908-529D-4A49-892F-D37C4044DFD8}" type="slidenum">
              <a:rPr lang="en-IN" smtClean="0"/>
              <a:pPr/>
              <a:t>‹#›</a:t>
            </a:fld>
            <a:endParaRPr lang="en-IN"/>
          </a:p>
        </p:txBody>
      </p:sp>
      <p:sp>
        <p:nvSpPr>
          <p:cNvPr id="11" name="Footer Placeholder 4">
            <a:extLst>
              <a:ext uri="{FF2B5EF4-FFF2-40B4-BE49-F238E27FC236}">
                <a16:creationId xmlns:a16="http://schemas.microsoft.com/office/drawing/2014/main" id="{769BFD60-1F6E-8847-8AF0-D376979663F9}"/>
              </a:ext>
            </a:extLst>
          </p:cNvPr>
          <p:cNvSpPr txBox="1">
            <a:spLocks/>
          </p:cNvSpPr>
          <p:nvPr userDrawn="1"/>
        </p:nvSpPr>
        <p:spPr>
          <a:xfrm>
            <a:off x="7884368" y="4719600"/>
            <a:ext cx="1068510"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17" name="Text Placeholder 9">
            <a:extLst>
              <a:ext uri="{FF2B5EF4-FFF2-40B4-BE49-F238E27FC236}">
                <a16:creationId xmlns:a16="http://schemas.microsoft.com/office/drawing/2014/main" id="{2FBD5542-7C18-554E-8C38-9C18824A0F23}"/>
              </a:ext>
            </a:extLst>
          </p:cNvPr>
          <p:cNvSpPr>
            <a:spLocks noGrp="1"/>
          </p:cNvSpPr>
          <p:nvPr>
            <p:ph type="body" sz="quarter" idx="23" hasCustomPrompt="1"/>
          </p:nvPr>
        </p:nvSpPr>
        <p:spPr>
          <a:xfrm>
            <a:off x="8280764" y="216000"/>
            <a:ext cx="360000" cy="457297"/>
          </a:xfrm>
          <a:blipFill dpi="0" rotWithShape="1">
            <a:blip r:embed="rId2">
              <a:alphaModFix/>
            </a:blip>
            <a:srcRect/>
            <a:stretch>
              <a:fillRect/>
            </a:stretch>
          </a:blipFill>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318029592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image" Target="../media/image1.emf"/><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tags" Target="../tags/tag4.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ags" Target="../tags/tag2.xml"/><Relationship Id="rId75"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71"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71"/>
            </p:custDataLst>
            <p:extLst>
              <p:ext uri="{D42A27DB-BD31-4B8C-83A1-F6EECF244321}">
                <p14:modId xmlns:p14="http://schemas.microsoft.com/office/powerpoint/2010/main" val="1948553763"/>
              </p:ext>
            </p:extLst>
          </p:nvPr>
        </p:nvGraphicFramePr>
        <p:xfrm>
          <a:off x="1591" y="1192"/>
          <a:ext cx="1587" cy="1190"/>
        </p:xfrm>
        <a:graphic>
          <a:graphicData uri="http://schemas.openxmlformats.org/presentationml/2006/ole">
            <mc:AlternateContent xmlns:mc="http://schemas.openxmlformats.org/markup-compatibility/2006">
              <mc:Choice xmlns:v="urn:schemas-microsoft-com:vml" Requires="v">
                <p:oleObj name="think-cell Slide" r:id="rId73" imgW="270" imgH="270" progId="TCLayout.ActiveDocument.1">
                  <p:embed/>
                </p:oleObj>
              </mc:Choice>
              <mc:Fallback>
                <p:oleObj name="think-cell Slide" r:id="rId73" imgW="270" imgH="270" progId="TCLayout.ActiveDocument.1">
                  <p:embed/>
                  <p:pic>
                    <p:nvPicPr>
                      <p:cNvPr id="2" name="Object 1" hidden="1"/>
                      <p:cNvPicPr/>
                      <p:nvPr/>
                    </p:nvPicPr>
                    <p:blipFill>
                      <a:blip r:embed="rId74"/>
                      <a:stretch>
                        <a:fillRect/>
                      </a:stretch>
                    </p:blipFill>
                    <p:spPr>
                      <a:xfrm>
                        <a:off x="1591" y="1192"/>
                        <a:ext cx="1587" cy="1190"/>
                      </a:xfrm>
                      <a:prstGeom prst="rect">
                        <a:avLst/>
                      </a:prstGeom>
                    </p:spPr>
                  </p:pic>
                </p:oleObj>
              </mc:Fallback>
            </mc:AlternateContent>
          </a:graphicData>
        </a:graphic>
      </p:graphicFrame>
      <p:pic>
        <p:nvPicPr>
          <p:cNvPr id="9" name="Picture 8">
            <a:extLst>
              <a:ext uri="{FF2B5EF4-FFF2-40B4-BE49-F238E27FC236}">
                <a16:creationId xmlns:a16="http://schemas.microsoft.com/office/drawing/2014/main" id="{7A5D2E64-2649-4557-8200-E78DF2A57EFC}"/>
              </a:ext>
            </a:extLst>
          </p:cNvPr>
          <p:cNvPicPr>
            <a:picLocks noChangeAspect="1"/>
          </p:cNvPicPr>
          <p:nvPr userDrawn="1"/>
        </p:nvPicPr>
        <p:blipFill>
          <a:blip r:embed="rId75" cstate="print">
            <a:extLst>
              <a:ext uri="{28A0092B-C50C-407E-A947-70E740481C1C}">
                <a14:useLocalDpi xmlns:a14="http://schemas.microsoft.com/office/drawing/2010/main" val="0"/>
              </a:ext>
            </a:extLst>
          </a:blip>
          <a:stretch>
            <a:fillRect/>
          </a:stretch>
        </p:blipFill>
        <p:spPr>
          <a:xfrm>
            <a:off x="8280763" y="216000"/>
            <a:ext cx="360000" cy="457297"/>
          </a:xfrm>
          <a:prstGeom prst="rect">
            <a:avLst/>
          </a:prstGeom>
        </p:spPr>
      </p:pic>
      <p:sp>
        <p:nvSpPr>
          <p:cNvPr id="4" name="Date Placeholder 3">
            <a:extLst>
              <a:ext uri="{FF2B5EF4-FFF2-40B4-BE49-F238E27FC236}">
                <a16:creationId xmlns:a16="http://schemas.microsoft.com/office/drawing/2014/main" id="{39BA08C5-5A5A-413C-BB47-80E1FBC06359}"/>
              </a:ext>
            </a:extLst>
          </p:cNvPr>
          <p:cNvSpPr>
            <a:spLocks noGrp="1"/>
          </p:cNvSpPr>
          <p:nvPr>
            <p:ph type="dt" sz="half" idx="2"/>
          </p:nvPr>
        </p:nvSpPr>
        <p:spPr>
          <a:xfrm>
            <a:off x="504826" y="4884454"/>
            <a:ext cx="718767" cy="107975"/>
          </a:xfrm>
          <a:prstGeom prst="rect">
            <a:avLst/>
          </a:prstGeom>
        </p:spPr>
        <p:txBody>
          <a:bodyPr vert="horz" lIns="0" tIns="0" rIns="0" bIns="0" rtlCol="0" anchor="t"/>
          <a:lstStyle>
            <a:lvl1pPr algn="l">
              <a:defRPr sz="700" b="0" i="0">
                <a:solidFill>
                  <a:schemeClr val="tx1"/>
                </a:solidFill>
                <a:latin typeface="+mn-lt"/>
                <a:cs typeface="Calibri Light" panose="020F0302020204030204" pitchFamily="34" charset="0"/>
              </a:defRPr>
            </a:lvl1pPr>
          </a:lstStyle>
          <a:p>
            <a:fld id="{AF02AFEB-3ACB-449B-A23B-B8BA93C1B611}" type="datetime1">
              <a:rPr lang="en-US" smtClean="0">
                <a:solidFill>
                  <a:schemeClr val="tx1"/>
                </a:solidFill>
              </a:rPr>
              <a:t>9/11/2023</a:t>
            </a:fld>
            <a:endParaRPr lang="en-IN" dirty="0">
              <a:solidFill>
                <a:schemeClr val="tx1"/>
              </a:solidFill>
            </a:endParaRPr>
          </a:p>
        </p:txBody>
      </p:sp>
      <p:sp>
        <p:nvSpPr>
          <p:cNvPr id="8" name="Slide Number Placeholder 7">
            <a:extLst>
              <a:ext uri="{FF2B5EF4-FFF2-40B4-BE49-F238E27FC236}">
                <a16:creationId xmlns:a16="http://schemas.microsoft.com/office/drawing/2014/main" id="{85343E1D-8E69-45CA-BB05-A8D2AF3930F7}"/>
              </a:ext>
            </a:extLst>
          </p:cNvPr>
          <p:cNvSpPr>
            <a:spLocks noGrp="1"/>
          </p:cNvSpPr>
          <p:nvPr>
            <p:ph type="sldNum" sz="quarter" idx="4"/>
          </p:nvPr>
        </p:nvSpPr>
        <p:spPr>
          <a:xfrm>
            <a:off x="182120" y="4864360"/>
            <a:ext cx="199973" cy="150200"/>
          </a:xfrm>
          <a:prstGeom prst="rect">
            <a:avLst/>
          </a:prstGeom>
        </p:spPr>
        <p:txBody>
          <a:bodyPr vert="horz" lIns="0" tIns="0" rIns="0" bIns="0" rtlCol="0" anchor="t"/>
          <a:lstStyle>
            <a:lvl1pPr algn="l">
              <a:defRPr sz="900" b="0" i="0">
                <a:solidFill>
                  <a:schemeClr val="tx1"/>
                </a:solidFill>
                <a:latin typeface="+mn-lt"/>
                <a:cs typeface="Calibri Light" panose="020F0302020204030204" pitchFamily="34" charset="0"/>
              </a:defRPr>
            </a:lvl1pPr>
          </a:lstStyle>
          <a:p>
            <a:fld id="{A5163908-529D-4A49-892F-D37C4044DFD8}" type="slidenum">
              <a:rPr lang="en-IN" smtClean="0"/>
              <a:pPr/>
              <a:t>‹#›</a:t>
            </a:fld>
            <a:endParaRPr lang="en-IN" dirty="0"/>
          </a:p>
        </p:txBody>
      </p:sp>
      <p:sp>
        <p:nvSpPr>
          <p:cNvPr id="13" name="Text Placeholder 12">
            <a:extLst>
              <a:ext uri="{FF2B5EF4-FFF2-40B4-BE49-F238E27FC236}">
                <a16:creationId xmlns:a16="http://schemas.microsoft.com/office/drawing/2014/main" id="{9846266C-4ECA-426E-AC3C-9C2166215C9A}"/>
              </a:ext>
            </a:extLst>
          </p:cNvPr>
          <p:cNvSpPr>
            <a:spLocks noGrp="1"/>
          </p:cNvSpPr>
          <p:nvPr>
            <p:ph type="body" idx="1"/>
          </p:nvPr>
        </p:nvSpPr>
        <p:spPr>
          <a:xfrm>
            <a:off x="504823" y="1211263"/>
            <a:ext cx="8132765" cy="3484800"/>
          </a:xfrm>
          <a:prstGeom prst="rect">
            <a:avLst/>
          </a:prstGeom>
        </p:spPr>
        <p:txBody>
          <a:bodyPr vert="horz" lIns="0" tIns="0" rIns="0" bIns="0" spcCol="32400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1" name="Footer Placeholder 4">
            <a:extLst>
              <a:ext uri="{FF2B5EF4-FFF2-40B4-BE49-F238E27FC236}">
                <a16:creationId xmlns:a16="http://schemas.microsoft.com/office/drawing/2014/main" id="{894B2A6A-BE43-1D4A-8330-3072C7FC58B6}"/>
              </a:ext>
            </a:extLst>
          </p:cNvPr>
          <p:cNvSpPr txBox="1">
            <a:spLocks/>
          </p:cNvSpPr>
          <p:nvPr userDrawn="1"/>
        </p:nvSpPr>
        <p:spPr>
          <a:xfrm>
            <a:off x="7884368" y="4719600"/>
            <a:ext cx="1069691" cy="275297"/>
          </a:xfrm>
          <a:prstGeom prst="rect">
            <a:avLst/>
          </a:prstGeom>
        </p:spPr>
        <p:txBody>
          <a:bodyPr vert="horz" lIns="0" tIns="0" rIns="0" bIns="0" rtlCol="0" anchor="b"/>
          <a:lstStyle>
            <a:defPPr>
              <a:defRPr lang="de-DE"/>
            </a:defPPr>
            <a:lvl1pPr marL="0" algn="r" defTabSz="914278" rtl="0" eaLnBrk="1" latinLnBrk="0" hangingPunct="1">
              <a:defRPr sz="700" b="0" i="0" kern="1200">
                <a:solidFill>
                  <a:schemeClr val="tx1">
                    <a:lumMod val="85000"/>
                    <a:lumOff val="15000"/>
                  </a:schemeClr>
                </a:solidFill>
                <a:latin typeface="Calibri Light" panose="020F0302020204030204" pitchFamily="34" charset="0"/>
                <a:ea typeface="+mn-ea"/>
                <a:cs typeface="Calibri Light" panose="020F0302020204030204" pitchFamily="34" charset="0"/>
              </a:defRPr>
            </a:lvl1pPr>
            <a:lvl2pPr marL="457140" algn="l" defTabSz="914278" rtl="0" eaLnBrk="1" latinLnBrk="0" hangingPunct="1">
              <a:defRPr sz="1800" kern="1200">
                <a:solidFill>
                  <a:schemeClr val="tx1"/>
                </a:solidFill>
                <a:latin typeface="+mn-lt"/>
                <a:ea typeface="+mn-ea"/>
                <a:cs typeface="+mn-cs"/>
              </a:defRPr>
            </a:lvl2pPr>
            <a:lvl3pPr marL="914278" algn="l" defTabSz="914278" rtl="0" eaLnBrk="1" latinLnBrk="0" hangingPunct="1">
              <a:defRPr sz="1800" kern="1200">
                <a:solidFill>
                  <a:schemeClr val="tx1"/>
                </a:solidFill>
                <a:latin typeface="+mn-lt"/>
                <a:ea typeface="+mn-ea"/>
                <a:cs typeface="+mn-cs"/>
              </a:defRPr>
            </a:lvl3pPr>
            <a:lvl4pPr marL="1371417" algn="l" defTabSz="914278" rtl="0" eaLnBrk="1" latinLnBrk="0" hangingPunct="1">
              <a:defRPr sz="1800" kern="1200">
                <a:solidFill>
                  <a:schemeClr val="tx1"/>
                </a:solidFill>
                <a:latin typeface="+mn-lt"/>
                <a:ea typeface="+mn-ea"/>
                <a:cs typeface="+mn-cs"/>
              </a:defRPr>
            </a:lvl4pPr>
            <a:lvl5pPr marL="1828556" algn="l" defTabSz="914278" rtl="0" eaLnBrk="1" latinLnBrk="0" hangingPunct="1">
              <a:defRPr sz="1800" kern="1200">
                <a:solidFill>
                  <a:schemeClr val="tx1"/>
                </a:solidFill>
                <a:latin typeface="+mn-lt"/>
                <a:ea typeface="+mn-ea"/>
                <a:cs typeface="+mn-cs"/>
              </a:defRPr>
            </a:lvl5pPr>
            <a:lvl6pPr marL="2285696" algn="l" defTabSz="914278" rtl="0" eaLnBrk="1" latinLnBrk="0" hangingPunct="1">
              <a:defRPr sz="1800" kern="1200">
                <a:solidFill>
                  <a:schemeClr val="tx1"/>
                </a:solidFill>
                <a:latin typeface="+mn-lt"/>
                <a:ea typeface="+mn-ea"/>
                <a:cs typeface="+mn-cs"/>
              </a:defRPr>
            </a:lvl6pPr>
            <a:lvl7pPr marL="2742834" algn="l" defTabSz="914278" rtl="0" eaLnBrk="1" latinLnBrk="0" hangingPunct="1">
              <a:defRPr sz="1800" kern="1200">
                <a:solidFill>
                  <a:schemeClr val="tx1"/>
                </a:solidFill>
                <a:latin typeface="+mn-lt"/>
                <a:ea typeface="+mn-ea"/>
                <a:cs typeface="+mn-cs"/>
              </a:defRPr>
            </a:lvl7pPr>
            <a:lvl8pPr marL="3199972" algn="l" defTabSz="914278" rtl="0" eaLnBrk="1" latinLnBrk="0" hangingPunct="1">
              <a:defRPr sz="1800" kern="1200">
                <a:solidFill>
                  <a:schemeClr val="tx1"/>
                </a:solidFill>
                <a:latin typeface="+mn-lt"/>
                <a:ea typeface="+mn-ea"/>
                <a:cs typeface="+mn-cs"/>
              </a:defRPr>
            </a:lvl8pPr>
            <a:lvl9pPr marL="3657112" algn="l" defTabSz="914278" rtl="0" eaLnBrk="1" latinLnBrk="0" hangingPunct="1">
              <a:defRPr sz="1800" kern="1200">
                <a:solidFill>
                  <a:schemeClr val="tx1"/>
                </a:solidFill>
                <a:latin typeface="+mn-lt"/>
                <a:ea typeface="+mn-ea"/>
                <a:cs typeface="+mn-cs"/>
              </a:defRPr>
            </a:lvl9pPr>
          </a:lstStyle>
          <a:p>
            <a:pPr algn="r"/>
            <a:r>
              <a:rPr lang="en-US" sz="700" dirty="0">
                <a:solidFill>
                  <a:schemeClr val="bg1">
                    <a:lumMod val="65000"/>
                  </a:schemeClr>
                </a:solidFill>
              </a:rPr>
              <a:t>© Koninklijke Philips N.V.</a:t>
            </a:r>
          </a:p>
        </p:txBody>
      </p:sp>
      <p:sp>
        <p:nvSpPr>
          <p:cNvPr id="6" name="Title Placeholder 5">
            <a:extLst>
              <a:ext uri="{FF2B5EF4-FFF2-40B4-BE49-F238E27FC236}">
                <a16:creationId xmlns:a16="http://schemas.microsoft.com/office/drawing/2014/main" id="{A0613193-D73A-5A4B-9E3D-2F277B4E033F}"/>
              </a:ext>
            </a:extLst>
          </p:cNvPr>
          <p:cNvSpPr>
            <a:spLocks noGrp="1"/>
          </p:cNvSpPr>
          <p:nvPr>
            <p:ph type="title"/>
          </p:nvPr>
        </p:nvSpPr>
        <p:spPr>
          <a:xfrm>
            <a:off x="503238" y="376238"/>
            <a:ext cx="7524750" cy="719137"/>
          </a:xfrm>
          <a:prstGeom prst="rect">
            <a:avLst/>
          </a:prstGeom>
        </p:spPr>
        <p:txBody>
          <a:bodyPr vert="horz" lIns="0" tIns="0" rIns="0" bIns="0" rtlCol="0" anchor="t">
            <a:noAutofit/>
          </a:bodyPr>
          <a:lstStyle/>
          <a:p>
            <a:r>
              <a:rPr lang="en-GB" dirty="0"/>
              <a:t>Click to edit Master title style</a:t>
            </a:r>
            <a:endParaRPr lang="en-NL" dirty="0"/>
          </a:p>
        </p:txBody>
      </p:sp>
      <p:sp>
        <p:nvSpPr>
          <p:cNvPr id="5" name="Rectangle 4" hidden="1">
            <a:extLst>
              <a:ext uri="{FF2B5EF4-FFF2-40B4-BE49-F238E27FC236}">
                <a16:creationId xmlns:a16="http://schemas.microsoft.com/office/drawing/2014/main" id="{E111333B-FBA5-4875-A5DE-3B4281D761D5}"/>
              </a:ext>
            </a:extLst>
          </p:cNvPr>
          <p:cNvSpPr/>
          <p:nvPr userDrawn="1">
            <p:custDataLst>
              <p:tags r:id="rId72"/>
            </p:custDataLst>
          </p:nvPr>
        </p:nvSpPr>
        <p:spPr>
          <a:xfrm>
            <a:off x="0" y="0"/>
            <a:ext cx="158750" cy="158750"/>
          </a:xfrm>
          <a:prstGeom prst="rect">
            <a:avLst/>
          </a:prstGeom>
          <a:solidFill>
            <a:srgbClr val="0089C4"/>
          </a:solidFill>
          <a:ln w="25400" cap="flat" cmpd="sng" algn="ctr">
            <a:solidFill>
              <a:srgbClr val="0089C4"/>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100000"/>
              </a:lnSpc>
              <a:spcBef>
                <a:spcPct val="0"/>
              </a:spcBef>
              <a:spcAft>
                <a:spcPct val="0"/>
              </a:spcAft>
            </a:pPr>
            <a:endParaRPr lang="en-US" sz="2400" b="0" i="0" baseline="0" dirty="0">
              <a:latin typeface="Calibri Light" panose="020F0302020204030204" pitchFamily="34" charset="0"/>
              <a:ea typeface="+mj-ea"/>
              <a:cs typeface="+mj-cs"/>
              <a:sym typeface="Calibri Light" panose="020F0302020204030204" pitchFamily="34" charset="0"/>
            </a:endParaRPr>
          </a:p>
        </p:txBody>
      </p:sp>
      <p:sp>
        <p:nvSpPr>
          <p:cNvPr id="10" name="TextBox 9">
            <a:extLst>
              <a:ext uri="{FF2B5EF4-FFF2-40B4-BE49-F238E27FC236}">
                <a16:creationId xmlns:a16="http://schemas.microsoft.com/office/drawing/2014/main" id="{238BE294-DA26-7130-3985-5F7016192E22}"/>
              </a:ext>
            </a:extLst>
          </p:cNvPr>
          <p:cNvSpPr txBox="1"/>
          <p:nvPr userDrawn="1"/>
        </p:nvSpPr>
        <p:spPr>
          <a:xfrm>
            <a:off x="1339186" y="4830719"/>
            <a:ext cx="4572000" cy="215444"/>
          </a:xfrm>
          <a:prstGeom prst="rect">
            <a:avLst/>
          </a:prstGeom>
          <a:noFill/>
        </p:spPr>
        <p:txBody>
          <a:bodyPr wrap="square">
            <a:spAutoFit/>
          </a:bodyPr>
          <a:lstStyle/>
          <a:p>
            <a:r>
              <a:rPr lang="en-US" sz="800"/>
              <a:t>©2023 Koninklijke Philips N.V. All rights reserved. Approved for external distribution. D062609-00 092023</a:t>
            </a:r>
          </a:p>
        </p:txBody>
      </p:sp>
    </p:spTree>
    <p:custDataLst>
      <p:tags r:id="rId70"/>
    </p:custDataLst>
    <p:extLst>
      <p:ext uri="{BB962C8B-B14F-4D97-AF65-F5344CB8AC3E}">
        <p14:creationId xmlns:p14="http://schemas.microsoft.com/office/powerpoint/2010/main" val="953966763"/>
      </p:ext>
    </p:extLst>
  </p:cSld>
  <p:clrMap bg1="lt1" tx1="dk1" bg2="lt2" tx2="dk2" accent1="accent1" accent2="accent2" accent3="accent3" accent4="accent4" accent5="accent5" accent6="accent6" hlink="hlink" folHlink="folHlink"/>
  <p:sldLayoutIdLst>
    <p:sldLayoutId id="2147484144" r:id="rId1"/>
    <p:sldLayoutId id="2147484145" r:id="rId2"/>
    <p:sldLayoutId id="2147484178" r:id="rId3"/>
    <p:sldLayoutId id="2147483860" r:id="rId4"/>
    <p:sldLayoutId id="2147483955" r:id="rId5"/>
    <p:sldLayoutId id="2147483692" r:id="rId6"/>
    <p:sldLayoutId id="2147484176" r:id="rId7"/>
    <p:sldLayoutId id="2147483862" r:id="rId8"/>
    <p:sldLayoutId id="2147483948" r:id="rId9"/>
    <p:sldLayoutId id="2147483871" r:id="rId10"/>
    <p:sldLayoutId id="2147483866" r:id="rId11"/>
    <p:sldLayoutId id="2147483975" r:id="rId12"/>
    <p:sldLayoutId id="2147483867" r:id="rId13"/>
    <p:sldLayoutId id="2147483976" r:id="rId14"/>
    <p:sldLayoutId id="2147483984" r:id="rId15"/>
    <p:sldLayoutId id="2147483933" r:id="rId16"/>
    <p:sldLayoutId id="2147483869" r:id="rId17"/>
    <p:sldLayoutId id="2147483939" r:id="rId18"/>
    <p:sldLayoutId id="2147483936" r:id="rId19"/>
    <p:sldLayoutId id="2147483937" r:id="rId20"/>
    <p:sldLayoutId id="2147483938" r:id="rId21"/>
    <p:sldLayoutId id="2147484177" r:id="rId22"/>
    <p:sldLayoutId id="2147484146" r:id="rId23"/>
    <p:sldLayoutId id="2147484184" r:id="rId24"/>
    <p:sldLayoutId id="2147483918" r:id="rId25"/>
    <p:sldLayoutId id="2147483742" r:id="rId26"/>
    <p:sldLayoutId id="2147483766" r:id="rId27"/>
    <p:sldLayoutId id="2147484171" r:id="rId28"/>
    <p:sldLayoutId id="2147484149" r:id="rId29"/>
    <p:sldLayoutId id="2147484183" r:id="rId30"/>
    <p:sldLayoutId id="2147484095" r:id="rId31"/>
    <p:sldLayoutId id="2147484093" r:id="rId32"/>
    <p:sldLayoutId id="2147484100" r:id="rId33"/>
    <p:sldLayoutId id="2147484172" r:id="rId34"/>
    <p:sldLayoutId id="2147484152" r:id="rId35"/>
    <p:sldLayoutId id="2147484182" r:id="rId36"/>
    <p:sldLayoutId id="2147484107" r:id="rId37"/>
    <p:sldLayoutId id="2147484105" r:id="rId38"/>
    <p:sldLayoutId id="2147484109" r:id="rId39"/>
    <p:sldLayoutId id="2147484173" r:id="rId40"/>
    <p:sldLayoutId id="2147484155" r:id="rId41"/>
    <p:sldLayoutId id="2147484181" r:id="rId42"/>
    <p:sldLayoutId id="2147484116" r:id="rId43"/>
    <p:sldLayoutId id="2147484114" r:id="rId44"/>
    <p:sldLayoutId id="2147484118" r:id="rId45"/>
    <p:sldLayoutId id="2147484174" r:id="rId46"/>
    <p:sldLayoutId id="2147484158" r:id="rId47"/>
    <p:sldLayoutId id="2147484180" r:id="rId48"/>
    <p:sldLayoutId id="2147484125" r:id="rId49"/>
    <p:sldLayoutId id="2147484123" r:id="rId50"/>
    <p:sldLayoutId id="2147484127" r:id="rId51"/>
    <p:sldLayoutId id="2147484175" r:id="rId52"/>
    <p:sldLayoutId id="2147484160" r:id="rId53"/>
    <p:sldLayoutId id="2147484179" r:id="rId54"/>
    <p:sldLayoutId id="2147484134" r:id="rId55"/>
    <p:sldLayoutId id="2147484132" r:id="rId56"/>
    <p:sldLayoutId id="2147484136" r:id="rId57"/>
    <p:sldLayoutId id="2147484185" r:id="rId58"/>
    <p:sldLayoutId id="2147484186" r:id="rId59"/>
    <p:sldLayoutId id="2147484187" r:id="rId60"/>
    <p:sldLayoutId id="2147484188" r:id="rId61"/>
    <p:sldLayoutId id="2147484189" r:id="rId62"/>
    <p:sldLayoutId id="2147484190" r:id="rId63"/>
    <p:sldLayoutId id="2147484169" r:id="rId64"/>
    <p:sldLayoutId id="2147484142" r:id="rId65"/>
    <p:sldLayoutId id="2147484191" r:id="rId66"/>
    <p:sldLayoutId id="2147484192" r:id="rId67"/>
    <p:sldLayoutId id="2147484193" r:id="rId68"/>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hdr="0" ftr="0" dt="0"/>
  <p:txStyles>
    <p:titleStyle>
      <a:lvl1pPr algn="l" defTabSz="914377" rtl="0" eaLnBrk="1" latinLnBrk="0" hangingPunct="1">
        <a:lnSpc>
          <a:spcPct val="100000"/>
        </a:lnSpc>
        <a:spcBef>
          <a:spcPct val="0"/>
        </a:spcBef>
        <a:buNone/>
        <a:defRPr lang="en-US" sz="2400" kern="1200" smtClean="0">
          <a:solidFill>
            <a:srgbClr val="00629F"/>
          </a:solidFill>
          <a:latin typeface="+mj-lt"/>
          <a:ea typeface="+mj-ea"/>
          <a:cs typeface="+mj-cs"/>
        </a:defRPr>
      </a:lvl1pPr>
    </p:titleStyle>
    <p:bodyStyle>
      <a:lvl1pPr marL="144000" indent="-144000" algn="l" defTabSz="914377" rtl="0" eaLnBrk="1" latinLnBrk="0" hangingPunct="1">
        <a:lnSpc>
          <a:spcPct val="100000"/>
        </a:lnSpc>
        <a:spcBef>
          <a:spcPts val="0"/>
        </a:spcBef>
        <a:spcAft>
          <a:spcPts val="0"/>
        </a:spcAft>
        <a:buClr>
          <a:srgbClr val="000000"/>
        </a:buClr>
        <a:buSzPct val="100000"/>
        <a:buFont typeface="Arial" panose="020B0604020202020204" pitchFamily="34" charset="0"/>
        <a:buChar char="•"/>
        <a:defRPr lang="en-US" sz="1400" b="0" i="0" kern="1200" dirty="0">
          <a:solidFill>
            <a:schemeClr val="tx1"/>
          </a:solidFill>
          <a:latin typeface="+mn-lt"/>
          <a:ea typeface="+mn-ea"/>
          <a:cs typeface="Calibri Light" panose="020F0302020204030204" pitchFamily="34" charset="0"/>
        </a:defRPr>
      </a:lvl1pPr>
      <a:lvl2pPr marL="320040" indent="-137160" algn="l" defTabSz="914377"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200" b="0" i="0" kern="1200" dirty="0">
          <a:solidFill>
            <a:schemeClr val="tx1"/>
          </a:solidFill>
          <a:latin typeface="+mn-lt"/>
          <a:ea typeface="+mn-ea"/>
          <a:cs typeface="Calibri Light" panose="020F0302020204030204" pitchFamily="34" charset="0"/>
        </a:defRPr>
      </a:lvl2pPr>
      <a:lvl3pPr marL="429768" indent="-107950" algn="l" defTabSz="914377"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050" b="0" i="0" kern="1200" dirty="0">
          <a:solidFill>
            <a:schemeClr val="tx1"/>
          </a:solidFill>
          <a:latin typeface="+mn-lt"/>
          <a:ea typeface="+mn-ea"/>
          <a:cs typeface="Calibri Light" panose="020F0302020204030204" pitchFamily="34" charset="0"/>
        </a:defRPr>
      </a:lvl3pPr>
      <a:lvl4pPr marL="594360" indent="-137160" algn="l" defTabSz="914377"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US" sz="1000" b="0" i="0" kern="1200" dirty="0">
          <a:solidFill>
            <a:schemeClr val="tx1"/>
          </a:solidFill>
          <a:latin typeface="+mn-lt"/>
          <a:ea typeface="+mn-ea"/>
          <a:cs typeface="Calibri Light" panose="020F0302020204030204" pitchFamily="34" charset="0"/>
        </a:defRPr>
      </a:lvl4pPr>
      <a:lvl5pPr marL="701675" indent="-107950" algn="l" defTabSz="914377" rtl="0" eaLnBrk="1" latinLnBrk="0" hangingPunct="1">
        <a:lnSpc>
          <a:spcPct val="100000"/>
        </a:lnSpc>
        <a:spcBef>
          <a:spcPts val="0"/>
        </a:spcBef>
        <a:spcAft>
          <a:spcPts val="0"/>
        </a:spcAft>
        <a:buClr>
          <a:srgbClr val="000000"/>
        </a:buClr>
        <a:buSzPct val="100000"/>
        <a:buFont typeface="Calibri" panose="020F0502020204030204" pitchFamily="34" charset="0"/>
        <a:buChar char="•"/>
        <a:defRPr lang="en-IN" sz="1000" kern="1200" dirty="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p15:clr>
            <a:srgbClr val="A4A3A4"/>
          </p15:clr>
        </p15:guide>
        <p15:guide id="2" pos="5441">
          <p15:clr>
            <a:srgbClr val="A4A3A4"/>
          </p15:clr>
        </p15:guide>
        <p15:guide id="4" orient="horz" pos="237">
          <p15:clr>
            <a:srgbClr val="A4A3A4"/>
          </p15:clr>
        </p15:guide>
        <p15:guide id="5" orient="horz" pos="690">
          <p15:clr>
            <a:srgbClr val="A4A3A4"/>
          </p15:clr>
        </p15:guide>
        <p15:guide id="6" orient="horz" pos="763">
          <p15:clr>
            <a:srgbClr val="A4A3A4"/>
          </p15:clr>
        </p15:guide>
        <p15:guide id="7" orient="horz" pos="2958">
          <p15:clr>
            <a:srgbClr val="A4A3A4"/>
          </p15:clr>
        </p15:guide>
        <p15:guide id="12" pos="2911" userDrawn="1">
          <p15:clr>
            <a:srgbClr val="A4A3A4"/>
          </p15:clr>
        </p15:guide>
        <p15:guide id="14" pos="2849"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6.xml"/><Relationship Id="rId1" Type="http://schemas.openxmlformats.org/officeDocument/2006/relationships/tags" Target="../tags/tag12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tags" Target="../tags/tag12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tags" Target="../tags/tag12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6.xml"/><Relationship Id="rId1" Type="http://schemas.openxmlformats.org/officeDocument/2006/relationships/tags" Target="../tags/tag12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tags" Target="../tags/tag12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7.xml"/><Relationship Id="rId1" Type="http://schemas.openxmlformats.org/officeDocument/2006/relationships/tags" Target="../tags/tag12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66.xml"/><Relationship Id="rId1" Type="http://schemas.openxmlformats.org/officeDocument/2006/relationships/tags" Target="../tags/tag12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6.xml"/><Relationship Id="rId1" Type="http://schemas.openxmlformats.org/officeDocument/2006/relationships/tags" Target="../tags/tag128.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8.xml"/><Relationship Id="rId1" Type="http://schemas.openxmlformats.org/officeDocument/2006/relationships/tags" Target="../tags/tag129.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8.xml"/><Relationship Id="rId1" Type="http://schemas.openxmlformats.org/officeDocument/2006/relationships/tags" Target="../tags/tag13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6.xml"/><Relationship Id="rId1" Type="http://schemas.openxmlformats.org/officeDocument/2006/relationships/tags" Target="../tags/tag13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6.xml"/><Relationship Id="rId1" Type="http://schemas.openxmlformats.org/officeDocument/2006/relationships/tags" Target="../tags/tag13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4.xml"/><Relationship Id="rId1" Type="http://schemas.openxmlformats.org/officeDocument/2006/relationships/tags" Target="../tags/tag13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6.xml"/><Relationship Id="rId1" Type="http://schemas.openxmlformats.org/officeDocument/2006/relationships/tags" Target="../tags/tag1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6.xml"/><Relationship Id="rId1" Type="http://schemas.openxmlformats.org/officeDocument/2006/relationships/tags" Target="../tags/tag115.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6.xml"/><Relationship Id="rId1" Type="http://schemas.openxmlformats.org/officeDocument/2006/relationships/tags" Target="../tags/tag116.xml"/></Relationships>
</file>

<file path=ppt/slides/_rels/slide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notesSlide" Target="../notesSlides/notesSlide4.xml"/><Relationship Id="rId7" Type="http://schemas.openxmlformats.org/officeDocument/2006/relationships/image" Target="../media/image18.jpg"/><Relationship Id="rId12" Type="http://schemas.openxmlformats.org/officeDocument/2006/relationships/image" Target="../media/image23.jpg"/><Relationship Id="rId2" Type="http://schemas.openxmlformats.org/officeDocument/2006/relationships/slideLayout" Target="../slideLayouts/slideLayout66.xml"/><Relationship Id="rId1" Type="http://schemas.openxmlformats.org/officeDocument/2006/relationships/tags" Target="../tags/tag117.xml"/><Relationship Id="rId6" Type="http://schemas.openxmlformats.org/officeDocument/2006/relationships/image" Target="../media/image17.jpg"/><Relationship Id="rId11" Type="http://schemas.openxmlformats.org/officeDocument/2006/relationships/image" Target="../media/image22.jpg"/><Relationship Id="rId5" Type="http://schemas.openxmlformats.org/officeDocument/2006/relationships/image" Target="../media/image1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6.xml"/><Relationship Id="rId1" Type="http://schemas.openxmlformats.org/officeDocument/2006/relationships/tags" Target="../tags/tag1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6.xml"/><Relationship Id="rId1" Type="http://schemas.openxmlformats.org/officeDocument/2006/relationships/tags" Target="../tags/tag119.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6.xml"/><Relationship Id="rId1" Type="http://schemas.openxmlformats.org/officeDocument/2006/relationships/tags" Target="../tags/tag1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F41DCD1-7E07-4346-AC06-6E652593FAE8}"/>
              </a:ext>
            </a:extLst>
          </p:cNvPr>
          <p:cNvSpPr>
            <a:spLocks noGrp="1"/>
          </p:cNvSpPr>
          <p:nvPr>
            <p:ph type="body" sz="quarter" idx="10"/>
          </p:nvPr>
        </p:nvSpPr>
        <p:spPr/>
        <p:txBody>
          <a:bodyPr/>
          <a:lstStyle/>
          <a:p>
            <a:r>
              <a:rPr lang="en-US"/>
              <a:t>No infected lead left behind</a:t>
            </a:r>
          </a:p>
          <a:p>
            <a:r>
              <a:rPr lang="en-US" sz="2000"/>
              <a:t>Gaps in care of patients with CIED infection</a:t>
            </a:r>
          </a:p>
          <a:p>
            <a:endParaRPr lang="en-US" dirty="0"/>
          </a:p>
        </p:txBody>
      </p:sp>
    </p:spTree>
    <p:custDataLst>
      <p:tags r:id="rId1"/>
    </p:custDataLst>
    <p:extLst>
      <p:ext uri="{BB962C8B-B14F-4D97-AF65-F5344CB8AC3E}">
        <p14:creationId xmlns:p14="http://schemas.microsoft.com/office/powerpoint/2010/main" val="17883564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8320-31C3-E38A-4AF8-EEA61F93D055}"/>
              </a:ext>
            </a:extLst>
          </p:cNvPr>
          <p:cNvSpPr>
            <a:spLocks noGrp="1"/>
          </p:cNvSpPr>
          <p:nvPr>
            <p:ph type="title"/>
          </p:nvPr>
        </p:nvSpPr>
        <p:spPr>
          <a:xfrm>
            <a:off x="314325" y="190738"/>
            <a:ext cx="8515350" cy="994172"/>
          </a:xfrm>
        </p:spPr>
        <p:txBody>
          <a:bodyPr/>
          <a:lstStyle/>
          <a:p>
            <a:r>
              <a:rPr lang="en-US" dirty="0"/>
              <a:t>2023 </a:t>
            </a:r>
            <a:r>
              <a:rPr lang="en-US"/>
              <a:t>Duke-ISCVID infective endocarditis criteria</a:t>
            </a:r>
            <a:endParaRPr lang="en-US" dirty="0"/>
          </a:p>
        </p:txBody>
      </p:sp>
      <p:graphicFrame>
        <p:nvGraphicFramePr>
          <p:cNvPr id="4" name="Table 4">
            <a:extLst>
              <a:ext uri="{FF2B5EF4-FFF2-40B4-BE49-F238E27FC236}">
                <a16:creationId xmlns:a16="http://schemas.microsoft.com/office/drawing/2014/main" id="{4A14404C-F309-2CC7-C93C-F42EFA45FF38}"/>
              </a:ext>
            </a:extLst>
          </p:cNvPr>
          <p:cNvGraphicFramePr>
            <a:graphicFrameLocks noGrp="1"/>
          </p:cNvGraphicFramePr>
          <p:nvPr>
            <p:ph idx="1"/>
            <p:extLst>
              <p:ext uri="{D42A27DB-BD31-4B8C-83A1-F6EECF244321}">
                <p14:modId xmlns:p14="http://schemas.microsoft.com/office/powerpoint/2010/main" val="2435888715"/>
              </p:ext>
            </p:extLst>
          </p:nvPr>
        </p:nvGraphicFramePr>
        <p:xfrm>
          <a:off x="314325" y="807690"/>
          <a:ext cx="8515351" cy="3924300"/>
        </p:xfrm>
        <a:graphic>
          <a:graphicData uri="http://schemas.openxmlformats.org/drawingml/2006/table">
            <a:tbl>
              <a:tblPr firstRow="1" bandRow="1">
                <a:tableStyleId>{5C22544A-7EE6-4342-B048-85BDC9FD1C3A}</a:tableStyleId>
              </a:tblPr>
              <a:tblGrid>
                <a:gridCol w="1185863">
                  <a:extLst>
                    <a:ext uri="{9D8B030D-6E8A-4147-A177-3AD203B41FA5}">
                      <a16:colId xmlns:a16="http://schemas.microsoft.com/office/drawing/2014/main" val="833964193"/>
                    </a:ext>
                  </a:extLst>
                </a:gridCol>
                <a:gridCol w="7329488">
                  <a:extLst>
                    <a:ext uri="{9D8B030D-6E8A-4147-A177-3AD203B41FA5}">
                      <a16:colId xmlns:a16="http://schemas.microsoft.com/office/drawing/2014/main" val="2044863406"/>
                    </a:ext>
                  </a:extLst>
                </a:gridCol>
              </a:tblGrid>
              <a:tr h="278130">
                <a:tc gridSpan="2">
                  <a:txBody>
                    <a:bodyPr/>
                    <a:lstStyle/>
                    <a:p>
                      <a:pPr algn="ctr"/>
                      <a:r>
                        <a:rPr lang="en-US" sz="1400"/>
                        <a:t>Minor criteria</a:t>
                      </a:r>
                      <a:endParaRPr lang="en-US" sz="1400" dirty="0"/>
                    </a:p>
                  </a:txBody>
                  <a:tcPr marL="68580" marR="68580" marT="34290" marB="34290"/>
                </a:tc>
                <a:tc hMerge="1">
                  <a:txBody>
                    <a:bodyPr/>
                    <a:lstStyle/>
                    <a:p>
                      <a:endParaRPr lang="en-US" dirty="0"/>
                    </a:p>
                  </a:txBody>
                  <a:tcPr/>
                </a:tc>
                <a:extLst>
                  <a:ext uri="{0D108BD9-81ED-4DB2-BD59-A6C34878D82A}">
                    <a16:rowId xmlns:a16="http://schemas.microsoft.com/office/drawing/2014/main" val="2358813900"/>
                  </a:ext>
                </a:extLst>
              </a:tr>
              <a:tr h="617220">
                <a:tc>
                  <a:txBody>
                    <a:bodyPr/>
                    <a:lstStyle/>
                    <a:p>
                      <a:r>
                        <a:rPr lang="en-US" sz="1200" dirty="0"/>
                        <a:t>Predisposition</a:t>
                      </a:r>
                    </a:p>
                  </a:txBody>
                  <a:tcPr marL="68580" marR="68580" marT="34290" marB="34290"/>
                </a:tc>
                <a:tc>
                  <a:txBody>
                    <a:bodyPr/>
                    <a:lstStyle/>
                    <a:p>
                      <a:r>
                        <a:rPr lang="en-US" sz="1200" b="0" i="1" kern="1200" dirty="0">
                          <a:solidFill>
                            <a:schemeClr val="dk1"/>
                          </a:solidFill>
                          <a:effectLst/>
                          <a:latin typeface="+mn-lt"/>
                          <a:ea typeface="+mn-ea"/>
                          <a:cs typeface="+mn-cs"/>
                        </a:rPr>
                        <a:t>Previous history of IE, </a:t>
                      </a:r>
                      <a:r>
                        <a:rPr lang="en-US" sz="1200" b="0" kern="1200" dirty="0">
                          <a:solidFill>
                            <a:schemeClr val="dk1"/>
                          </a:solidFill>
                          <a:effectLst/>
                          <a:latin typeface="+mn-lt"/>
                          <a:ea typeface="+mn-ea"/>
                          <a:cs typeface="+mn-cs"/>
                        </a:rPr>
                        <a:t>Prosthetic valve, Previous valve repair, Congenital heart disease, More than mild regurgitation or stenosis of any etiology, </a:t>
                      </a:r>
                      <a:r>
                        <a:rPr lang="en-US" sz="1200" b="0" i="1" kern="1200" dirty="0">
                          <a:solidFill>
                            <a:schemeClr val="dk1"/>
                          </a:solidFill>
                          <a:effectLst/>
                          <a:latin typeface="+mn-lt"/>
                          <a:ea typeface="+mn-ea"/>
                          <a:cs typeface="+mn-cs"/>
                        </a:rPr>
                        <a:t>Endovascular intracardiac implantable electronic device (CIED),</a:t>
                      </a:r>
                      <a:r>
                        <a:rPr lang="en-US" sz="1200" b="1" kern="1200" dirty="0">
                          <a:solidFill>
                            <a:schemeClr val="dk1"/>
                          </a:solidFill>
                          <a:effectLst/>
                          <a:latin typeface="+mn-lt"/>
                          <a:ea typeface="+mn-ea"/>
                          <a:cs typeface="+mn-cs"/>
                        </a:rPr>
                        <a:t> </a:t>
                      </a:r>
                      <a:r>
                        <a:rPr lang="en-US" sz="1200" b="0" kern="1200" dirty="0">
                          <a:solidFill>
                            <a:schemeClr val="dk1"/>
                          </a:solidFill>
                          <a:effectLst/>
                          <a:latin typeface="+mn-lt"/>
                          <a:ea typeface="+mn-ea"/>
                          <a:cs typeface="+mn-cs"/>
                        </a:rPr>
                        <a:t>Hypertrophic obstructive cardiomyopathy, Injection drug use</a:t>
                      </a:r>
                      <a:endParaRPr lang="en-US" sz="1200" b="1" kern="1200" dirty="0">
                        <a:solidFill>
                          <a:schemeClr val="dk1"/>
                        </a:solidFill>
                        <a:effectLst/>
                        <a:latin typeface="+mn-lt"/>
                        <a:ea typeface="+mn-ea"/>
                        <a:cs typeface="+mn-cs"/>
                      </a:endParaRPr>
                    </a:p>
                  </a:txBody>
                  <a:tcPr marL="68580" marR="68580" marT="34290" marB="34290"/>
                </a:tc>
                <a:extLst>
                  <a:ext uri="{0D108BD9-81ED-4DB2-BD59-A6C34878D82A}">
                    <a16:rowId xmlns:a16="http://schemas.microsoft.com/office/drawing/2014/main" val="3475377140"/>
                  </a:ext>
                </a:extLst>
              </a:tr>
              <a:tr h="278130">
                <a:tc>
                  <a:txBody>
                    <a:bodyPr/>
                    <a:lstStyle/>
                    <a:p>
                      <a:r>
                        <a:rPr lang="en-US" sz="1200" dirty="0"/>
                        <a:t>Fever</a:t>
                      </a:r>
                    </a:p>
                  </a:txBody>
                  <a:tcPr marL="68580" marR="68580" marT="34290" marB="34290"/>
                </a:tc>
                <a:tc>
                  <a:txBody>
                    <a:bodyPr/>
                    <a:lstStyle/>
                    <a:p>
                      <a:pPr marL="0" indent="0">
                        <a:buFontTx/>
                        <a:buNone/>
                      </a:pPr>
                      <a:r>
                        <a:rPr lang="en-US" sz="1200" b="0" dirty="0"/>
                        <a:t>Documented temperature &gt; 38.0 C</a:t>
                      </a:r>
                    </a:p>
                  </a:txBody>
                  <a:tcPr marL="68580" marR="68580" marT="34290" marB="34290"/>
                </a:tc>
                <a:extLst>
                  <a:ext uri="{0D108BD9-81ED-4DB2-BD59-A6C34878D82A}">
                    <a16:rowId xmlns:a16="http://schemas.microsoft.com/office/drawing/2014/main" val="1450544413"/>
                  </a:ext>
                </a:extLst>
              </a:tr>
              <a:tr h="434340">
                <a:tc>
                  <a:txBody>
                    <a:bodyPr/>
                    <a:lstStyle/>
                    <a:p>
                      <a:r>
                        <a:rPr lang="en-US" sz="1200" b="0" dirty="0"/>
                        <a:t>Vascular Phenomena</a:t>
                      </a:r>
                    </a:p>
                  </a:txBody>
                  <a:tcPr marL="68580" marR="68580" marT="34290" marB="34290"/>
                </a:tc>
                <a:tc>
                  <a:txBody>
                    <a:bodyPr/>
                    <a:lstStyle/>
                    <a:p>
                      <a:r>
                        <a:rPr lang="en-US" sz="1200" b="0" dirty="0"/>
                        <a:t>Clinical or radiological evidence of arterial emboli, septic pulmonary infarcts, </a:t>
                      </a:r>
                      <a:r>
                        <a:rPr lang="en-US" sz="1200" b="0" i="1" dirty="0"/>
                        <a:t>cerebral or splenic abscess</a:t>
                      </a:r>
                      <a:r>
                        <a:rPr lang="en-US" sz="1200" b="0" dirty="0"/>
                        <a:t>, mycotic aneurysm, intracranial hemorrhage, conjunctival hemorrhages, Janeway lesions, purulent purpura</a:t>
                      </a:r>
                    </a:p>
                  </a:txBody>
                  <a:tcPr marL="68580" marR="68580" marT="34290" marB="34290"/>
                </a:tc>
                <a:extLst>
                  <a:ext uri="{0D108BD9-81ED-4DB2-BD59-A6C34878D82A}">
                    <a16:rowId xmlns:a16="http://schemas.microsoft.com/office/drawing/2014/main" val="2331279581"/>
                  </a:ext>
                </a:extLst>
              </a:tr>
              <a:tr h="434340">
                <a:tc>
                  <a:txBody>
                    <a:bodyPr/>
                    <a:lstStyle/>
                    <a:p>
                      <a:r>
                        <a:rPr lang="en-US" sz="1200" b="0" dirty="0"/>
                        <a:t>Immunologic Phenomena</a:t>
                      </a:r>
                    </a:p>
                  </a:txBody>
                  <a:tcPr marL="68580" marR="68580" marT="34290" marB="34290"/>
                </a:tc>
                <a:tc>
                  <a:txBody>
                    <a:bodyPr/>
                    <a:lstStyle/>
                    <a:p>
                      <a:r>
                        <a:rPr lang="en-US" sz="1200" b="0" dirty="0"/>
                        <a:t>Positive rheumatoid factor, Osler nodes, Roth spots, or immune complex-mediated glomerulonephritis</a:t>
                      </a:r>
                    </a:p>
                  </a:txBody>
                  <a:tcPr marL="68580" marR="68580" marT="34290" marB="34290"/>
                </a:tc>
                <a:extLst>
                  <a:ext uri="{0D108BD9-81ED-4DB2-BD59-A6C34878D82A}">
                    <a16:rowId xmlns:a16="http://schemas.microsoft.com/office/drawing/2014/main" val="3043367407"/>
                  </a:ext>
                </a:extLst>
              </a:tr>
              <a:tr h="982980">
                <a:tc>
                  <a:txBody>
                    <a:bodyPr/>
                    <a:lstStyle/>
                    <a:p>
                      <a:r>
                        <a:rPr lang="en-US" sz="1200" b="0" dirty="0"/>
                        <a:t>Microbiologic Evidence</a:t>
                      </a:r>
                    </a:p>
                  </a:txBody>
                  <a:tcPr marL="68580" marR="68580" marT="34290" marB="34290"/>
                </a:tc>
                <a:tc>
                  <a:txBody>
                    <a:bodyPr/>
                    <a:lstStyle/>
                    <a:p>
                      <a:r>
                        <a:rPr lang="en-US" sz="1200" b="0" dirty="0"/>
                        <a:t>1. Positive blood cultures for a microorganism consistent with IE but not meeting the requirements for Major Criterion</a:t>
                      </a:r>
                    </a:p>
                    <a:p>
                      <a:r>
                        <a:rPr lang="en-US" sz="1200" b="1" dirty="0"/>
                        <a:t>2. Positive culture, PCR, or other nucleic acid based test for an organism consistent with IE form a sterile body site other than cardiac tissue, cardiac prosthesis, or arterial embolus; or a single finding of a skin bacterium by PCR on a valve or wire without additional clinical or microbiological supporting evidence</a:t>
                      </a:r>
                    </a:p>
                  </a:txBody>
                  <a:tcPr marL="68580" marR="68580" marT="34290" marB="34290"/>
                </a:tc>
                <a:extLst>
                  <a:ext uri="{0D108BD9-81ED-4DB2-BD59-A6C34878D82A}">
                    <a16:rowId xmlns:a16="http://schemas.microsoft.com/office/drawing/2014/main" val="3098610747"/>
                  </a:ext>
                </a:extLst>
              </a:tr>
              <a:tr h="617220">
                <a:tc>
                  <a:txBody>
                    <a:bodyPr/>
                    <a:lstStyle/>
                    <a:p>
                      <a:r>
                        <a:rPr lang="en-US" sz="1200" b="1" dirty="0"/>
                        <a:t>Imaging</a:t>
                      </a:r>
                    </a:p>
                  </a:txBody>
                  <a:tcPr marL="68580" marR="68580" marT="34290" marB="34290"/>
                </a:tc>
                <a:tc>
                  <a:txBody>
                    <a:bodyPr/>
                    <a:lstStyle/>
                    <a:p>
                      <a:r>
                        <a:rPr lang="en-US" sz="1200" b="1" dirty="0"/>
                        <a:t>Abnormal metabolic activity as detected by [18F]FDG PET/CT within 3 </a:t>
                      </a:r>
                      <a:r>
                        <a:rPr lang="en-US" sz="1200" b="1" dirty="0" err="1"/>
                        <a:t>mo</a:t>
                      </a:r>
                      <a:r>
                        <a:rPr lang="en-US" sz="1200" b="1" dirty="0"/>
                        <a:t> of implantation of prosthetic valve, ascending aortic graft (with concomitant evidence of valve involvement), intracardiac device leads or other prosthetic material</a:t>
                      </a:r>
                    </a:p>
                  </a:txBody>
                  <a:tcPr marL="68580" marR="68580" marT="34290" marB="34290"/>
                </a:tc>
                <a:extLst>
                  <a:ext uri="{0D108BD9-81ED-4DB2-BD59-A6C34878D82A}">
                    <a16:rowId xmlns:a16="http://schemas.microsoft.com/office/drawing/2014/main" val="619044384"/>
                  </a:ext>
                </a:extLst>
              </a:tr>
              <a:tr h="278130">
                <a:tc>
                  <a:txBody>
                    <a:bodyPr/>
                    <a:lstStyle/>
                    <a:p>
                      <a:r>
                        <a:rPr lang="en-US" sz="1200" b="0" dirty="0"/>
                        <a:t>Physical Exam</a:t>
                      </a:r>
                    </a:p>
                  </a:txBody>
                  <a:tcPr marL="68580" marR="68580" marT="34290" marB="34290"/>
                </a:tc>
                <a:tc>
                  <a:txBody>
                    <a:bodyPr/>
                    <a:lstStyle/>
                    <a:p>
                      <a:r>
                        <a:rPr lang="en-US" sz="1200" b="0" dirty="0"/>
                        <a:t>New valvular regurgitation identified on auscultation if echocardiography is not available. </a:t>
                      </a:r>
                    </a:p>
                  </a:txBody>
                  <a:tcPr marL="68580" marR="68580" marT="34290" marB="34290"/>
                </a:tc>
                <a:extLst>
                  <a:ext uri="{0D108BD9-81ED-4DB2-BD59-A6C34878D82A}">
                    <a16:rowId xmlns:a16="http://schemas.microsoft.com/office/drawing/2014/main" val="2018419223"/>
                  </a:ext>
                </a:extLst>
              </a:tr>
            </a:tbl>
          </a:graphicData>
        </a:graphic>
      </p:graphicFrame>
      <p:sp>
        <p:nvSpPr>
          <p:cNvPr id="3" name="Slide Number Placeholder 2">
            <a:extLst>
              <a:ext uri="{FF2B5EF4-FFF2-40B4-BE49-F238E27FC236}">
                <a16:creationId xmlns:a16="http://schemas.microsoft.com/office/drawing/2014/main" id="{59F35876-851F-2469-288C-FE140C3E1F13}"/>
              </a:ext>
            </a:extLst>
          </p:cNvPr>
          <p:cNvSpPr>
            <a:spLocks noGrp="1"/>
          </p:cNvSpPr>
          <p:nvPr>
            <p:ph type="sldNum" sz="quarter" idx="12"/>
          </p:nvPr>
        </p:nvSpPr>
        <p:spPr/>
        <p:txBody>
          <a:bodyPr/>
          <a:lstStyle/>
          <a:p>
            <a:fld id="{1EE942B0-2D73-F34F-B9C9-BB458B93DF55}" type="slidenum">
              <a:rPr lang="en-US" smtClean="0"/>
              <a:t>10</a:t>
            </a:fld>
            <a:endParaRPr lang="en-US"/>
          </a:p>
        </p:txBody>
      </p:sp>
      <p:sp>
        <p:nvSpPr>
          <p:cNvPr id="5" name="TextBox 4">
            <a:extLst>
              <a:ext uri="{FF2B5EF4-FFF2-40B4-BE49-F238E27FC236}">
                <a16:creationId xmlns:a16="http://schemas.microsoft.com/office/drawing/2014/main" id="{71C04EF1-5CED-0532-0F1B-098573E0187A}"/>
              </a:ext>
            </a:extLst>
          </p:cNvPr>
          <p:cNvSpPr txBox="1"/>
          <p:nvPr/>
        </p:nvSpPr>
        <p:spPr>
          <a:xfrm>
            <a:off x="314324" y="4676006"/>
            <a:ext cx="882967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Fowler, et al. </a:t>
            </a:r>
            <a:r>
              <a:rPr lang="en-US" sz="800" b="0" i="0" u="none" strike="noStrike" dirty="0">
                <a:solidFill>
                  <a:srgbClr val="212121"/>
                </a:solidFill>
                <a:effectLst/>
                <a:latin typeface="BlinkMacSystemFont"/>
              </a:rPr>
              <a:t>The 2023 Duke-International Society for Cardiovascular Infectious Diseases Criteria for Infective Endocarditis: Updating the Modified Duke Criteria. Clin Infect Dis. 2023 Aug 22;77(4):518-526.</a:t>
            </a:r>
          </a:p>
        </p:txBody>
      </p:sp>
    </p:spTree>
    <p:custDataLst>
      <p:tags r:id="rId1"/>
    </p:custDataLst>
    <p:extLst>
      <p:ext uri="{BB962C8B-B14F-4D97-AF65-F5344CB8AC3E}">
        <p14:creationId xmlns:p14="http://schemas.microsoft.com/office/powerpoint/2010/main" val="613660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13572-4D2F-D0D2-5DAD-5B5BBE5241E2}"/>
              </a:ext>
            </a:extLst>
          </p:cNvPr>
          <p:cNvSpPr>
            <a:spLocks noGrp="1"/>
          </p:cNvSpPr>
          <p:nvPr>
            <p:ph type="title"/>
          </p:nvPr>
        </p:nvSpPr>
        <p:spPr/>
        <p:txBody>
          <a:bodyPr/>
          <a:lstStyle/>
          <a:p>
            <a:r>
              <a:rPr lang="en-US" dirty="0"/>
              <a:t>Challenges </a:t>
            </a:r>
            <a:r>
              <a:rPr lang="en-US"/>
              <a:t>to diagnosis of systemic infection</a:t>
            </a:r>
            <a:endParaRPr lang="en-US" dirty="0"/>
          </a:p>
        </p:txBody>
      </p:sp>
      <p:sp>
        <p:nvSpPr>
          <p:cNvPr id="3" name="Content Placeholder 2">
            <a:extLst>
              <a:ext uri="{FF2B5EF4-FFF2-40B4-BE49-F238E27FC236}">
                <a16:creationId xmlns:a16="http://schemas.microsoft.com/office/drawing/2014/main" id="{3DD07158-3087-14AC-D861-75E18EDA48CF}"/>
              </a:ext>
            </a:extLst>
          </p:cNvPr>
          <p:cNvSpPr>
            <a:spLocks noGrp="1"/>
          </p:cNvSpPr>
          <p:nvPr>
            <p:ph idx="1"/>
          </p:nvPr>
        </p:nvSpPr>
        <p:spPr/>
        <p:txBody>
          <a:bodyPr/>
          <a:lstStyle/>
          <a:p>
            <a:pPr>
              <a:spcAft>
                <a:spcPts val="600"/>
              </a:spcAft>
            </a:pPr>
            <a:r>
              <a:rPr lang="en-US" dirty="0"/>
              <a:t>Non-specific symptoms, must have high index of suspicion</a:t>
            </a:r>
          </a:p>
          <a:p>
            <a:pPr>
              <a:spcAft>
                <a:spcPts val="600"/>
              </a:spcAft>
            </a:pPr>
            <a:r>
              <a:rPr lang="en-US" dirty="0"/>
              <a:t>Awareness of CIED in patients with bacteremia</a:t>
            </a:r>
          </a:p>
          <a:p>
            <a:pPr lvl="1">
              <a:spcAft>
                <a:spcPts val="600"/>
              </a:spcAft>
            </a:pPr>
            <a:r>
              <a:rPr lang="en-US" sz="1400" dirty="0"/>
              <a:t>Thorough history and physical exam</a:t>
            </a:r>
          </a:p>
          <a:p>
            <a:pPr lvl="1">
              <a:spcAft>
                <a:spcPts val="600"/>
              </a:spcAft>
            </a:pPr>
            <a:r>
              <a:rPr lang="en-US" sz="1400" dirty="0"/>
              <a:t>Alert in electronic medical record</a:t>
            </a:r>
          </a:p>
          <a:p>
            <a:pPr>
              <a:spcAft>
                <a:spcPts val="600"/>
              </a:spcAft>
            </a:pPr>
            <a:r>
              <a:rPr lang="en-US" dirty="0"/>
              <a:t>Availability of echocardiography and/or PET-CT</a:t>
            </a:r>
          </a:p>
          <a:p>
            <a:pPr>
              <a:spcAft>
                <a:spcPts val="600"/>
              </a:spcAft>
            </a:pPr>
            <a:r>
              <a:rPr lang="en-US" dirty="0"/>
              <a:t>Availability of ID and cardiology/electrophysiology consultation</a:t>
            </a:r>
          </a:p>
        </p:txBody>
      </p:sp>
      <p:sp>
        <p:nvSpPr>
          <p:cNvPr id="4" name="Slide Number Placeholder 3">
            <a:extLst>
              <a:ext uri="{FF2B5EF4-FFF2-40B4-BE49-F238E27FC236}">
                <a16:creationId xmlns:a16="http://schemas.microsoft.com/office/drawing/2014/main" id="{0D50E110-B60A-C9B5-71C7-30F770DEC40C}"/>
              </a:ext>
            </a:extLst>
          </p:cNvPr>
          <p:cNvSpPr>
            <a:spLocks noGrp="1"/>
          </p:cNvSpPr>
          <p:nvPr>
            <p:ph type="sldNum" sz="quarter" idx="12"/>
          </p:nvPr>
        </p:nvSpPr>
        <p:spPr/>
        <p:txBody>
          <a:bodyPr/>
          <a:lstStyle/>
          <a:p>
            <a:fld id="{1EE942B0-2D73-F34F-B9C9-BB458B93DF55}" type="slidenum">
              <a:rPr lang="en-US" smtClean="0"/>
              <a:t>11</a:t>
            </a:fld>
            <a:endParaRPr lang="en-US"/>
          </a:p>
        </p:txBody>
      </p:sp>
    </p:spTree>
    <p:custDataLst>
      <p:tags r:id="rId1"/>
    </p:custDataLst>
    <p:extLst>
      <p:ext uri="{BB962C8B-B14F-4D97-AF65-F5344CB8AC3E}">
        <p14:creationId xmlns:p14="http://schemas.microsoft.com/office/powerpoint/2010/main" val="10690723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F4BB-C461-F8FF-A948-CFA4A1B69AAE}"/>
              </a:ext>
            </a:extLst>
          </p:cNvPr>
          <p:cNvSpPr>
            <a:spLocks noGrp="1"/>
          </p:cNvSpPr>
          <p:nvPr>
            <p:ph type="title"/>
          </p:nvPr>
        </p:nvSpPr>
        <p:spPr/>
        <p:txBody>
          <a:bodyPr/>
          <a:lstStyle/>
          <a:p>
            <a:r>
              <a:rPr lang="en-US" dirty="0"/>
              <a:t>Case 1</a:t>
            </a:r>
          </a:p>
        </p:txBody>
      </p:sp>
      <p:sp>
        <p:nvSpPr>
          <p:cNvPr id="3" name="Content Placeholder 2">
            <a:extLst>
              <a:ext uri="{FF2B5EF4-FFF2-40B4-BE49-F238E27FC236}">
                <a16:creationId xmlns:a16="http://schemas.microsoft.com/office/drawing/2014/main" id="{C2FA0195-286B-C3FF-D547-1BF991D95F37}"/>
              </a:ext>
            </a:extLst>
          </p:cNvPr>
          <p:cNvSpPr>
            <a:spLocks noGrp="1"/>
          </p:cNvSpPr>
          <p:nvPr>
            <p:ph idx="1"/>
          </p:nvPr>
        </p:nvSpPr>
        <p:spPr/>
        <p:txBody>
          <a:bodyPr>
            <a:normAutofit/>
          </a:bodyPr>
          <a:lstStyle/>
          <a:p>
            <a:r>
              <a:rPr lang="en-US" dirty="0"/>
              <a:t>72 year old male with diabetes and heart failure </a:t>
            </a:r>
          </a:p>
          <a:p>
            <a:endParaRPr lang="en-US" dirty="0"/>
          </a:p>
          <a:p>
            <a:r>
              <a:rPr lang="en-US" dirty="0"/>
              <a:t>Hospitalized with right lower extremity purulent cellulitis </a:t>
            </a:r>
          </a:p>
          <a:p>
            <a:endParaRPr lang="en-US" dirty="0"/>
          </a:p>
          <a:p>
            <a:r>
              <a:rPr lang="en-US" dirty="0"/>
              <a:t>He underwent a CRT-D placement 3 years ago</a:t>
            </a:r>
          </a:p>
          <a:p>
            <a:endParaRPr lang="en-US" dirty="0"/>
          </a:p>
          <a:p>
            <a:r>
              <a:rPr lang="en-US" dirty="0"/>
              <a:t>Admission blood cultures grew S. aureus</a:t>
            </a:r>
          </a:p>
          <a:p>
            <a:endParaRPr lang="en-US" dirty="0"/>
          </a:p>
          <a:p>
            <a:r>
              <a:rPr lang="en-US" dirty="0"/>
              <a:t>CRT-D generator pocket site looked normal</a:t>
            </a:r>
          </a:p>
          <a:p>
            <a:endParaRPr lang="en-US" dirty="0"/>
          </a:p>
          <a:p>
            <a:r>
              <a:rPr lang="en-US" dirty="0"/>
              <a:t>There were no stigmata of endocarditis on exam</a:t>
            </a:r>
          </a:p>
          <a:p>
            <a:endParaRPr lang="en-US" dirty="0"/>
          </a:p>
          <a:p>
            <a:endParaRPr lang="en-US" dirty="0"/>
          </a:p>
        </p:txBody>
      </p:sp>
      <p:sp>
        <p:nvSpPr>
          <p:cNvPr id="4" name="Slide Number Placeholder 3">
            <a:extLst>
              <a:ext uri="{FF2B5EF4-FFF2-40B4-BE49-F238E27FC236}">
                <a16:creationId xmlns:a16="http://schemas.microsoft.com/office/drawing/2014/main" id="{778C45B4-4A8D-FEE5-8E86-B6887D2D3628}"/>
              </a:ext>
            </a:extLst>
          </p:cNvPr>
          <p:cNvSpPr>
            <a:spLocks noGrp="1"/>
          </p:cNvSpPr>
          <p:nvPr>
            <p:ph type="sldNum" sz="quarter" idx="12"/>
          </p:nvPr>
        </p:nvSpPr>
        <p:spPr/>
        <p:txBody>
          <a:bodyPr/>
          <a:lstStyle/>
          <a:p>
            <a:fld id="{1EE942B0-2D73-F34F-B9C9-BB458B93DF55}" type="slidenum">
              <a:rPr lang="en-US" smtClean="0"/>
              <a:t>12</a:t>
            </a:fld>
            <a:endParaRPr lang="en-US"/>
          </a:p>
        </p:txBody>
      </p:sp>
    </p:spTree>
    <p:custDataLst>
      <p:tags r:id="rId1"/>
    </p:custDataLst>
    <p:extLst>
      <p:ext uri="{BB962C8B-B14F-4D97-AF65-F5344CB8AC3E}">
        <p14:creationId xmlns:p14="http://schemas.microsoft.com/office/powerpoint/2010/main" val="4228066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9876-5E35-D7BA-5B34-4579AA443818}"/>
              </a:ext>
            </a:extLst>
          </p:cNvPr>
          <p:cNvSpPr>
            <a:spLocks noGrp="1"/>
          </p:cNvSpPr>
          <p:nvPr>
            <p:ph type="title"/>
          </p:nvPr>
        </p:nvSpPr>
        <p:spPr/>
        <p:txBody>
          <a:bodyPr/>
          <a:lstStyle/>
          <a:p>
            <a:r>
              <a:rPr lang="en-US" dirty="0"/>
              <a:t>SAB and CIED infection</a:t>
            </a:r>
          </a:p>
        </p:txBody>
      </p:sp>
      <p:sp>
        <p:nvSpPr>
          <p:cNvPr id="3" name="Content Placeholder 2">
            <a:extLst>
              <a:ext uri="{FF2B5EF4-FFF2-40B4-BE49-F238E27FC236}">
                <a16:creationId xmlns:a16="http://schemas.microsoft.com/office/drawing/2014/main" id="{165F4607-7591-6E06-A76B-240DDF7AC84D}"/>
              </a:ext>
            </a:extLst>
          </p:cNvPr>
          <p:cNvSpPr>
            <a:spLocks noGrp="1"/>
          </p:cNvSpPr>
          <p:nvPr>
            <p:ph idx="1"/>
          </p:nvPr>
        </p:nvSpPr>
        <p:spPr>
          <a:xfrm>
            <a:off x="3152274" y="1369219"/>
            <a:ext cx="5363076" cy="3263504"/>
          </a:xfrm>
        </p:spPr>
        <p:txBody>
          <a:bodyPr>
            <a:normAutofit/>
          </a:bodyPr>
          <a:lstStyle/>
          <a:p>
            <a:r>
              <a:rPr lang="en-US" dirty="0"/>
              <a:t>Patients with CIED who were hospitalized at Mayo Clinic with SAB from 2012 to 2019 and met CIED infection criteria based on EHRA guidelines.</a:t>
            </a:r>
          </a:p>
          <a:p>
            <a:endParaRPr lang="en-US" dirty="0"/>
          </a:p>
          <a:p>
            <a:r>
              <a:rPr lang="en-US" dirty="0"/>
              <a:t>110 patients with CIED developed SAB</a:t>
            </a:r>
          </a:p>
          <a:p>
            <a:endParaRPr lang="en-US" dirty="0"/>
          </a:p>
          <a:p>
            <a:r>
              <a:rPr lang="en-US" dirty="0"/>
              <a:t>92 (83.6%) underwent TEE and 57 (51.8%) and 31 (28.2%) met criteria for definite and possible CIED infections, respectively. </a:t>
            </a:r>
          </a:p>
          <a:p>
            <a:endParaRPr lang="en-US" dirty="0"/>
          </a:p>
          <a:p>
            <a:r>
              <a:rPr lang="en-US" dirty="0"/>
              <a:t>At 30-day follow-up, the cumulative rate of patients undergoing complete device extraction was 80.0% in the definite CIED infection group, compared with 38.8% and 32.9% in the possible and rejected CIED infection groups, respectively. </a:t>
            </a:r>
          </a:p>
          <a:p>
            <a:endParaRPr lang="en-US" dirty="0"/>
          </a:p>
          <a:p>
            <a:r>
              <a:rPr lang="en-US" dirty="0"/>
              <a:t>CIED extraction was associated with an 83% reduction in risk of 1-year mortality in the definite CIED infection group.</a:t>
            </a:r>
          </a:p>
          <a:p>
            <a:endParaRPr lang="en-US" dirty="0"/>
          </a:p>
          <a:p>
            <a:endParaRPr lang="en-US" dirty="0"/>
          </a:p>
        </p:txBody>
      </p:sp>
      <p:pic>
        <p:nvPicPr>
          <p:cNvPr id="5" name="Picture 4" descr="A screenshot of a red box&#10;&#10;Description automatically generated">
            <a:extLst>
              <a:ext uri="{FF2B5EF4-FFF2-40B4-BE49-F238E27FC236}">
                <a16:creationId xmlns:a16="http://schemas.microsoft.com/office/drawing/2014/main" id="{1098700B-0C30-86C3-BCE0-660BDAB9A9EB}"/>
              </a:ext>
            </a:extLst>
          </p:cNvPr>
          <p:cNvPicPr>
            <a:picLocks noChangeAspect="1"/>
          </p:cNvPicPr>
          <p:nvPr/>
        </p:nvPicPr>
        <p:blipFill>
          <a:blip r:embed="rId3"/>
          <a:stretch>
            <a:fillRect/>
          </a:stretch>
        </p:blipFill>
        <p:spPr>
          <a:xfrm>
            <a:off x="242136" y="1369219"/>
            <a:ext cx="2773983" cy="2920841"/>
          </a:xfrm>
          <a:prstGeom prst="rect">
            <a:avLst/>
          </a:prstGeom>
        </p:spPr>
      </p:pic>
      <p:sp>
        <p:nvSpPr>
          <p:cNvPr id="4" name="Slide Number Placeholder 3">
            <a:extLst>
              <a:ext uri="{FF2B5EF4-FFF2-40B4-BE49-F238E27FC236}">
                <a16:creationId xmlns:a16="http://schemas.microsoft.com/office/drawing/2014/main" id="{23E6B6C2-3952-32C4-051C-5C3277F417B7}"/>
              </a:ext>
            </a:extLst>
          </p:cNvPr>
          <p:cNvSpPr>
            <a:spLocks noGrp="1"/>
          </p:cNvSpPr>
          <p:nvPr>
            <p:ph type="sldNum" sz="quarter" idx="12"/>
          </p:nvPr>
        </p:nvSpPr>
        <p:spPr/>
        <p:txBody>
          <a:bodyPr/>
          <a:lstStyle/>
          <a:p>
            <a:fld id="{1EE942B0-2D73-F34F-B9C9-BB458B93DF55}" type="slidenum">
              <a:rPr lang="en-US" smtClean="0"/>
              <a:t>13</a:t>
            </a:fld>
            <a:endParaRPr lang="en-US"/>
          </a:p>
        </p:txBody>
      </p:sp>
    </p:spTree>
    <p:custDataLst>
      <p:tags r:id="rId1"/>
    </p:custDataLst>
    <p:extLst>
      <p:ext uri="{BB962C8B-B14F-4D97-AF65-F5344CB8AC3E}">
        <p14:creationId xmlns:p14="http://schemas.microsoft.com/office/powerpoint/2010/main" val="2403443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8694C-A889-460C-8041-9807E54663DC}"/>
              </a:ext>
            </a:extLst>
          </p:cNvPr>
          <p:cNvSpPr>
            <a:spLocks noGrp="1"/>
          </p:cNvSpPr>
          <p:nvPr>
            <p:ph type="title"/>
          </p:nvPr>
        </p:nvSpPr>
        <p:spPr/>
        <p:txBody>
          <a:bodyPr/>
          <a:lstStyle/>
          <a:p>
            <a:r>
              <a:rPr lang="en-US" dirty="0"/>
              <a:t>Case 2</a:t>
            </a:r>
          </a:p>
        </p:txBody>
      </p:sp>
      <p:sp>
        <p:nvSpPr>
          <p:cNvPr id="3" name="Content Placeholder 2">
            <a:extLst>
              <a:ext uri="{FF2B5EF4-FFF2-40B4-BE49-F238E27FC236}">
                <a16:creationId xmlns:a16="http://schemas.microsoft.com/office/drawing/2014/main" id="{A9C18006-50EC-C2E4-3AC5-3C96F75BF255}"/>
              </a:ext>
            </a:extLst>
          </p:cNvPr>
          <p:cNvSpPr>
            <a:spLocks noGrp="1"/>
          </p:cNvSpPr>
          <p:nvPr>
            <p:ph idx="1"/>
          </p:nvPr>
        </p:nvSpPr>
        <p:spPr/>
        <p:txBody>
          <a:bodyPr/>
          <a:lstStyle/>
          <a:p>
            <a:r>
              <a:rPr lang="en-US" dirty="0"/>
              <a:t>55 year male with ESRD (on HD) hospitalized with fluid overload due to missed HD</a:t>
            </a:r>
          </a:p>
          <a:p>
            <a:endParaRPr lang="en-US" dirty="0"/>
          </a:p>
          <a:p>
            <a:r>
              <a:rPr lang="en-US" dirty="0"/>
              <a:t>On call intern obtained blood cultures that reported positive with GPC on day 3 from 2/3 bottles (peripheral draw). Negative HD catheter cultures</a:t>
            </a:r>
          </a:p>
          <a:p>
            <a:endParaRPr lang="en-US" dirty="0"/>
          </a:p>
          <a:p>
            <a:r>
              <a:rPr lang="en-US" dirty="0"/>
              <a:t>Normal CBC and CRP</a:t>
            </a:r>
          </a:p>
          <a:p>
            <a:endParaRPr lang="en-US" dirty="0"/>
          </a:p>
          <a:p>
            <a:endParaRPr lang="en-US" dirty="0"/>
          </a:p>
        </p:txBody>
      </p:sp>
      <p:sp>
        <p:nvSpPr>
          <p:cNvPr id="4" name="Slide Number Placeholder 3">
            <a:extLst>
              <a:ext uri="{FF2B5EF4-FFF2-40B4-BE49-F238E27FC236}">
                <a16:creationId xmlns:a16="http://schemas.microsoft.com/office/drawing/2014/main" id="{5DB257A8-3043-2067-6954-6DF31A79B9D9}"/>
              </a:ext>
            </a:extLst>
          </p:cNvPr>
          <p:cNvSpPr>
            <a:spLocks noGrp="1"/>
          </p:cNvSpPr>
          <p:nvPr>
            <p:ph type="sldNum" sz="quarter" idx="12"/>
          </p:nvPr>
        </p:nvSpPr>
        <p:spPr/>
        <p:txBody>
          <a:bodyPr/>
          <a:lstStyle/>
          <a:p>
            <a:fld id="{1EE942B0-2D73-F34F-B9C9-BB458B93DF55}" type="slidenum">
              <a:rPr lang="en-US" smtClean="0"/>
              <a:t>14</a:t>
            </a:fld>
            <a:endParaRPr lang="en-US"/>
          </a:p>
        </p:txBody>
      </p:sp>
    </p:spTree>
    <p:custDataLst>
      <p:tags r:id="rId1"/>
    </p:custDataLst>
    <p:extLst>
      <p:ext uri="{BB962C8B-B14F-4D97-AF65-F5344CB8AC3E}">
        <p14:creationId xmlns:p14="http://schemas.microsoft.com/office/powerpoint/2010/main" val="2739991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3814827-D308-AF67-3518-9A046E4D9F6A}"/>
              </a:ext>
            </a:extLst>
          </p:cNvPr>
          <p:cNvGrpSpPr/>
          <p:nvPr/>
        </p:nvGrpSpPr>
        <p:grpSpPr>
          <a:xfrm>
            <a:off x="110846" y="195486"/>
            <a:ext cx="8061554" cy="4554780"/>
            <a:chOff x="110846" y="51198"/>
            <a:chExt cx="8785972" cy="4964076"/>
          </a:xfrm>
        </p:grpSpPr>
        <p:pic>
          <p:nvPicPr>
            <p:cNvPr id="12" name="Picture 11" descr="Chart, waterfall chart&#10;&#10;Description automatically generated">
              <a:extLst>
                <a:ext uri="{FF2B5EF4-FFF2-40B4-BE49-F238E27FC236}">
                  <a16:creationId xmlns:a16="http://schemas.microsoft.com/office/drawing/2014/main" id="{AB113AE0-44A4-7AA3-BEE6-5D7EE86DD6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846" y="51198"/>
              <a:ext cx="8785972" cy="4964076"/>
            </a:xfrm>
            <a:prstGeom prst="rect">
              <a:avLst/>
            </a:prstGeom>
            <a:noFill/>
          </p:spPr>
        </p:pic>
        <p:pic>
          <p:nvPicPr>
            <p:cNvPr id="14" name="Picture 13" descr="Chart, bar chart&#10;&#10;Description automatically generated">
              <a:extLst>
                <a:ext uri="{FF2B5EF4-FFF2-40B4-BE49-F238E27FC236}">
                  <a16:creationId xmlns:a16="http://schemas.microsoft.com/office/drawing/2014/main" id="{3F0A3F78-DC3B-8D8B-7E42-7F81F281AE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0266" y="2110348"/>
              <a:ext cx="2511318" cy="2542018"/>
            </a:xfrm>
            <a:prstGeom prst="rect">
              <a:avLst/>
            </a:prstGeom>
          </p:spPr>
        </p:pic>
        <p:pic>
          <p:nvPicPr>
            <p:cNvPr id="16" name="Picture 15" descr="Chart&#10;&#10;Description automatically generated">
              <a:extLst>
                <a:ext uri="{FF2B5EF4-FFF2-40B4-BE49-F238E27FC236}">
                  <a16:creationId xmlns:a16="http://schemas.microsoft.com/office/drawing/2014/main" id="{42ACF318-07FF-B161-E29B-0F7DE0D59C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9144" y="2194369"/>
              <a:ext cx="2617674" cy="2408799"/>
            </a:xfrm>
            <a:prstGeom prst="rect">
              <a:avLst/>
            </a:prstGeom>
          </p:spPr>
        </p:pic>
      </p:grpSp>
      <p:sp>
        <p:nvSpPr>
          <p:cNvPr id="4" name="Slide Number Placeholder 3">
            <a:extLst>
              <a:ext uri="{FF2B5EF4-FFF2-40B4-BE49-F238E27FC236}">
                <a16:creationId xmlns:a16="http://schemas.microsoft.com/office/drawing/2014/main" id="{9E6B6795-1579-9C22-6746-78826658D091}"/>
              </a:ext>
            </a:extLst>
          </p:cNvPr>
          <p:cNvSpPr txBox="1">
            <a:spLocks/>
          </p:cNvSpPr>
          <p:nvPr/>
        </p:nvSpPr>
        <p:spPr>
          <a:xfrm>
            <a:off x="91440" y="4864360"/>
            <a:ext cx="357432" cy="443694"/>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E942B0-2D73-F34F-B9C9-BB458B93DF55}" type="slidenum">
              <a:rPr lang="en-US" sz="900" smtClean="0"/>
              <a:pPr/>
              <a:t>15</a:t>
            </a:fld>
            <a:endParaRPr lang="en-US" sz="900"/>
          </a:p>
        </p:txBody>
      </p:sp>
    </p:spTree>
    <p:custDataLst>
      <p:tags r:id="rId1"/>
    </p:custDataLst>
    <p:extLst>
      <p:ext uri="{BB962C8B-B14F-4D97-AF65-F5344CB8AC3E}">
        <p14:creationId xmlns:p14="http://schemas.microsoft.com/office/powerpoint/2010/main" val="191561006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A2E8F6-8E05-C8D8-C052-9D6A08A98695}"/>
              </a:ext>
            </a:extLst>
          </p:cNvPr>
          <p:cNvSpPr>
            <a:spLocks noGrp="1"/>
          </p:cNvSpPr>
          <p:nvPr>
            <p:ph type="title"/>
          </p:nvPr>
        </p:nvSpPr>
        <p:spPr/>
        <p:txBody>
          <a:bodyPr/>
          <a:lstStyle/>
          <a:p>
            <a:r>
              <a:rPr lang="en-US" dirty="0"/>
              <a:t>Case 3</a:t>
            </a:r>
          </a:p>
        </p:txBody>
      </p:sp>
      <p:sp>
        <p:nvSpPr>
          <p:cNvPr id="6" name="Content Placeholder 5">
            <a:extLst>
              <a:ext uri="{FF2B5EF4-FFF2-40B4-BE49-F238E27FC236}">
                <a16:creationId xmlns:a16="http://schemas.microsoft.com/office/drawing/2014/main" id="{E3DDB343-D981-2DB2-2B0D-4C43CBE4111A}"/>
              </a:ext>
            </a:extLst>
          </p:cNvPr>
          <p:cNvSpPr>
            <a:spLocks noGrp="1"/>
          </p:cNvSpPr>
          <p:nvPr>
            <p:ph idx="1"/>
          </p:nvPr>
        </p:nvSpPr>
        <p:spPr/>
        <p:txBody>
          <a:bodyPr>
            <a:normAutofit/>
          </a:bodyPr>
          <a:lstStyle/>
          <a:p>
            <a:r>
              <a:rPr lang="en-US" dirty="0"/>
              <a:t>67 year old female with DM, CAD, CKD</a:t>
            </a:r>
          </a:p>
          <a:p>
            <a:endParaRPr lang="en-US" dirty="0"/>
          </a:p>
          <a:p>
            <a:r>
              <a:rPr lang="en-US" dirty="0"/>
              <a:t>Hospitalized with fever, chills, rigors and left flank pain. </a:t>
            </a:r>
          </a:p>
          <a:p>
            <a:endParaRPr lang="en-US" dirty="0"/>
          </a:p>
          <a:p>
            <a:r>
              <a:rPr lang="en-US" dirty="0"/>
              <a:t>Dual-chamber pacemaker implantation 2 years ago. </a:t>
            </a:r>
          </a:p>
          <a:p>
            <a:endParaRPr lang="en-US" dirty="0"/>
          </a:p>
          <a:p>
            <a:r>
              <a:rPr lang="en-US" dirty="0"/>
              <a:t>Exam: Febrile, toxic appearing and had left flank tenderness. Pacemaker pocket appeared normal.</a:t>
            </a:r>
          </a:p>
          <a:p>
            <a:endParaRPr lang="en-US" dirty="0"/>
          </a:p>
          <a:p>
            <a:r>
              <a:rPr lang="en-US" dirty="0"/>
              <a:t>BC and UC positive for Klebsiella</a:t>
            </a:r>
          </a:p>
        </p:txBody>
      </p:sp>
      <p:sp>
        <p:nvSpPr>
          <p:cNvPr id="2" name="Slide Number Placeholder 1">
            <a:extLst>
              <a:ext uri="{FF2B5EF4-FFF2-40B4-BE49-F238E27FC236}">
                <a16:creationId xmlns:a16="http://schemas.microsoft.com/office/drawing/2014/main" id="{A923DF5B-D264-CB67-8985-863C7EA92BAD}"/>
              </a:ext>
            </a:extLst>
          </p:cNvPr>
          <p:cNvSpPr>
            <a:spLocks noGrp="1"/>
          </p:cNvSpPr>
          <p:nvPr>
            <p:ph type="sldNum" sz="quarter" idx="12"/>
          </p:nvPr>
        </p:nvSpPr>
        <p:spPr/>
        <p:txBody>
          <a:bodyPr/>
          <a:lstStyle/>
          <a:p>
            <a:fld id="{1EE942B0-2D73-F34F-B9C9-BB458B93DF55}" type="slidenum">
              <a:rPr lang="en-US" smtClean="0"/>
              <a:t>16</a:t>
            </a:fld>
            <a:endParaRPr lang="en-US"/>
          </a:p>
        </p:txBody>
      </p:sp>
    </p:spTree>
    <p:custDataLst>
      <p:tags r:id="rId1"/>
    </p:custDataLst>
    <p:extLst>
      <p:ext uri="{BB962C8B-B14F-4D97-AF65-F5344CB8AC3E}">
        <p14:creationId xmlns:p14="http://schemas.microsoft.com/office/powerpoint/2010/main" val="2537354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1E0CA9-63EF-C106-2F0C-267EF4D33277}"/>
              </a:ext>
            </a:extLst>
          </p:cNvPr>
          <p:cNvSpPr>
            <a:spLocks noGrp="1"/>
          </p:cNvSpPr>
          <p:nvPr>
            <p:ph type="title"/>
          </p:nvPr>
        </p:nvSpPr>
        <p:spPr/>
        <p:txBody>
          <a:bodyPr/>
          <a:lstStyle/>
          <a:p>
            <a:r>
              <a:rPr lang="en-US"/>
              <a:t>GNB and device infection</a:t>
            </a:r>
          </a:p>
        </p:txBody>
      </p:sp>
      <p:sp>
        <p:nvSpPr>
          <p:cNvPr id="620" name="CIED patients with GNB bacteremia from 1998 - 2005…"/>
          <p:cNvSpPr txBox="1">
            <a:spLocks noGrp="1"/>
          </p:cNvSpPr>
          <p:nvPr>
            <p:ph idx="1"/>
          </p:nvPr>
        </p:nvSpPr>
        <p:spPr>
          <a:xfrm>
            <a:off x="504823" y="1211263"/>
            <a:ext cx="3779145" cy="3484800"/>
          </a:xfrm>
          <a:prstGeom prst="rect">
            <a:avLst/>
          </a:prstGeom>
        </p:spPr>
        <p:txBody>
          <a:bodyPr>
            <a:noAutofit/>
          </a:bodyPr>
          <a:lstStyle/>
          <a:p>
            <a:pPr>
              <a:defRPr sz="5200">
                <a:latin typeface="Helvetica"/>
                <a:ea typeface="Helvetica"/>
                <a:cs typeface="Helvetica"/>
                <a:sym typeface="Helvetica"/>
              </a:defRPr>
            </a:pPr>
            <a:r>
              <a:rPr lang="en-US" sz="1600" dirty="0">
                <a:latin typeface="Neue Frutiger World" panose="020B0603040304020203" pitchFamily="34" charset="0"/>
                <a:cs typeface="Neue Frutiger World" panose="020B0603040304020203" pitchFamily="34" charset="0"/>
              </a:rPr>
              <a:t>All patients with CIED who were hospitalized with GNB during 2012-2019 at Mayo Clinic</a:t>
            </a:r>
          </a:p>
          <a:p>
            <a:pPr>
              <a:defRPr sz="5200">
                <a:latin typeface="Helvetica"/>
                <a:ea typeface="Helvetica"/>
                <a:cs typeface="Helvetica"/>
                <a:sym typeface="Helvetica"/>
              </a:defRPr>
            </a:pPr>
            <a:endParaRPr lang="en-US" sz="1600" dirty="0">
              <a:latin typeface="Neue Frutiger World" panose="020B0603040304020203" pitchFamily="34" charset="0"/>
              <a:cs typeface="Neue Frutiger World" panose="020B0603040304020203" pitchFamily="34" charset="0"/>
            </a:endParaRPr>
          </a:p>
          <a:p>
            <a:pPr>
              <a:defRPr sz="5200">
                <a:latin typeface="Helvetica"/>
                <a:ea typeface="Helvetica"/>
                <a:cs typeface="Helvetica"/>
                <a:sym typeface="Helvetica"/>
              </a:defRPr>
            </a:pPr>
            <a:r>
              <a:rPr lang="en-US" sz="1600" dirty="0">
                <a:latin typeface="Neue Frutiger World" panose="020B0603040304020203" pitchFamily="34" charset="0"/>
                <a:cs typeface="Neue Frutiger World" panose="020B0603040304020203" pitchFamily="34" charset="0"/>
              </a:rPr>
              <a:t>126 patient with CIED and GNB</a:t>
            </a:r>
          </a:p>
          <a:p>
            <a:pPr>
              <a:defRPr sz="5200">
                <a:latin typeface="Helvetica"/>
                <a:ea typeface="Helvetica"/>
                <a:cs typeface="Helvetica"/>
                <a:sym typeface="Helvetica"/>
              </a:defRPr>
            </a:pPr>
            <a:endParaRPr sz="1600" dirty="0">
              <a:latin typeface="Neue Frutiger World" panose="020B0603040304020203" pitchFamily="34" charset="0"/>
              <a:cs typeface="Neue Frutiger World" panose="020B0603040304020203" pitchFamily="34" charset="0"/>
            </a:endParaRPr>
          </a:p>
          <a:p>
            <a:pPr>
              <a:defRPr sz="5200">
                <a:latin typeface="Helvetica"/>
                <a:ea typeface="Helvetica"/>
                <a:cs typeface="Helvetica"/>
                <a:sym typeface="Helvetica"/>
              </a:defRPr>
            </a:pPr>
            <a:r>
              <a:rPr lang="en-US" sz="1600" dirty="0">
                <a:latin typeface="Neue Frutiger World" panose="020B0603040304020203" pitchFamily="34" charset="0"/>
                <a:cs typeface="Neue Frutiger World" panose="020B0603040304020203" pitchFamily="34" charset="0"/>
              </a:rPr>
              <a:t>4 (3%) patients had definite CIED infection</a:t>
            </a:r>
          </a:p>
          <a:p>
            <a:pPr>
              <a:defRPr sz="5200">
                <a:latin typeface="Helvetica"/>
                <a:ea typeface="Helvetica"/>
                <a:cs typeface="Helvetica"/>
                <a:sym typeface="Helvetica"/>
              </a:defRPr>
            </a:pPr>
            <a:endParaRPr lang="en-US" sz="1600" dirty="0">
              <a:latin typeface="Neue Frutiger World" panose="020B0603040304020203" pitchFamily="34" charset="0"/>
              <a:cs typeface="Neue Frutiger World" panose="020B0603040304020203" pitchFamily="34" charset="0"/>
            </a:endParaRPr>
          </a:p>
          <a:p>
            <a:pPr>
              <a:defRPr sz="5200">
                <a:latin typeface="Helvetica"/>
                <a:ea typeface="Helvetica"/>
                <a:cs typeface="Helvetica"/>
                <a:sym typeface="Helvetica"/>
              </a:defRPr>
            </a:pPr>
            <a:r>
              <a:rPr lang="en-US" sz="1600" dirty="0">
                <a:latin typeface="Neue Frutiger World" panose="020B0603040304020203" pitchFamily="34" charset="0"/>
                <a:cs typeface="Neue Frutiger World" panose="020B0603040304020203" pitchFamily="34" charset="0"/>
              </a:rPr>
              <a:t>Serratia marcescens bacteremia was associated with higher odds of CIED infection</a:t>
            </a:r>
            <a:endParaRPr sz="1600" dirty="0">
              <a:latin typeface="Neue Frutiger World" panose="020B0603040304020203" pitchFamily="34" charset="0"/>
              <a:cs typeface="Neue Frutiger World" panose="020B0603040304020203" pitchFamily="34" charset="0"/>
            </a:endParaRPr>
          </a:p>
        </p:txBody>
      </p:sp>
      <p:sp>
        <p:nvSpPr>
          <p:cNvPr id="3" name="Slide Number Placeholder 2">
            <a:extLst>
              <a:ext uri="{FF2B5EF4-FFF2-40B4-BE49-F238E27FC236}">
                <a16:creationId xmlns:a16="http://schemas.microsoft.com/office/drawing/2014/main" id="{A4E518FE-FE83-4B24-BDD5-5627FFF30B22}"/>
              </a:ext>
            </a:extLst>
          </p:cNvPr>
          <p:cNvSpPr>
            <a:spLocks noGrp="1"/>
          </p:cNvSpPr>
          <p:nvPr>
            <p:ph type="sldNum" sz="quarter" idx="12"/>
          </p:nvPr>
        </p:nvSpPr>
        <p:spPr/>
        <p:txBody>
          <a:bodyPr/>
          <a:lstStyle/>
          <a:p>
            <a:fld id="{86CB4B4D-7CA3-9044-876B-883B54F8677D}" type="slidenum">
              <a:rPr lang="en-US" smtClean="0"/>
              <a:t>17</a:t>
            </a:fld>
            <a:endParaRPr lang="en-US"/>
          </a:p>
        </p:txBody>
      </p:sp>
      <p:sp>
        <p:nvSpPr>
          <p:cNvPr id="621" name="Uslan, Sohail....Baddour. Clin Infect Dis 2006"/>
          <p:cNvSpPr txBox="1"/>
          <p:nvPr/>
        </p:nvSpPr>
        <p:spPr>
          <a:xfrm>
            <a:off x="669965" y="4499895"/>
            <a:ext cx="1724430" cy="2387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6789" tIns="26789" rIns="26789" bIns="26789" anchor="ctr">
            <a:spAutoFit/>
          </a:bodyPr>
          <a:lstStyle>
            <a:lvl1pPr>
              <a:buClr>
                <a:srgbClr val="A29A85"/>
              </a:buClr>
              <a:defRPr sz="3800" b="0">
                <a:latin typeface="Helvetica"/>
                <a:ea typeface="Helvetica"/>
                <a:cs typeface="Helvetica"/>
                <a:sym typeface="Helvetica"/>
              </a:defRPr>
            </a:lvl1pPr>
          </a:lstStyle>
          <a:p>
            <a:r>
              <a:rPr lang="en-US" sz="1200" dirty="0">
                <a:latin typeface="Neue Frutiger World" panose="020B0603040304020203" pitchFamily="34" charset="0"/>
                <a:cs typeface="Neue Frutiger World" panose="020B0603040304020203" pitchFamily="34" charset="0"/>
              </a:rPr>
              <a:t>OFID. 2022 Aug 25;9(9)</a:t>
            </a:r>
          </a:p>
        </p:txBody>
      </p:sp>
      <p:pic>
        <p:nvPicPr>
          <p:cNvPr id="2" name="Screen Shot 2022-08-29 at 10.13.12 PM.png" descr="Screen Shot 2022-08-29 at 10.13.12 PM.png">
            <a:extLst>
              <a:ext uri="{FF2B5EF4-FFF2-40B4-BE49-F238E27FC236}">
                <a16:creationId xmlns:a16="http://schemas.microsoft.com/office/drawing/2014/main" id="{0508BA4C-AD5A-9CBD-B409-575EF77C1F5C}"/>
              </a:ext>
            </a:extLst>
          </p:cNvPr>
          <p:cNvPicPr>
            <a:picLocks noChangeAspect="1"/>
          </p:cNvPicPr>
          <p:nvPr/>
        </p:nvPicPr>
        <p:blipFill>
          <a:blip r:embed="rId4"/>
          <a:srcRect l="3588" r="9899" b="3688"/>
          <a:stretch>
            <a:fillRect/>
          </a:stretch>
        </p:blipFill>
        <p:spPr>
          <a:xfrm>
            <a:off x="4788023" y="1327838"/>
            <a:ext cx="3766235" cy="2684071"/>
          </a:xfrm>
          <a:prstGeom prst="rect">
            <a:avLst/>
          </a:prstGeom>
          <a:ln w="12700">
            <a:miter lim="400000"/>
          </a:ln>
        </p:spPr>
      </p:pic>
    </p:spTree>
    <p:custDataLst>
      <p:tags r:id="rId1"/>
    </p:custData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diagram and a chart&#10;&#10;Description automatically generated with medium confidence">
            <a:extLst>
              <a:ext uri="{FF2B5EF4-FFF2-40B4-BE49-F238E27FC236}">
                <a16:creationId xmlns:a16="http://schemas.microsoft.com/office/drawing/2014/main" id="{95212515-D590-0D55-C866-B253363B5762}"/>
              </a:ext>
            </a:extLst>
          </p:cNvPr>
          <p:cNvPicPr>
            <a:picLocks noChangeAspect="1"/>
          </p:cNvPicPr>
          <p:nvPr/>
        </p:nvPicPr>
        <p:blipFill>
          <a:blip r:embed="rId4"/>
          <a:stretch>
            <a:fillRect/>
          </a:stretch>
        </p:blipFill>
        <p:spPr>
          <a:xfrm>
            <a:off x="214679" y="246663"/>
            <a:ext cx="7957721" cy="4474448"/>
          </a:xfrm>
          <a:prstGeom prst="rect">
            <a:avLst/>
          </a:prstGeom>
        </p:spPr>
      </p:pic>
      <p:sp>
        <p:nvSpPr>
          <p:cNvPr id="2" name="Slide Number Placeholder 1">
            <a:extLst>
              <a:ext uri="{FF2B5EF4-FFF2-40B4-BE49-F238E27FC236}">
                <a16:creationId xmlns:a16="http://schemas.microsoft.com/office/drawing/2014/main" id="{E7138C5F-9554-3DDD-9037-FA7D73B4482B}"/>
              </a:ext>
            </a:extLst>
          </p:cNvPr>
          <p:cNvSpPr>
            <a:spLocks noGrp="1"/>
          </p:cNvSpPr>
          <p:nvPr>
            <p:ph type="sldNum" sz="quarter" idx="12"/>
          </p:nvPr>
        </p:nvSpPr>
        <p:spPr/>
        <p:txBody>
          <a:bodyPr/>
          <a:lstStyle/>
          <a:p>
            <a:fld id="{1EE942B0-2D73-F34F-B9C9-BB458B93DF55}" type="slidenum">
              <a:rPr lang="en-US" smtClean="0"/>
              <a:t>18</a:t>
            </a:fld>
            <a:endParaRPr lang="en-US"/>
          </a:p>
        </p:txBody>
      </p:sp>
    </p:spTree>
    <p:custDataLst>
      <p:tags r:id="rId1"/>
    </p:custDataLst>
    <p:extLst>
      <p:ext uri="{BB962C8B-B14F-4D97-AF65-F5344CB8AC3E}">
        <p14:creationId xmlns:p14="http://schemas.microsoft.com/office/powerpoint/2010/main" val="273376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A93A4B-882E-7DAE-5903-5FF0D62FAE3D}"/>
              </a:ext>
            </a:extLst>
          </p:cNvPr>
          <p:cNvPicPr>
            <a:picLocks noChangeAspect="1"/>
          </p:cNvPicPr>
          <p:nvPr/>
        </p:nvPicPr>
        <p:blipFill>
          <a:blip r:embed="rId3"/>
          <a:srcRect t="7" b="7"/>
          <a:stretch/>
        </p:blipFill>
        <p:spPr>
          <a:xfrm>
            <a:off x="313683" y="1029838"/>
            <a:ext cx="8516633" cy="3737424"/>
          </a:xfrm>
          <a:prstGeom prst="rect">
            <a:avLst/>
          </a:prstGeom>
        </p:spPr>
      </p:pic>
      <p:sp>
        <p:nvSpPr>
          <p:cNvPr id="2" name="Slide Number Placeholder 1">
            <a:extLst>
              <a:ext uri="{FF2B5EF4-FFF2-40B4-BE49-F238E27FC236}">
                <a16:creationId xmlns:a16="http://schemas.microsoft.com/office/drawing/2014/main" id="{C4DA1C17-F4AE-16D6-3A5A-3032E7D31F86}"/>
              </a:ext>
            </a:extLst>
          </p:cNvPr>
          <p:cNvSpPr>
            <a:spLocks noGrp="1"/>
          </p:cNvSpPr>
          <p:nvPr>
            <p:ph type="sldNum" sz="quarter" idx="12"/>
          </p:nvPr>
        </p:nvSpPr>
        <p:spPr/>
        <p:txBody>
          <a:bodyPr/>
          <a:lstStyle/>
          <a:p>
            <a:fld id="{1EE942B0-2D73-F34F-B9C9-BB458B93DF55}" type="slidenum">
              <a:rPr lang="en-US" smtClean="0"/>
              <a:t>19</a:t>
            </a:fld>
            <a:endParaRPr lang="en-US"/>
          </a:p>
        </p:txBody>
      </p:sp>
      <p:sp>
        <p:nvSpPr>
          <p:cNvPr id="4" name="Title 4">
            <a:extLst>
              <a:ext uri="{FF2B5EF4-FFF2-40B4-BE49-F238E27FC236}">
                <a16:creationId xmlns:a16="http://schemas.microsoft.com/office/drawing/2014/main" id="{E10DF77B-5925-BF0F-CE01-66DE69ED43C4}"/>
              </a:ext>
            </a:extLst>
          </p:cNvPr>
          <p:cNvSpPr txBox="1">
            <a:spLocks/>
          </p:cNvSpPr>
          <p:nvPr/>
        </p:nvSpPr>
        <p:spPr>
          <a:xfrm>
            <a:off x="503238" y="376238"/>
            <a:ext cx="7524750" cy="719137"/>
          </a:xfrm>
          <a:prstGeom prst="rect">
            <a:avLst/>
          </a:prstGeom>
        </p:spPr>
        <p:txBody>
          <a:bodyPr/>
          <a:lstStyle>
            <a:lvl1pPr algn="l" defTabSz="914377" rtl="0" eaLnBrk="1" latinLnBrk="0" hangingPunct="1">
              <a:lnSpc>
                <a:spcPct val="100000"/>
              </a:lnSpc>
              <a:spcBef>
                <a:spcPct val="0"/>
              </a:spcBef>
              <a:buNone/>
              <a:defRPr lang="en-US" sz="2400" kern="1200" smtClean="0">
                <a:solidFill>
                  <a:srgbClr val="00629F"/>
                </a:solidFill>
                <a:latin typeface="+mj-lt"/>
                <a:ea typeface="+mj-ea"/>
                <a:cs typeface="+mj-cs"/>
              </a:defRPr>
            </a:lvl1pPr>
          </a:lstStyle>
          <a:p>
            <a:r>
              <a:rPr lang="en-US" dirty="0"/>
              <a:t>Timely referral can be life-saving</a:t>
            </a:r>
            <a:r>
              <a:rPr lang="en-US" baseline="30000" dirty="0"/>
              <a:t>18</a:t>
            </a:r>
          </a:p>
        </p:txBody>
      </p:sp>
    </p:spTree>
    <p:custDataLst>
      <p:tags r:id="rId1"/>
    </p:custDataLst>
    <p:extLst>
      <p:ext uri="{BB962C8B-B14F-4D97-AF65-F5344CB8AC3E}">
        <p14:creationId xmlns:p14="http://schemas.microsoft.com/office/powerpoint/2010/main" val="4191974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02A6F-0493-7845-9E0B-F82F7ED5C4E8}"/>
              </a:ext>
            </a:extLst>
          </p:cNvPr>
          <p:cNvSpPr>
            <a:spLocks noGrp="1"/>
          </p:cNvSpPr>
          <p:nvPr>
            <p:ph type="title"/>
          </p:nvPr>
        </p:nvSpPr>
        <p:spPr/>
        <p:txBody>
          <a:bodyPr/>
          <a:lstStyle/>
          <a:p>
            <a:r>
              <a:rPr lang="en-US"/>
              <a:t>Learning objectives</a:t>
            </a:r>
          </a:p>
        </p:txBody>
      </p:sp>
      <p:sp>
        <p:nvSpPr>
          <p:cNvPr id="5" name="Slide Number Placeholder 4">
            <a:extLst>
              <a:ext uri="{FF2B5EF4-FFF2-40B4-BE49-F238E27FC236}">
                <a16:creationId xmlns:a16="http://schemas.microsoft.com/office/drawing/2014/main" id="{E265B4A9-8896-EA49-8FB8-135D4D96FFF1}"/>
              </a:ext>
            </a:extLst>
          </p:cNvPr>
          <p:cNvSpPr>
            <a:spLocks noGrp="1"/>
          </p:cNvSpPr>
          <p:nvPr>
            <p:ph type="sldNum" sz="quarter" idx="18"/>
          </p:nvPr>
        </p:nvSpPr>
        <p:spPr/>
        <p:txBody>
          <a:bodyPr/>
          <a:lstStyle/>
          <a:p>
            <a:fld id="{A5163908-529D-4A49-892F-D37C4044DFD8}" type="slidenum">
              <a:rPr lang="en-IN" smtClean="0"/>
              <a:pPr/>
              <a:t>2</a:t>
            </a:fld>
            <a:endParaRPr lang="en-IN" dirty="0"/>
          </a:p>
        </p:txBody>
      </p:sp>
      <p:sp>
        <p:nvSpPr>
          <p:cNvPr id="6" name="Text Placeholder 5">
            <a:extLst>
              <a:ext uri="{FF2B5EF4-FFF2-40B4-BE49-F238E27FC236}">
                <a16:creationId xmlns:a16="http://schemas.microsoft.com/office/drawing/2014/main" id="{A52435D5-9039-154A-BC4A-C5381E664423}"/>
              </a:ext>
            </a:extLst>
          </p:cNvPr>
          <p:cNvSpPr>
            <a:spLocks noGrp="1"/>
          </p:cNvSpPr>
          <p:nvPr>
            <p:ph type="body" sz="quarter" idx="14"/>
          </p:nvPr>
        </p:nvSpPr>
        <p:spPr>
          <a:xfrm>
            <a:off x="504825" y="1211263"/>
            <a:ext cx="7523163" cy="3484800"/>
          </a:xfrm>
        </p:spPr>
        <p:txBody>
          <a:bodyPr/>
          <a:lstStyle/>
          <a:p>
            <a:pPr marL="0" indent="0">
              <a:buNone/>
            </a:pPr>
            <a:r>
              <a:rPr lang="en-US"/>
              <a:t>After attending this webinar, the participants should be able to:</a:t>
            </a:r>
          </a:p>
          <a:p>
            <a:endParaRPr lang="en-US"/>
          </a:p>
          <a:p>
            <a:r>
              <a:rPr lang="en-US"/>
              <a:t>Understand the seriousness of cardiac device related infections</a:t>
            </a:r>
          </a:p>
          <a:p>
            <a:endParaRPr lang="en-US"/>
          </a:p>
          <a:p>
            <a:r>
              <a:rPr lang="en-US"/>
              <a:t>Know that gaps exists between what is recommended and what is being done to treat CIED infections</a:t>
            </a:r>
          </a:p>
          <a:p>
            <a:endParaRPr lang="en-US"/>
          </a:p>
          <a:p>
            <a:r>
              <a:rPr lang="en-US"/>
              <a:t>Choose the appropriate diagnostic testing approach in patients presenting with bacteremia and cardiac devices</a:t>
            </a:r>
          </a:p>
          <a:p>
            <a:endParaRPr lang="en-US"/>
          </a:p>
          <a:p>
            <a:r>
              <a:rPr lang="en-US"/>
              <a:t>Appreciate the association between timing of extraction and mortality</a:t>
            </a:r>
          </a:p>
          <a:p>
            <a:endParaRPr lang="en-US"/>
          </a:p>
          <a:p>
            <a:r>
              <a:rPr lang="en-US"/>
              <a:t>Integrate a multidisciplinary approach to the management of device infections</a:t>
            </a:r>
          </a:p>
          <a:p>
            <a:endParaRPr lang="en-US"/>
          </a:p>
        </p:txBody>
      </p:sp>
    </p:spTree>
    <p:custDataLst>
      <p:tags r:id="rId1"/>
    </p:custDataLst>
    <p:extLst>
      <p:ext uri="{BB962C8B-B14F-4D97-AF65-F5344CB8AC3E}">
        <p14:creationId xmlns:p14="http://schemas.microsoft.com/office/powerpoint/2010/main" val="29823104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2717-6CCF-B138-EEE7-BA71B85D2DFD}"/>
              </a:ext>
            </a:extLst>
          </p:cNvPr>
          <p:cNvSpPr>
            <a:spLocks noGrp="1"/>
          </p:cNvSpPr>
          <p:nvPr>
            <p:ph type="title"/>
          </p:nvPr>
        </p:nvSpPr>
        <p:spPr/>
        <p:txBody>
          <a:bodyPr/>
          <a:lstStyle/>
          <a:p>
            <a:r>
              <a:rPr lang="en-US" dirty="0"/>
              <a:t>CIED infection management – </a:t>
            </a:r>
            <a:r>
              <a:rPr lang="en-US"/>
              <a:t>A team approach</a:t>
            </a:r>
            <a:endParaRPr lang="en-US" dirty="0"/>
          </a:p>
        </p:txBody>
      </p:sp>
      <p:sp>
        <p:nvSpPr>
          <p:cNvPr id="3" name="Content Placeholder 2">
            <a:extLst>
              <a:ext uri="{FF2B5EF4-FFF2-40B4-BE49-F238E27FC236}">
                <a16:creationId xmlns:a16="http://schemas.microsoft.com/office/drawing/2014/main" id="{C1CFC1D9-3657-A14C-4951-3EB882AA1C07}"/>
              </a:ext>
            </a:extLst>
          </p:cNvPr>
          <p:cNvSpPr>
            <a:spLocks noGrp="1"/>
          </p:cNvSpPr>
          <p:nvPr>
            <p:ph idx="1"/>
          </p:nvPr>
        </p:nvSpPr>
        <p:spPr/>
        <p:txBody>
          <a:bodyPr/>
          <a:lstStyle/>
          <a:p>
            <a:r>
              <a:rPr lang="en-US" dirty="0"/>
              <a:t>Coordinated effort among multiple specialists and sometimes healthcare systems</a:t>
            </a:r>
          </a:p>
          <a:p>
            <a:endParaRPr lang="en-US" dirty="0"/>
          </a:p>
          <a:p>
            <a:pPr lvl="1"/>
            <a:r>
              <a:rPr lang="en-US" sz="1400" dirty="0"/>
              <a:t>Transfer to extraction-capable facilities</a:t>
            </a:r>
          </a:p>
          <a:p>
            <a:pPr marL="0" indent="0">
              <a:buNone/>
            </a:pPr>
            <a:endParaRPr lang="en-US" dirty="0"/>
          </a:p>
          <a:p>
            <a:pPr lvl="1"/>
            <a:r>
              <a:rPr lang="en-US" sz="1400" dirty="0"/>
              <a:t>Coordination of care by hospitalists and/or cardiology</a:t>
            </a:r>
          </a:p>
          <a:p>
            <a:pPr lvl="1"/>
            <a:endParaRPr lang="en-US" sz="1400" dirty="0"/>
          </a:p>
          <a:p>
            <a:pPr lvl="1"/>
            <a:r>
              <a:rPr lang="en-US" sz="1400" dirty="0"/>
              <a:t>Device infection team</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079E7588-DCF5-D253-15BA-B1F78D2A6FF9}"/>
              </a:ext>
            </a:extLst>
          </p:cNvPr>
          <p:cNvSpPr>
            <a:spLocks noGrp="1"/>
          </p:cNvSpPr>
          <p:nvPr>
            <p:ph type="sldNum" sz="quarter" idx="12"/>
          </p:nvPr>
        </p:nvSpPr>
        <p:spPr/>
        <p:txBody>
          <a:bodyPr/>
          <a:lstStyle/>
          <a:p>
            <a:fld id="{1EE942B0-2D73-F34F-B9C9-BB458B93DF55}" type="slidenum">
              <a:rPr lang="en-US" smtClean="0"/>
              <a:t>20</a:t>
            </a:fld>
            <a:endParaRPr lang="en-US"/>
          </a:p>
        </p:txBody>
      </p:sp>
    </p:spTree>
    <p:custDataLst>
      <p:tags r:id="rId1"/>
    </p:custDataLst>
    <p:extLst>
      <p:ext uri="{BB962C8B-B14F-4D97-AF65-F5344CB8AC3E}">
        <p14:creationId xmlns:p14="http://schemas.microsoft.com/office/powerpoint/2010/main" val="2206701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29A19-B78B-7A96-7D26-5CE4347142BE}"/>
              </a:ext>
            </a:extLst>
          </p:cNvPr>
          <p:cNvSpPr>
            <a:spLocks noGrp="1"/>
          </p:cNvSpPr>
          <p:nvPr>
            <p:ph type="title"/>
          </p:nvPr>
        </p:nvSpPr>
        <p:spPr>
          <a:xfrm>
            <a:off x="452273" y="226548"/>
            <a:ext cx="8239454" cy="994172"/>
          </a:xfrm>
        </p:spPr>
        <p:txBody>
          <a:bodyPr/>
          <a:lstStyle/>
          <a:p>
            <a:r>
              <a:rPr lang="en-US" dirty="0"/>
              <a:t>Novel </a:t>
            </a:r>
            <a:r>
              <a:rPr lang="en-US"/>
              <a:t>2019 international CIED infection criteria</a:t>
            </a:r>
            <a:endParaRPr lang="en-US" dirty="0"/>
          </a:p>
        </p:txBody>
      </p:sp>
      <p:sp>
        <p:nvSpPr>
          <p:cNvPr id="3" name="Content Placeholder 2">
            <a:extLst>
              <a:ext uri="{FF2B5EF4-FFF2-40B4-BE49-F238E27FC236}">
                <a16:creationId xmlns:a16="http://schemas.microsoft.com/office/drawing/2014/main" id="{9CA42D5A-0E70-1EAF-BEA7-42FCDC291E4A}"/>
              </a:ext>
            </a:extLst>
          </p:cNvPr>
          <p:cNvSpPr>
            <a:spLocks noGrp="1"/>
          </p:cNvSpPr>
          <p:nvPr>
            <p:ph idx="1"/>
          </p:nvPr>
        </p:nvSpPr>
        <p:spPr>
          <a:xfrm>
            <a:off x="453449" y="735084"/>
            <a:ext cx="7886700" cy="794599"/>
          </a:xfrm>
        </p:spPr>
        <p:txBody>
          <a:bodyPr>
            <a:normAutofit/>
          </a:bodyPr>
          <a:lstStyle/>
          <a:p>
            <a:r>
              <a:rPr lang="en-US" sz="1500" dirty="0"/>
              <a:t>‘Definite’ CIED/IE: 2 major criteria or 1 major + 3 minor criteria</a:t>
            </a:r>
          </a:p>
          <a:p>
            <a:r>
              <a:rPr lang="en-US" sz="1500" dirty="0"/>
              <a:t>‘Possible’ CIED/IE: 1 major + 1 minor or 3 minor criteria</a:t>
            </a:r>
          </a:p>
        </p:txBody>
      </p:sp>
      <p:graphicFrame>
        <p:nvGraphicFramePr>
          <p:cNvPr id="5" name="Table 6">
            <a:extLst>
              <a:ext uri="{FF2B5EF4-FFF2-40B4-BE49-F238E27FC236}">
                <a16:creationId xmlns:a16="http://schemas.microsoft.com/office/drawing/2014/main" id="{4B974045-A71A-1839-6EAB-4F1FA6DD9641}"/>
              </a:ext>
            </a:extLst>
          </p:cNvPr>
          <p:cNvGraphicFramePr>
            <a:graphicFrameLocks noGrp="1"/>
          </p:cNvGraphicFramePr>
          <p:nvPr>
            <p:extLst>
              <p:ext uri="{D42A27DB-BD31-4B8C-83A1-F6EECF244321}">
                <p14:modId xmlns:p14="http://schemas.microsoft.com/office/powerpoint/2010/main" val="3617670858"/>
              </p:ext>
            </p:extLst>
          </p:nvPr>
        </p:nvGraphicFramePr>
        <p:xfrm>
          <a:off x="452274" y="1347614"/>
          <a:ext cx="8386763" cy="3393436"/>
        </p:xfrm>
        <a:graphic>
          <a:graphicData uri="http://schemas.openxmlformats.org/drawingml/2006/table">
            <a:tbl>
              <a:tblPr firstRow="1" bandRow="1">
                <a:tableStyleId>{93296810-A885-4BE3-A3E7-6D5BEEA58F35}</a:tableStyleId>
              </a:tblPr>
              <a:tblGrid>
                <a:gridCol w="1178637">
                  <a:extLst>
                    <a:ext uri="{9D8B030D-6E8A-4147-A177-3AD203B41FA5}">
                      <a16:colId xmlns:a16="http://schemas.microsoft.com/office/drawing/2014/main" val="2647675082"/>
                    </a:ext>
                  </a:extLst>
                </a:gridCol>
                <a:gridCol w="7208126">
                  <a:extLst>
                    <a:ext uri="{9D8B030D-6E8A-4147-A177-3AD203B41FA5}">
                      <a16:colId xmlns:a16="http://schemas.microsoft.com/office/drawing/2014/main" val="1758056076"/>
                    </a:ext>
                  </a:extLst>
                </a:gridCol>
              </a:tblGrid>
              <a:tr h="295604">
                <a:tc gridSpan="2">
                  <a:txBody>
                    <a:bodyPr/>
                    <a:lstStyle/>
                    <a:p>
                      <a:pPr algn="ctr"/>
                      <a:r>
                        <a:rPr lang="en-US" sz="1400"/>
                        <a:t>Major criteria</a:t>
                      </a:r>
                      <a:endParaRPr lang="en-US" sz="1400" dirty="0"/>
                    </a:p>
                  </a:txBody>
                  <a:tcPr marL="68580" marR="68580" marT="34290" marB="34290"/>
                </a:tc>
                <a:tc hMerge="1">
                  <a:txBody>
                    <a:bodyPr/>
                    <a:lstStyle/>
                    <a:p>
                      <a:endParaRPr lang="en-US" dirty="0"/>
                    </a:p>
                  </a:txBody>
                  <a:tcPr/>
                </a:tc>
                <a:extLst>
                  <a:ext uri="{0D108BD9-81ED-4DB2-BD59-A6C34878D82A}">
                    <a16:rowId xmlns:a16="http://schemas.microsoft.com/office/drawing/2014/main" val="2276929458"/>
                  </a:ext>
                </a:extLst>
              </a:tr>
              <a:tr h="1749092">
                <a:tc>
                  <a:txBody>
                    <a:bodyPr/>
                    <a:lstStyle/>
                    <a:p>
                      <a:r>
                        <a:rPr lang="en-US" sz="1200" dirty="0"/>
                        <a:t>Microbiology</a:t>
                      </a:r>
                    </a:p>
                  </a:txBody>
                  <a:tcPr marL="68580" marR="68580" marT="34290" marB="34290"/>
                </a:tc>
                <a:tc>
                  <a:txBody>
                    <a:bodyPr/>
                    <a:lstStyle/>
                    <a:p>
                      <a:r>
                        <a:rPr lang="en-US" sz="1200" dirty="0"/>
                        <a:t>1. Blood cultures positive for typical microorganisms found in CIED infection and/or IE</a:t>
                      </a:r>
                    </a:p>
                    <a:p>
                      <a:r>
                        <a:rPr lang="en-US" sz="1200" dirty="0"/>
                        <a:t>     - Coagulase-neg staphylococci, S. aureus</a:t>
                      </a:r>
                    </a:p>
                    <a:p>
                      <a:r>
                        <a:rPr lang="en-US" sz="1200" dirty="0"/>
                        <a:t>2. Microorganisms consistent with IE from 2 separate blood cultures</a:t>
                      </a:r>
                    </a:p>
                    <a:p>
                      <a:r>
                        <a:rPr lang="en-US" sz="1200" dirty="0"/>
                        <a:t>     - </a:t>
                      </a:r>
                      <a:r>
                        <a:rPr lang="en-US" sz="1200" dirty="0" err="1"/>
                        <a:t>Viridans</a:t>
                      </a:r>
                      <a:r>
                        <a:rPr lang="en-US" sz="1200" dirty="0"/>
                        <a:t> strep, Strep </a:t>
                      </a:r>
                      <a:r>
                        <a:rPr lang="en-US" sz="1200" dirty="0" err="1"/>
                        <a:t>gallolyticus</a:t>
                      </a:r>
                      <a:r>
                        <a:rPr lang="en-US" sz="1200" dirty="0"/>
                        <a:t> (S. </a:t>
                      </a:r>
                      <a:r>
                        <a:rPr lang="en-US" sz="1200" dirty="0" err="1"/>
                        <a:t>bovis</a:t>
                      </a:r>
                      <a:r>
                        <a:rPr lang="en-US" sz="1200" dirty="0"/>
                        <a:t>), HACEK group, S. aureus; or</a:t>
                      </a:r>
                    </a:p>
                    <a:p>
                      <a:r>
                        <a:rPr lang="en-US" sz="1200" dirty="0"/>
                        <a:t>     - Community-acquired enterococci, in the absence of a primary focus</a:t>
                      </a:r>
                    </a:p>
                    <a:p>
                      <a:r>
                        <a:rPr lang="en-US" sz="1200" dirty="0"/>
                        <a:t>3. Microorganisms consistent with IE from persistently positive blood cultures</a:t>
                      </a:r>
                    </a:p>
                    <a:p>
                      <a:r>
                        <a:rPr lang="en-US" sz="1200" dirty="0"/>
                        <a:t>     - &gt;=2 positive blood cultures of blood samples drawn &gt;12h apart; or</a:t>
                      </a:r>
                    </a:p>
                    <a:p>
                      <a:r>
                        <a:rPr lang="en-US" sz="1200" dirty="0"/>
                        <a:t>     - All of 3 or a majority of &gt;=4 separate cultures of blood (first and last samples drawn &gt;=1h apart); or</a:t>
                      </a:r>
                    </a:p>
                    <a:p>
                      <a:r>
                        <a:rPr lang="en-US" sz="1200" dirty="0"/>
                        <a:t>     - Single positive blood culture for Coxiella </a:t>
                      </a:r>
                      <a:r>
                        <a:rPr lang="en-US" sz="1200" dirty="0" err="1"/>
                        <a:t>burnetii</a:t>
                      </a:r>
                      <a:r>
                        <a:rPr lang="en-US" sz="1200" dirty="0"/>
                        <a:t> or phase I IgG </a:t>
                      </a:r>
                      <a:r>
                        <a:rPr lang="en-US" sz="1200" dirty="0" err="1"/>
                        <a:t>titre</a:t>
                      </a:r>
                      <a:r>
                        <a:rPr lang="en-US" sz="1200" dirty="0"/>
                        <a:t> &gt;1:800</a:t>
                      </a:r>
                    </a:p>
                  </a:txBody>
                  <a:tcPr marL="68580" marR="68580" marT="34290" marB="34290"/>
                </a:tc>
                <a:extLst>
                  <a:ext uri="{0D108BD9-81ED-4DB2-BD59-A6C34878D82A}">
                    <a16:rowId xmlns:a16="http://schemas.microsoft.com/office/drawing/2014/main" val="2795677071"/>
                  </a:ext>
                </a:extLst>
              </a:tr>
              <a:tr h="1348740">
                <a:tc>
                  <a:txBody>
                    <a:bodyPr/>
                    <a:lstStyle/>
                    <a:p>
                      <a:r>
                        <a:rPr lang="en-US" sz="1200" dirty="0"/>
                        <a:t>Imaging</a:t>
                      </a:r>
                    </a:p>
                  </a:txBody>
                  <a:tcPr marL="68580" marR="68580" marT="34290" marB="34290"/>
                </a:tc>
                <a:tc>
                  <a:txBody>
                    <a:bodyPr/>
                    <a:lstStyle/>
                    <a:p>
                      <a:r>
                        <a:rPr lang="en-US" sz="1200" dirty="0"/>
                        <a:t>1. Echocardiogram positive for</a:t>
                      </a:r>
                    </a:p>
                    <a:p>
                      <a:r>
                        <a:rPr lang="en-US" sz="1200" dirty="0"/>
                        <a:t>     - CIED infection: clinical pocket/generator infection or lead vegetation</a:t>
                      </a:r>
                    </a:p>
                    <a:p>
                      <a:r>
                        <a:rPr lang="en-US" sz="1200" dirty="0"/>
                        <a:t>     - Valve IE: vegetations, abscess, pseudoaneurysm, intracardiac fistula, valvular perforation or aneurysm, new partial dehiscence of prosthetic valve</a:t>
                      </a:r>
                    </a:p>
                    <a:p>
                      <a:r>
                        <a:rPr lang="en-US" sz="1200" dirty="0"/>
                        <a:t>2. [18F] FDG PET/CT or </a:t>
                      </a:r>
                      <a:r>
                        <a:rPr lang="en-US" sz="1200" dirty="0" err="1"/>
                        <a:t>radiolabelled</a:t>
                      </a:r>
                      <a:r>
                        <a:rPr lang="en-US" sz="1200" dirty="0"/>
                        <a:t> WBC SPECT/CT detection of abnormal activity at pocket/generator site, along leads, or at a valve site</a:t>
                      </a:r>
                    </a:p>
                    <a:p>
                      <a:r>
                        <a:rPr lang="en-US" sz="1200" dirty="0"/>
                        <a:t>3. Definitive paravalvular leakage by cardiac CT</a:t>
                      </a:r>
                    </a:p>
                  </a:txBody>
                  <a:tcPr marL="68580" marR="68580" marT="34290" marB="34290"/>
                </a:tc>
                <a:extLst>
                  <a:ext uri="{0D108BD9-81ED-4DB2-BD59-A6C34878D82A}">
                    <a16:rowId xmlns:a16="http://schemas.microsoft.com/office/drawing/2014/main" val="2756902028"/>
                  </a:ext>
                </a:extLst>
              </a:tr>
            </a:tbl>
          </a:graphicData>
        </a:graphic>
      </p:graphicFrame>
      <p:sp>
        <p:nvSpPr>
          <p:cNvPr id="4" name="Slide Number Placeholder 3">
            <a:extLst>
              <a:ext uri="{FF2B5EF4-FFF2-40B4-BE49-F238E27FC236}">
                <a16:creationId xmlns:a16="http://schemas.microsoft.com/office/drawing/2014/main" id="{0F499E01-A2B0-C7C4-BD0E-BF4CCF6A9962}"/>
              </a:ext>
            </a:extLst>
          </p:cNvPr>
          <p:cNvSpPr>
            <a:spLocks noGrp="1"/>
          </p:cNvSpPr>
          <p:nvPr>
            <p:ph type="sldNum" sz="quarter" idx="12"/>
          </p:nvPr>
        </p:nvSpPr>
        <p:spPr/>
        <p:txBody>
          <a:bodyPr/>
          <a:lstStyle/>
          <a:p>
            <a:fld id="{1EE942B0-2D73-F34F-B9C9-BB458B93DF55}" type="slidenum">
              <a:rPr lang="en-US" smtClean="0"/>
              <a:t>21</a:t>
            </a:fld>
            <a:endParaRPr lang="en-US"/>
          </a:p>
        </p:txBody>
      </p:sp>
    </p:spTree>
    <p:custDataLst>
      <p:tags r:id="rId1"/>
    </p:custDataLst>
    <p:extLst>
      <p:ext uri="{BB962C8B-B14F-4D97-AF65-F5344CB8AC3E}">
        <p14:creationId xmlns:p14="http://schemas.microsoft.com/office/powerpoint/2010/main" val="614894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5054127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F6F78-F9BE-7FDF-5667-44DCFF92C96C}"/>
              </a:ext>
            </a:extLst>
          </p:cNvPr>
          <p:cNvSpPr>
            <a:spLocks noGrp="1"/>
          </p:cNvSpPr>
          <p:nvPr>
            <p:ph type="title"/>
          </p:nvPr>
        </p:nvSpPr>
        <p:spPr/>
        <p:txBody>
          <a:bodyPr/>
          <a:lstStyle/>
          <a:p>
            <a:r>
              <a:rPr lang="en-US"/>
              <a:t>CIED infection is common</a:t>
            </a:r>
            <a:endParaRPr lang="en-US" dirty="0"/>
          </a:p>
        </p:txBody>
      </p:sp>
      <p:sp>
        <p:nvSpPr>
          <p:cNvPr id="3" name="Content Placeholder 2">
            <a:extLst>
              <a:ext uri="{FF2B5EF4-FFF2-40B4-BE49-F238E27FC236}">
                <a16:creationId xmlns:a16="http://schemas.microsoft.com/office/drawing/2014/main" id="{A8A8CA0A-4970-4DF8-788D-AB6524949F6F}"/>
              </a:ext>
            </a:extLst>
          </p:cNvPr>
          <p:cNvSpPr>
            <a:spLocks noGrp="1"/>
          </p:cNvSpPr>
          <p:nvPr>
            <p:ph idx="1"/>
          </p:nvPr>
        </p:nvSpPr>
        <p:spPr/>
        <p:txBody>
          <a:bodyPr/>
          <a:lstStyle/>
          <a:p>
            <a:pPr>
              <a:spcAft>
                <a:spcPts val="600"/>
              </a:spcAft>
            </a:pPr>
            <a:r>
              <a:rPr lang="en-US" dirty="0"/>
              <a:t>More than 400,000 pacemakers and ICDs are implanted in the U.S. every year</a:t>
            </a:r>
            <a:r>
              <a:rPr lang="en-US" baseline="30000" dirty="0"/>
              <a:t>1</a:t>
            </a:r>
          </a:p>
          <a:p>
            <a:pPr>
              <a:spcAft>
                <a:spcPts val="600"/>
              </a:spcAft>
            </a:pPr>
            <a:r>
              <a:rPr lang="en-US" dirty="0"/>
              <a:t>Infection is a serious complication after CIED implantation, affecting 5-20% of patients</a:t>
            </a:r>
            <a:r>
              <a:rPr lang="en-US" baseline="30000" dirty="0"/>
              <a:t>2,3</a:t>
            </a:r>
          </a:p>
          <a:p>
            <a:pPr>
              <a:spcAft>
                <a:spcPts val="600"/>
              </a:spcAft>
            </a:pPr>
            <a:r>
              <a:rPr lang="en-US" dirty="0"/>
              <a:t>Annual rate of CIED infection is increasing</a:t>
            </a:r>
            <a:r>
              <a:rPr lang="en-US" baseline="30000" dirty="0"/>
              <a:t>4</a:t>
            </a:r>
          </a:p>
          <a:p>
            <a:pPr>
              <a:spcAft>
                <a:spcPts val="600"/>
              </a:spcAft>
            </a:pPr>
            <a:r>
              <a:rPr lang="en-US" dirty="0"/>
              <a:t>1-year mortality rate can be up to 35%</a:t>
            </a:r>
            <a:r>
              <a:rPr lang="en-US" baseline="30000" dirty="0"/>
              <a:t>5</a:t>
            </a:r>
          </a:p>
          <a:p>
            <a:pPr>
              <a:spcAft>
                <a:spcPts val="600"/>
              </a:spcAft>
            </a:pPr>
            <a:r>
              <a:rPr lang="en-US" dirty="0"/>
              <a:t>Diagnosis can be challenging as presentation varies</a:t>
            </a:r>
          </a:p>
        </p:txBody>
      </p:sp>
      <p:sp>
        <p:nvSpPr>
          <p:cNvPr id="4" name="Slide Number Placeholder 3">
            <a:extLst>
              <a:ext uri="{FF2B5EF4-FFF2-40B4-BE49-F238E27FC236}">
                <a16:creationId xmlns:a16="http://schemas.microsoft.com/office/drawing/2014/main" id="{5F9E387B-642F-77D3-4E77-53A8AE7DDE20}"/>
              </a:ext>
            </a:extLst>
          </p:cNvPr>
          <p:cNvSpPr>
            <a:spLocks noGrp="1"/>
          </p:cNvSpPr>
          <p:nvPr>
            <p:ph type="sldNum" sz="quarter" idx="12"/>
          </p:nvPr>
        </p:nvSpPr>
        <p:spPr/>
        <p:txBody>
          <a:bodyPr/>
          <a:lstStyle/>
          <a:p>
            <a:fld id="{1EE942B0-2D73-F34F-B9C9-BB458B93DF55}" type="slidenum">
              <a:rPr lang="en-US" smtClean="0"/>
              <a:t>3</a:t>
            </a:fld>
            <a:endParaRPr lang="en-US"/>
          </a:p>
        </p:txBody>
      </p:sp>
      <p:sp>
        <p:nvSpPr>
          <p:cNvPr id="6" name="TextBox 5">
            <a:extLst>
              <a:ext uri="{FF2B5EF4-FFF2-40B4-BE49-F238E27FC236}">
                <a16:creationId xmlns:a16="http://schemas.microsoft.com/office/drawing/2014/main" id="{2BE96B73-C7D1-A74D-2E79-26A0829A7EF1}"/>
              </a:ext>
            </a:extLst>
          </p:cNvPr>
          <p:cNvSpPr txBox="1"/>
          <p:nvPr/>
        </p:nvSpPr>
        <p:spPr>
          <a:xfrm>
            <a:off x="382093" y="3888481"/>
            <a:ext cx="8582395" cy="846386"/>
          </a:xfrm>
          <a:prstGeom prst="rect">
            <a:avLst/>
          </a:prstGeom>
          <a:noFill/>
        </p:spPr>
        <p:txBody>
          <a:bodyPr wrap="square">
            <a:spAutoFit/>
          </a:bodyPr>
          <a:lstStyle/>
          <a:p>
            <a:pPr marL="228600" indent="-228600">
              <a:buAutoNum type="arabicPeriod"/>
            </a:pPr>
            <a:r>
              <a:rPr lang="en-US" sz="700" dirty="0"/>
              <a:t>Buch E, Boyle NG, </a:t>
            </a:r>
            <a:r>
              <a:rPr lang="en-US" sz="700" dirty="0" err="1"/>
              <a:t>Belott</a:t>
            </a:r>
            <a:r>
              <a:rPr lang="en-US" sz="700" dirty="0"/>
              <a:t> PH. Pacemaker and defibrillator lead extraction. Circulation. 2011 Mar 22;123(11):e378-80.</a:t>
            </a:r>
          </a:p>
          <a:p>
            <a:pPr marL="228600" indent="-228600">
              <a:buAutoNum type="arabicPeriod"/>
            </a:pPr>
            <a:r>
              <a:rPr lang="en-US" sz="700" dirty="0"/>
              <a:t>Dai M, Cai C, Vaibhav V, et al. Trends of cardiovascular implantable electronic device infection in 3 decades: A population-based study. JACC Clin </a:t>
            </a:r>
            <a:r>
              <a:rPr lang="en-US" sz="700" dirty="0" err="1"/>
              <a:t>Electrophysiol</a:t>
            </a:r>
            <a:r>
              <a:rPr lang="en-US" sz="700" dirty="0"/>
              <a:t>. 2019 Sep;5(9):1070-1080.</a:t>
            </a:r>
          </a:p>
          <a:p>
            <a:pPr marL="228600" indent="-228600">
              <a:buAutoNum type="arabicPeriod"/>
            </a:pPr>
            <a:r>
              <a:rPr lang="en-US" sz="700" dirty="0"/>
              <a:t>Sohail MR, </a:t>
            </a:r>
            <a:r>
              <a:rPr lang="en-US" sz="700" dirty="0" err="1"/>
              <a:t>Uslan</a:t>
            </a:r>
            <a:r>
              <a:rPr lang="en-US" sz="700" dirty="0"/>
              <a:t> DZ, Khan AH, et al. Management and outcome of permanent pacemaker and implantable cardioverter-defibrillator infections. J Am Coll </a:t>
            </a:r>
            <a:r>
              <a:rPr lang="en-US" sz="700" dirty="0" err="1"/>
              <a:t>Cardiol</a:t>
            </a:r>
            <a:r>
              <a:rPr lang="en-US" sz="700" dirty="0"/>
              <a:t>. 2007 May 8;49(18):1851-9.</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700" b="0" dirty="0" err="1">
                <a:effectLst/>
                <a:latin typeface="LubDubMedium"/>
              </a:rPr>
              <a:t>Greenspon</a:t>
            </a:r>
            <a:r>
              <a:rPr lang="en-US" sz="700" b="0" dirty="0">
                <a:effectLst/>
                <a:latin typeface="LubDubMedium"/>
              </a:rPr>
              <a:t> AJ, Patel JD, Lau E, et al. 16-Year trends in the infection burden for pacemakers</a:t>
            </a:r>
            <a:br>
              <a:rPr lang="en-US" sz="700" b="0" dirty="0">
                <a:effectLst/>
                <a:latin typeface="LubDubMedium"/>
              </a:rPr>
            </a:br>
            <a:r>
              <a:rPr lang="en-US" sz="700" b="0" dirty="0">
                <a:effectLst/>
                <a:latin typeface="LubDubMedium"/>
              </a:rPr>
              <a:t>and implantable cardioverter-defibrillators in the United States: 1993 to 2008. </a:t>
            </a:r>
            <a:r>
              <a:rPr lang="en-US" sz="700" b="0" i="1" dirty="0">
                <a:effectLst/>
                <a:latin typeface="LubDubMedium"/>
              </a:rPr>
              <a:t>J Am Coll </a:t>
            </a:r>
            <a:r>
              <a:rPr lang="en-US" sz="700" b="0" i="1" dirty="0" err="1">
                <a:effectLst/>
                <a:latin typeface="LubDubMedium"/>
              </a:rPr>
              <a:t>Cardiol</a:t>
            </a:r>
            <a:r>
              <a:rPr lang="en-US" sz="700" b="0" i="1" dirty="0">
                <a:effectLst/>
                <a:latin typeface="LubDubMedium"/>
              </a:rPr>
              <a:t>. </a:t>
            </a:r>
            <a:r>
              <a:rPr lang="en-US" sz="700" b="0" dirty="0">
                <a:effectLst/>
                <a:latin typeface="LubDubMedium"/>
              </a:rPr>
              <a:t>2011;58:1001-1006. </a:t>
            </a:r>
            <a:endParaRPr lang="en-US" sz="700"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700" dirty="0">
                <a:effectLst/>
                <a:latin typeface="NeueFrutigerWorld"/>
              </a:rPr>
              <a:t>Le, K. Y., et al. (2011, Nov). Impact of timing of device removal on mortality in patients with cardiovascular implantable electronic device infections. Heart Rhythm, 8(11), 1678-1685. https://doi.org/10.1016/j.hrthm.2011.05.015</a:t>
            </a:r>
            <a:endParaRPr lang="en-US" sz="700" dirty="0"/>
          </a:p>
        </p:txBody>
      </p:sp>
    </p:spTree>
    <p:custDataLst>
      <p:tags r:id="rId1"/>
    </p:custDataLst>
    <p:extLst>
      <p:ext uri="{BB962C8B-B14F-4D97-AF65-F5344CB8AC3E}">
        <p14:creationId xmlns:p14="http://schemas.microsoft.com/office/powerpoint/2010/main" val="3916812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CE365-96F6-44F5-640D-A260623E9EB1}"/>
              </a:ext>
            </a:extLst>
          </p:cNvPr>
          <p:cNvSpPr>
            <a:spLocks noGrp="1"/>
          </p:cNvSpPr>
          <p:nvPr>
            <p:ph type="title"/>
          </p:nvPr>
        </p:nvSpPr>
        <p:spPr/>
        <p:txBody>
          <a:bodyPr/>
          <a:lstStyle/>
          <a:p>
            <a:r>
              <a:rPr lang="en-US" dirty="0"/>
              <a:t>Types of </a:t>
            </a:r>
            <a:r>
              <a:rPr lang="en-US"/>
              <a:t>CIED infection</a:t>
            </a:r>
            <a:endParaRPr lang="en-US" dirty="0"/>
          </a:p>
        </p:txBody>
      </p:sp>
      <p:sp>
        <p:nvSpPr>
          <p:cNvPr id="3" name="Content Placeholder 2">
            <a:extLst>
              <a:ext uri="{FF2B5EF4-FFF2-40B4-BE49-F238E27FC236}">
                <a16:creationId xmlns:a16="http://schemas.microsoft.com/office/drawing/2014/main" id="{78A7A956-0CD7-4584-A024-AE9DBA02D460}"/>
              </a:ext>
            </a:extLst>
          </p:cNvPr>
          <p:cNvSpPr>
            <a:spLocks noGrp="1"/>
          </p:cNvSpPr>
          <p:nvPr>
            <p:ph idx="1"/>
          </p:nvPr>
        </p:nvSpPr>
        <p:spPr>
          <a:xfrm>
            <a:off x="628651" y="1369219"/>
            <a:ext cx="5022689" cy="3263504"/>
          </a:xfrm>
        </p:spPr>
        <p:txBody>
          <a:bodyPr/>
          <a:lstStyle/>
          <a:p>
            <a:r>
              <a:rPr lang="en-US"/>
              <a:t>Pocket infection</a:t>
            </a:r>
            <a:endParaRPr lang="en-US" dirty="0"/>
          </a:p>
          <a:p>
            <a:pPr lvl="1"/>
            <a:r>
              <a:rPr lang="en-US" dirty="0"/>
              <a:t>Device contamination</a:t>
            </a:r>
          </a:p>
          <a:p>
            <a:pPr lvl="1"/>
            <a:r>
              <a:rPr lang="en-US" dirty="0"/>
              <a:t>Early-onset (weeks to months post-implantation)</a:t>
            </a:r>
          </a:p>
          <a:p>
            <a:pPr lvl="1"/>
            <a:endParaRPr lang="en-US" dirty="0"/>
          </a:p>
          <a:p>
            <a:r>
              <a:rPr lang="en-US"/>
              <a:t>Systemic/endovascular infection</a:t>
            </a:r>
            <a:endParaRPr lang="en-US" dirty="0"/>
          </a:p>
          <a:p>
            <a:pPr lvl="1"/>
            <a:r>
              <a:rPr lang="en-US" dirty="0"/>
              <a:t>Hematogenous seeding of CIED leads </a:t>
            </a:r>
          </a:p>
          <a:p>
            <a:pPr lvl="1"/>
            <a:r>
              <a:rPr lang="en-US" dirty="0"/>
              <a:t>Late-onset (&gt;6 months post-implantation)</a:t>
            </a:r>
          </a:p>
          <a:p>
            <a:endParaRPr lang="en-US" dirty="0"/>
          </a:p>
        </p:txBody>
      </p:sp>
      <p:graphicFrame>
        <p:nvGraphicFramePr>
          <p:cNvPr id="4" name="Chart 3">
            <a:extLst>
              <a:ext uri="{FF2B5EF4-FFF2-40B4-BE49-F238E27FC236}">
                <a16:creationId xmlns:a16="http://schemas.microsoft.com/office/drawing/2014/main" id="{0036D1B1-B3EB-5601-5D94-2B667D114110}"/>
              </a:ext>
            </a:extLst>
          </p:cNvPr>
          <p:cNvGraphicFramePr/>
          <p:nvPr>
            <p:extLst>
              <p:ext uri="{D42A27DB-BD31-4B8C-83A1-F6EECF244321}">
                <p14:modId xmlns:p14="http://schemas.microsoft.com/office/powerpoint/2010/main" val="3854457919"/>
              </p:ext>
            </p:extLst>
          </p:nvPr>
        </p:nvGraphicFramePr>
        <p:xfrm>
          <a:off x="4716016" y="843558"/>
          <a:ext cx="4121552" cy="313231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1">
            <a:extLst>
              <a:ext uri="{FF2B5EF4-FFF2-40B4-BE49-F238E27FC236}">
                <a16:creationId xmlns:a16="http://schemas.microsoft.com/office/drawing/2014/main" id="{8AB5D44F-0DBB-2F9B-8115-E54E46CB1D40}"/>
              </a:ext>
            </a:extLst>
          </p:cNvPr>
          <p:cNvSpPr txBox="1"/>
          <p:nvPr/>
        </p:nvSpPr>
        <p:spPr>
          <a:xfrm>
            <a:off x="6776791" y="1746804"/>
            <a:ext cx="1474326" cy="9941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dirty="0">
                <a:solidFill>
                  <a:schemeClr val="bg1"/>
                </a:solidFill>
              </a:rPr>
              <a:t>41%</a:t>
            </a:r>
          </a:p>
          <a:p>
            <a:pPr algn="ctr"/>
            <a:r>
              <a:rPr lang="en-US" sz="1800">
                <a:solidFill>
                  <a:schemeClr val="bg1"/>
                </a:solidFill>
              </a:rPr>
              <a:t>Endovascular infection</a:t>
            </a:r>
            <a:endParaRPr lang="en-US" sz="1800" dirty="0">
              <a:solidFill>
                <a:schemeClr val="bg1"/>
              </a:solidFill>
            </a:endParaRPr>
          </a:p>
        </p:txBody>
      </p:sp>
      <p:sp>
        <p:nvSpPr>
          <p:cNvPr id="6" name="TextBox 5">
            <a:extLst>
              <a:ext uri="{FF2B5EF4-FFF2-40B4-BE49-F238E27FC236}">
                <a16:creationId xmlns:a16="http://schemas.microsoft.com/office/drawing/2014/main" id="{B851FFEC-91F2-B571-6694-57E28CFDF779}"/>
              </a:ext>
            </a:extLst>
          </p:cNvPr>
          <p:cNvSpPr txBox="1"/>
          <p:nvPr/>
        </p:nvSpPr>
        <p:spPr>
          <a:xfrm>
            <a:off x="628651" y="4299942"/>
            <a:ext cx="8337869" cy="276999"/>
          </a:xfrm>
          <a:prstGeom prst="rect">
            <a:avLst/>
          </a:prstGeom>
          <a:noFill/>
        </p:spPr>
        <p:txBody>
          <a:bodyPr wrap="square" rtlCol="0">
            <a:spAutoFit/>
          </a:bodyPr>
          <a:lstStyle/>
          <a:p>
            <a:r>
              <a:rPr lang="en-US" sz="1200" dirty="0"/>
              <a:t>In this study, patients with endovascular infection did not have evidence of inflammation at the pocket site.</a:t>
            </a:r>
            <a:r>
              <a:rPr lang="en-US" sz="1200" baseline="30000" dirty="0"/>
              <a:t>6</a:t>
            </a:r>
          </a:p>
        </p:txBody>
      </p:sp>
      <p:sp>
        <p:nvSpPr>
          <p:cNvPr id="7" name="Slide Number Placeholder 6">
            <a:extLst>
              <a:ext uri="{FF2B5EF4-FFF2-40B4-BE49-F238E27FC236}">
                <a16:creationId xmlns:a16="http://schemas.microsoft.com/office/drawing/2014/main" id="{59E377F8-8440-0936-1982-A239AF990E35}"/>
              </a:ext>
            </a:extLst>
          </p:cNvPr>
          <p:cNvSpPr>
            <a:spLocks noGrp="1"/>
          </p:cNvSpPr>
          <p:nvPr>
            <p:ph type="sldNum" sz="quarter" idx="12"/>
          </p:nvPr>
        </p:nvSpPr>
        <p:spPr/>
        <p:txBody>
          <a:bodyPr/>
          <a:lstStyle/>
          <a:p>
            <a:fld id="{1EE942B0-2D73-F34F-B9C9-BB458B93DF55}" type="slidenum">
              <a:rPr lang="en-US" smtClean="0"/>
              <a:t>4</a:t>
            </a:fld>
            <a:endParaRPr lang="en-US"/>
          </a:p>
        </p:txBody>
      </p:sp>
    </p:spTree>
    <p:custDataLst>
      <p:tags r:id="rId1"/>
    </p:custDataLst>
    <p:extLst>
      <p:ext uri="{BB962C8B-B14F-4D97-AF65-F5344CB8AC3E}">
        <p14:creationId xmlns:p14="http://schemas.microsoft.com/office/powerpoint/2010/main" val="59620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0C2C-8FB6-E5EE-B7BF-7BA72943D84F}"/>
              </a:ext>
            </a:extLst>
          </p:cNvPr>
          <p:cNvSpPr>
            <a:spLocks noGrp="1"/>
          </p:cNvSpPr>
          <p:nvPr>
            <p:ph type="title"/>
          </p:nvPr>
        </p:nvSpPr>
        <p:spPr/>
        <p:txBody>
          <a:bodyPr/>
          <a:lstStyle/>
          <a:p>
            <a:r>
              <a:rPr lang="en-US"/>
              <a:t>Pocket infection</a:t>
            </a:r>
            <a:endParaRPr lang="en-US" dirty="0"/>
          </a:p>
        </p:txBody>
      </p:sp>
      <p:sp>
        <p:nvSpPr>
          <p:cNvPr id="19" name="object 18">
            <a:extLst>
              <a:ext uri="{FF2B5EF4-FFF2-40B4-BE49-F238E27FC236}">
                <a16:creationId xmlns:a16="http://schemas.microsoft.com/office/drawing/2014/main" id="{3898A114-39B4-8B8A-F70A-973DDF107BBF}"/>
              </a:ext>
            </a:extLst>
          </p:cNvPr>
          <p:cNvSpPr txBox="1"/>
          <p:nvPr/>
        </p:nvSpPr>
        <p:spPr>
          <a:xfrm>
            <a:off x="5360370" y="4987158"/>
            <a:ext cx="3292793" cy="78035"/>
          </a:xfrm>
          <a:prstGeom prst="rect">
            <a:avLst/>
          </a:prstGeom>
        </p:spPr>
        <p:txBody>
          <a:bodyPr vert="horz" wrap="square" lIns="0" tIns="0" rIns="0" bIns="0" rtlCol="0">
            <a:spAutoFit/>
          </a:bodyPr>
          <a:lstStyle/>
          <a:p>
            <a:pPr marL="9525">
              <a:lnSpc>
                <a:spcPts val="649"/>
              </a:lnSpc>
            </a:pPr>
            <a:r>
              <a:rPr sz="600" dirty="0">
                <a:latin typeface="Calibri"/>
                <a:cs typeface="Calibri"/>
              </a:rPr>
              <a:t>©2022</a:t>
            </a:r>
            <a:r>
              <a:rPr sz="600" spc="-38" dirty="0">
                <a:latin typeface="Calibri"/>
                <a:cs typeface="Calibri"/>
              </a:rPr>
              <a:t> </a:t>
            </a:r>
            <a:r>
              <a:rPr sz="600" dirty="0">
                <a:latin typeface="Calibri"/>
                <a:cs typeface="Calibri"/>
              </a:rPr>
              <a:t>Koninklijke</a:t>
            </a:r>
            <a:r>
              <a:rPr sz="600" spc="-23" dirty="0">
                <a:latin typeface="Calibri"/>
                <a:cs typeface="Calibri"/>
              </a:rPr>
              <a:t> </a:t>
            </a:r>
            <a:r>
              <a:rPr sz="600" dirty="0">
                <a:latin typeface="Calibri"/>
                <a:cs typeface="Calibri"/>
              </a:rPr>
              <a:t>Philips</a:t>
            </a:r>
            <a:r>
              <a:rPr sz="600" spc="-11" dirty="0">
                <a:latin typeface="Calibri"/>
                <a:cs typeface="Calibri"/>
              </a:rPr>
              <a:t> </a:t>
            </a:r>
            <a:r>
              <a:rPr sz="600" dirty="0">
                <a:latin typeface="Calibri"/>
                <a:cs typeface="Calibri"/>
              </a:rPr>
              <a:t>N.V.</a:t>
            </a:r>
            <a:r>
              <a:rPr sz="600" spc="-34" dirty="0">
                <a:latin typeface="Calibri"/>
                <a:cs typeface="Calibri"/>
              </a:rPr>
              <a:t> </a:t>
            </a:r>
            <a:r>
              <a:rPr sz="600" dirty="0">
                <a:latin typeface="Calibri"/>
                <a:cs typeface="Calibri"/>
              </a:rPr>
              <a:t>All</a:t>
            </a:r>
            <a:r>
              <a:rPr sz="600" spc="-15" dirty="0">
                <a:latin typeface="Calibri"/>
                <a:cs typeface="Calibri"/>
              </a:rPr>
              <a:t> </a:t>
            </a:r>
            <a:r>
              <a:rPr sz="600" dirty="0">
                <a:latin typeface="Calibri"/>
                <a:cs typeface="Calibri"/>
              </a:rPr>
              <a:t>rights</a:t>
            </a:r>
            <a:r>
              <a:rPr sz="600" spc="-19" dirty="0">
                <a:latin typeface="Calibri"/>
                <a:cs typeface="Calibri"/>
              </a:rPr>
              <a:t> </a:t>
            </a:r>
            <a:r>
              <a:rPr sz="600" dirty="0">
                <a:latin typeface="Calibri"/>
                <a:cs typeface="Calibri"/>
              </a:rPr>
              <a:t>reserved.</a:t>
            </a:r>
            <a:r>
              <a:rPr sz="600" spc="-15" dirty="0">
                <a:latin typeface="Calibri"/>
                <a:cs typeface="Calibri"/>
              </a:rPr>
              <a:t> </a:t>
            </a:r>
            <a:r>
              <a:rPr sz="600" dirty="0">
                <a:latin typeface="Calibri"/>
                <a:cs typeface="Calibri"/>
              </a:rPr>
              <a:t>Approved</a:t>
            </a:r>
            <a:r>
              <a:rPr sz="600" spc="-4" dirty="0">
                <a:latin typeface="Calibri"/>
                <a:cs typeface="Calibri"/>
              </a:rPr>
              <a:t> </a:t>
            </a:r>
            <a:r>
              <a:rPr sz="600" dirty="0">
                <a:latin typeface="Calibri"/>
                <a:cs typeface="Calibri"/>
              </a:rPr>
              <a:t>for</a:t>
            </a:r>
            <a:r>
              <a:rPr sz="600" spc="-23" dirty="0">
                <a:latin typeface="Calibri"/>
                <a:cs typeface="Calibri"/>
              </a:rPr>
              <a:t> </a:t>
            </a:r>
            <a:r>
              <a:rPr sz="600" dirty="0">
                <a:latin typeface="Calibri"/>
                <a:cs typeface="Calibri"/>
              </a:rPr>
              <a:t>external</a:t>
            </a:r>
            <a:r>
              <a:rPr sz="600" spc="-8" dirty="0">
                <a:latin typeface="Calibri"/>
                <a:cs typeface="Calibri"/>
              </a:rPr>
              <a:t> </a:t>
            </a:r>
            <a:r>
              <a:rPr sz="600" dirty="0">
                <a:latin typeface="Calibri"/>
                <a:cs typeface="Calibri"/>
              </a:rPr>
              <a:t>distribution.</a:t>
            </a:r>
            <a:r>
              <a:rPr sz="600" spc="8" dirty="0">
                <a:latin typeface="Calibri"/>
                <a:cs typeface="Calibri"/>
              </a:rPr>
              <a:t> </a:t>
            </a:r>
            <a:r>
              <a:rPr sz="600" spc="-8" dirty="0">
                <a:latin typeface="Calibri"/>
                <a:cs typeface="Calibri"/>
              </a:rPr>
              <a:t>D058999-</a:t>
            </a:r>
            <a:r>
              <a:rPr sz="600" dirty="0">
                <a:latin typeface="Calibri"/>
                <a:cs typeface="Calibri"/>
              </a:rPr>
              <a:t>02</a:t>
            </a:r>
            <a:r>
              <a:rPr sz="600" spc="-49" dirty="0">
                <a:latin typeface="Calibri"/>
                <a:cs typeface="Calibri"/>
              </a:rPr>
              <a:t> </a:t>
            </a:r>
            <a:r>
              <a:rPr sz="600" spc="-8" dirty="0">
                <a:latin typeface="Calibri"/>
                <a:cs typeface="Calibri"/>
              </a:rPr>
              <a:t>102022</a:t>
            </a:r>
            <a:endParaRPr sz="600" dirty="0">
              <a:latin typeface="Calibri"/>
              <a:cs typeface="Calibri"/>
            </a:endParaRPr>
          </a:p>
        </p:txBody>
      </p:sp>
      <p:sp>
        <p:nvSpPr>
          <p:cNvPr id="21" name="Content Placeholder 2">
            <a:extLst>
              <a:ext uri="{FF2B5EF4-FFF2-40B4-BE49-F238E27FC236}">
                <a16:creationId xmlns:a16="http://schemas.microsoft.com/office/drawing/2014/main" id="{B41A1EF1-1BD1-DBE6-6862-706AFDA038A9}"/>
              </a:ext>
            </a:extLst>
          </p:cNvPr>
          <p:cNvSpPr>
            <a:spLocks noGrp="1"/>
          </p:cNvSpPr>
          <p:nvPr>
            <p:ph idx="1"/>
          </p:nvPr>
        </p:nvSpPr>
        <p:spPr>
          <a:xfrm>
            <a:off x="628650" y="1369219"/>
            <a:ext cx="7886700" cy="3263504"/>
          </a:xfrm>
        </p:spPr>
        <p:txBody>
          <a:bodyPr/>
          <a:lstStyle/>
          <a:p>
            <a:pPr>
              <a:spcAft>
                <a:spcPts val="600"/>
              </a:spcAft>
            </a:pPr>
            <a:r>
              <a:rPr lang="en-US" dirty="0"/>
              <a:t>Definite CIED clinical pocket/generator infection:</a:t>
            </a:r>
          </a:p>
          <a:p>
            <a:pPr lvl="1">
              <a:spcAft>
                <a:spcPts val="600"/>
              </a:spcAft>
            </a:pPr>
            <a:r>
              <a:rPr lang="en-US" sz="1400" dirty="0"/>
              <a:t>Generator pocket shows swelling, erythema, warmth, pain</a:t>
            </a:r>
          </a:p>
          <a:p>
            <a:pPr lvl="1">
              <a:spcAft>
                <a:spcPts val="600"/>
              </a:spcAft>
            </a:pPr>
            <a:r>
              <a:rPr lang="en-US" sz="1400" dirty="0"/>
              <a:t>Purulent discharge/sinus formation</a:t>
            </a:r>
          </a:p>
          <a:p>
            <a:pPr lvl="1">
              <a:spcAft>
                <a:spcPts val="600"/>
              </a:spcAft>
            </a:pPr>
            <a:r>
              <a:rPr lang="en-US" sz="1400" dirty="0"/>
              <a:t>Deformation of pocket, adherence</a:t>
            </a:r>
          </a:p>
          <a:p>
            <a:pPr lvl="1">
              <a:spcAft>
                <a:spcPts val="600"/>
              </a:spcAft>
            </a:pPr>
            <a:r>
              <a:rPr lang="en-US" sz="1400" dirty="0"/>
              <a:t>Threatened erosion</a:t>
            </a:r>
          </a:p>
          <a:p>
            <a:pPr lvl="1">
              <a:spcAft>
                <a:spcPts val="600"/>
              </a:spcAft>
            </a:pPr>
            <a:r>
              <a:rPr lang="en-US" sz="1400" dirty="0"/>
              <a:t>Exposed generator or proximal leads</a:t>
            </a:r>
          </a:p>
        </p:txBody>
      </p:sp>
      <p:sp>
        <p:nvSpPr>
          <p:cNvPr id="3" name="Slide Number Placeholder 2">
            <a:extLst>
              <a:ext uri="{FF2B5EF4-FFF2-40B4-BE49-F238E27FC236}">
                <a16:creationId xmlns:a16="http://schemas.microsoft.com/office/drawing/2014/main" id="{602A4B7D-426D-F34C-17AE-D1C06C79D735}"/>
              </a:ext>
            </a:extLst>
          </p:cNvPr>
          <p:cNvSpPr>
            <a:spLocks noGrp="1"/>
          </p:cNvSpPr>
          <p:nvPr>
            <p:ph type="sldNum" sz="quarter" idx="12"/>
          </p:nvPr>
        </p:nvSpPr>
        <p:spPr/>
        <p:txBody>
          <a:bodyPr/>
          <a:lstStyle/>
          <a:p>
            <a:fld id="{1EE942B0-2D73-F34F-B9C9-BB458B93DF55}" type="slidenum">
              <a:rPr lang="en-US" smtClean="0"/>
              <a:t>5</a:t>
            </a:fld>
            <a:endParaRPr lang="en-US"/>
          </a:p>
        </p:txBody>
      </p:sp>
    </p:spTree>
    <p:custDataLst>
      <p:tags r:id="rId1"/>
    </p:custDataLst>
    <p:extLst>
      <p:ext uri="{BB962C8B-B14F-4D97-AF65-F5344CB8AC3E}">
        <p14:creationId xmlns:p14="http://schemas.microsoft.com/office/powerpoint/2010/main" val="3953106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0C2C-8FB6-E5EE-B7BF-7BA72943D84F}"/>
              </a:ext>
            </a:extLst>
          </p:cNvPr>
          <p:cNvSpPr>
            <a:spLocks noGrp="1"/>
          </p:cNvSpPr>
          <p:nvPr>
            <p:ph type="title"/>
          </p:nvPr>
        </p:nvSpPr>
        <p:spPr/>
        <p:txBody>
          <a:bodyPr/>
          <a:lstStyle/>
          <a:p>
            <a:r>
              <a:rPr lang="en-US"/>
              <a:t>Pocket infection</a:t>
            </a:r>
            <a:endParaRPr lang="en-US" dirty="0"/>
          </a:p>
        </p:txBody>
      </p:sp>
      <p:grpSp>
        <p:nvGrpSpPr>
          <p:cNvPr id="20" name="Group 19">
            <a:extLst>
              <a:ext uri="{FF2B5EF4-FFF2-40B4-BE49-F238E27FC236}">
                <a16:creationId xmlns:a16="http://schemas.microsoft.com/office/drawing/2014/main" id="{D07ED9F7-F745-68A4-EE24-36A9F47183D0}"/>
              </a:ext>
            </a:extLst>
          </p:cNvPr>
          <p:cNvGrpSpPr/>
          <p:nvPr/>
        </p:nvGrpSpPr>
        <p:grpSpPr>
          <a:xfrm>
            <a:off x="390502" y="788910"/>
            <a:ext cx="8292357" cy="3601640"/>
            <a:chOff x="1125155" y="1690688"/>
            <a:chExt cx="9941689" cy="4181636"/>
          </a:xfrm>
        </p:grpSpPr>
        <p:grpSp>
          <p:nvGrpSpPr>
            <p:cNvPr id="15" name="Group 14">
              <a:extLst>
                <a:ext uri="{FF2B5EF4-FFF2-40B4-BE49-F238E27FC236}">
                  <a16:creationId xmlns:a16="http://schemas.microsoft.com/office/drawing/2014/main" id="{63B1D78C-CD3D-9834-63AB-D37334A300F6}"/>
                </a:ext>
              </a:extLst>
            </p:cNvPr>
            <p:cNvGrpSpPr/>
            <p:nvPr/>
          </p:nvGrpSpPr>
          <p:grpSpPr>
            <a:xfrm>
              <a:off x="1125155" y="1690688"/>
              <a:ext cx="9941689" cy="4181636"/>
              <a:chOff x="0" y="1202436"/>
              <a:chExt cx="9144000" cy="3484245"/>
            </a:xfrm>
          </p:grpSpPr>
          <p:grpSp>
            <p:nvGrpSpPr>
              <p:cNvPr id="4" name="object 2">
                <a:extLst>
                  <a:ext uri="{FF2B5EF4-FFF2-40B4-BE49-F238E27FC236}">
                    <a16:creationId xmlns:a16="http://schemas.microsoft.com/office/drawing/2014/main" id="{FAAFDA3B-F018-E758-8195-B56FA0983F2E}"/>
                  </a:ext>
                </a:extLst>
              </p:cNvPr>
              <p:cNvGrpSpPr/>
              <p:nvPr/>
            </p:nvGrpSpPr>
            <p:grpSpPr>
              <a:xfrm>
                <a:off x="0" y="1202436"/>
                <a:ext cx="9144000" cy="3484245"/>
                <a:chOff x="0" y="1202436"/>
                <a:chExt cx="9144000" cy="3484245"/>
              </a:xfrm>
            </p:grpSpPr>
            <p:pic>
              <p:nvPicPr>
                <p:cNvPr id="5" name="object 3">
                  <a:extLst>
                    <a:ext uri="{FF2B5EF4-FFF2-40B4-BE49-F238E27FC236}">
                      <a16:creationId xmlns:a16="http://schemas.microsoft.com/office/drawing/2014/main" id="{21C010D5-C303-C79B-2184-36722424082E}"/>
                    </a:ext>
                  </a:extLst>
                </p:cNvPr>
                <p:cNvPicPr/>
                <p:nvPr/>
              </p:nvPicPr>
              <p:blipFill>
                <a:blip r:embed="rId4" cstate="print"/>
                <a:stretch>
                  <a:fillRect/>
                </a:stretch>
              </p:blipFill>
              <p:spPr>
                <a:xfrm>
                  <a:off x="0" y="1202436"/>
                  <a:ext cx="9143998" cy="3483863"/>
                </a:xfrm>
                <a:prstGeom prst="rect">
                  <a:avLst/>
                </a:prstGeom>
              </p:spPr>
            </p:pic>
            <p:pic>
              <p:nvPicPr>
                <p:cNvPr id="6" name="object 4">
                  <a:extLst>
                    <a:ext uri="{FF2B5EF4-FFF2-40B4-BE49-F238E27FC236}">
                      <a16:creationId xmlns:a16="http://schemas.microsoft.com/office/drawing/2014/main" id="{3825C8E2-EFA1-5E33-6B63-27FCE6865847}"/>
                    </a:ext>
                  </a:extLst>
                </p:cNvPr>
                <p:cNvPicPr/>
                <p:nvPr/>
              </p:nvPicPr>
              <p:blipFill>
                <a:blip r:embed="rId5" cstate="print"/>
                <a:stretch>
                  <a:fillRect/>
                </a:stretch>
              </p:blipFill>
              <p:spPr>
                <a:xfrm>
                  <a:off x="5195315" y="3113531"/>
                  <a:ext cx="1729739" cy="1421904"/>
                </a:xfrm>
                <a:prstGeom prst="rect">
                  <a:avLst/>
                </a:prstGeom>
              </p:spPr>
            </p:pic>
            <p:pic>
              <p:nvPicPr>
                <p:cNvPr id="7" name="object 5">
                  <a:extLst>
                    <a:ext uri="{FF2B5EF4-FFF2-40B4-BE49-F238E27FC236}">
                      <a16:creationId xmlns:a16="http://schemas.microsoft.com/office/drawing/2014/main" id="{3AAE64EA-B17C-785D-AA17-A0E5F6161295}"/>
                    </a:ext>
                  </a:extLst>
                </p:cNvPr>
                <p:cNvPicPr/>
                <p:nvPr/>
              </p:nvPicPr>
              <p:blipFill>
                <a:blip r:embed="rId6" cstate="print"/>
                <a:stretch>
                  <a:fillRect/>
                </a:stretch>
              </p:blipFill>
              <p:spPr>
                <a:xfrm>
                  <a:off x="6082284" y="1348740"/>
                  <a:ext cx="1816607" cy="1626107"/>
                </a:xfrm>
                <a:prstGeom prst="rect">
                  <a:avLst/>
                </a:prstGeom>
              </p:spPr>
            </p:pic>
            <p:pic>
              <p:nvPicPr>
                <p:cNvPr id="8" name="object 6">
                  <a:extLst>
                    <a:ext uri="{FF2B5EF4-FFF2-40B4-BE49-F238E27FC236}">
                      <a16:creationId xmlns:a16="http://schemas.microsoft.com/office/drawing/2014/main" id="{38F59E42-2EF0-81E5-ECCB-1F1F50EA50EB}"/>
                    </a:ext>
                  </a:extLst>
                </p:cNvPr>
                <p:cNvPicPr/>
                <p:nvPr/>
              </p:nvPicPr>
              <p:blipFill>
                <a:blip r:embed="rId7" cstate="print"/>
                <a:stretch>
                  <a:fillRect/>
                </a:stretch>
              </p:blipFill>
              <p:spPr>
                <a:xfrm>
                  <a:off x="7043928" y="3113531"/>
                  <a:ext cx="1662671" cy="1423416"/>
                </a:xfrm>
                <a:prstGeom prst="rect">
                  <a:avLst/>
                </a:prstGeom>
              </p:spPr>
            </p:pic>
            <p:pic>
              <p:nvPicPr>
                <p:cNvPr id="9" name="object 7">
                  <a:extLst>
                    <a:ext uri="{FF2B5EF4-FFF2-40B4-BE49-F238E27FC236}">
                      <a16:creationId xmlns:a16="http://schemas.microsoft.com/office/drawing/2014/main" id="{4BBBF68D-F6FA-00CD-CFE5-8E7DD7683F68}"/>
                    </a:ext>
                  </a:extLst>
                </p:cNvPr>
                <p:cNvPicPr/>
                <p:nvPr/>
              </p:nvPicPr>
              <p:blipFill>
                <a:blip r:embed="rId8" cstate="print"/>
                <a:stretch>
                  <a:fillRect/>
                </a:stretch>
              </p:blipFill>
              <p:spPr>
                <a:xfrm>
                  <a:off x="3177540" y="3131819"/>
                  <a:ext cx="1898903" cy="1423415"/>
                </a:xfrm>
                <a:prstGeom prst="rect">
                  <a:avLst/>
                </a:prstGeom>
              </p:spPr>
            </p:pic>
          </p:grpSp>
          <p:grpSp>
            <p:nvGrpSpPr>
              <p:cNvPr id="10" name="object 12">
                <a:extLst>
                  <a:ext uri="{FF2B5EF4-FFF2-40B4-BE49-F238E27FC236}">
                    <a16:creationId xmlns:a16="http://schemas.microsoft.com/office/drawing/2014/main" id="{F523AB78-4A64-F08C-D39C-C1DC58C79456}"/>
                  </a:ext>
                </a:extLst>
              </p:cNvPr>
              <p:cNvGrpSpPr/>
              <p:nvPr/>
            </p:nvGrpSpPr>
            <p:grpSpPr>
              <a:xfrm>
                <a:off x="1175003" y="1338072"/>
                <a:ext cx="4761230" cy="3217545"/>
                <a:chOff x="1175003" y="1338072"/>
                <a:chExt cx="4761230" cy="3217545"/>
              </a:xfrm>
            </p:grpSpPr>
            <p:pic>
              <p:nvPicPr>
                <p:cNvPr id="11" name="object 13">
                  <a:extLst>
                    <a:ext uri="{FF2B5EF4-FFF2-40B4-BE49-F238E27FC236}">
                      <a16:creationId xmlns:a16="http://schemas.microsoft.com/office/drawing/2014/main" id="{2E1EB4BD-559E-65BD-3EDD-309432995FA8}"/>
                    </a:ext>
                  </a:extLst>
                </p:cNvPr>
                <p:cNvPicPr/>
                <p:nvPr/>
              </p:nvPicPr>
              <p:blipFill>
                <a:blip r:embed="rId9" cstate="print"/>
                <a:stretch>
                  <a:fillRect/>
                </a:stretch>
              </p:blipFill>
              <p:spPr>
                <a:xfrm>
                  <a:off x="1176527" y="1338072"/>
                  <a:ext cx="2030412" cy="1627631"/>
                </a:xfrm>
                <a:prstGeom prst="rect">
                  <a:avLst/>
                </a:prstGeom>
              </p:spPr>
            </p:pic>
            <p:pic>
              <p:nvPicPr>
                <p:cNvPr id="12" name="object 14">
                  <a:extLst>
                    <a:ext uri="{FF2B5EF4-FFF2-40B4-BE49-F238E27FC236}">
                      <a16:creationId xmlns:a16="http://schemas.microsoft.com/office/drawing/2014/main" id="{37D18D2D-7ED7-43B5-F127-0D0E243408E7}"/>
                    </a:ext>
                  </a:extLst>
                </p:cNvPr>
                <p:cNvPicPr/>
                <p:nvPr/>
              </p:nvPicPr>
              <p:blipFill>
                <a:blip r:embed="rId10" cstate="print"/>
                <a:stretch>
                  <a:fillRect/>
                </a:stretch>
              </p:blipFill>
              <p:spPr>
                <a:xfrm>
                  <a:off x="1175003" y="3122676"/>
                  <a:ext cx="1917191" cy="1432559"/>
                </a:xfrm>
                <a:prstGeom prst="rect">
                  <a:avLst/>
                </a:prstGeom>
              </p:spPr>
            </p:pic>
            <p:pic>
              <p:nvPicPr>
                <p:cNvPr id="13" name="object 15">
                  <a:extLst>
                    <a:ext uri="{FF2B5EF4-FFF2-40B4-BE49-F238E27FC236}">
                      <a16:creationId xmlns:a16="http://schemas.microsoft.com/office/drawing/2014/main" id="{BBA70E33-4851-D653-AABD-C24C9882C0CD}"/>
                    </a:ext>
                  </a:extLst>
                </p:cNvPr>
                <p:cNvPicPr/>
                <p:nvPr/>
              </p:nvPicPr>
              <p:blipFill>
                <a:blip r:embed="rId11" cstate="print"/>
                <a:stretch>
                  <a:fillRect/>
                </a:stretch>
              </p:blipFill>
              <p:spPr>
                <a:xfrm>
                  <a:off x="3355847" y="1348740"/>
                  <a:ext cx="1216151" cy="1621535"/>
                </a:xfrm>
                <a:prstGeom prst="rect">
                  <a:avLst/>
                </a:prstGeom>
              </p:spPr>
            </p:pic>
            <p:pic>
              <p:nvPicPr>
                <p:cNvPr id="14" name="object 16">
                  <a:extLst>
                    <a:ext uri="{FF2B5EF4-FFF2-40B4-BE49-F238E27FC236}">
                      <a16:creationId xmlns:a16="http://schemas.microsoft.com/office/drawing/2014/main" id="{47B95056-2766-C6D5-7D26-D5904CB3BC10}"/>
                    </a:ext>
                  </a:extLst>
                </p:cNvPr>
                <p:cNvPicPr/>
                <p:nvPr/>
              </p:nvPicPr>
              <p:blipFill>
                <a:blip r:embed="rId12" cstate="print"/>
                <a:stretch>
                  <a:fillRect/>
                </a:stretch>
              </p:blipFill>
              <p:spPr>
                <a:xfrm>
                  <a:off x="4719827" y="1353312"/>
                  <a:ext cx="1216151" cy="1621535"/>
                </a:xfrm>
                <a:prstGeom prst="rect">
                  <a:avLst/>
                </a:prstGeom>
              </p:spPr>
            </p:pic>
          </p:grpSp>
        </p:grpSp>
        <p:sp>
          <p:nvSpPr>
            <p:cNvPr id="16" name="object 17">
              <a:extLst>
                <a:ext uri="{FF2B5EF4-FFF2-40B4-BE49-F238E27FC236}">
                  <a16:creationId xmlns:a16="http://schemas.microsoft.com/office/drawing/2014/main" id="{1D1DD6DD-2DBE-42E0-0A90-2D244E390831}"/>
                </a:ext>
              </a:extLst>
            </p:cNvPr>
            <p:cNvSpPr txBox="1"/>
            <p:nvPr/>
          </p:nvSpPr>
          <p:spPr>
            <a:xfrm>
              <a:off x="10051206" y="2496802"/>
              <a:ext cx="677545" cy="574833"/>
            </a:xfrm>
            <a:prstGeom prst="rect">
              <a:avLst/>
            </a:prstGeom>
          </p:spPr>
          <p:txBody>
            <a:bodyPr vert="horz" wrap="square" lIns="0" tIns="10001" rIns="0" bIns="0" rtlCol="0">
              <a:spAutoFit/>
            </a:bodyPr>
            <a:lstStyle/>
            <a:p>
              <a:pPr marL="9525" marR="3810" indent="1429" algn="ctr">
                <a:spcBef>
                  <a:spcPts val="79"/>
                </a:spcBef>
              </a:pPr>
              <a:r>
                <a:rPr sz="788" spc="-8" dirty="0">
                  <a:solidFill>
                    <a:srgbClr val="FFFFFF"/>
                  </a:solidFill>
                  <a:latin typeface="Calibri"/>
                  <a:cs typeface="Calibri"/>
                </a:rPr>
                <a:t>Images </a:t>
              </a:r>
              <a:r>
                <a:rPr sz="788" dirty="0">
                  <a:solidFill>
                    <a:srgbClr val="FFFFFF"/>
                  </a:solidFill>
                  <a:latin typeface="Calibri"/>
                  <a:cs typeface="Calibri"/>
                </a:rPr>
                <a:t>courtesy</a:t>
              </a:r>
              <a:r>
                <a:rPr sz="788" spc="-26" dirty="0">
                  <a:solidFill>
                    <a:srgbClr val="FFFFFF"/>
                  </a:solidFill>
                  <a:latin typeface="Calibri"/>
                  <a:cs typeface="Calibri"/>
                </a:rPr>
                <a:t> </a:t>
              </a:r>
              <a:r>
                <a:rPr sz="788" spc="-19" dirty="0">
                  <a:solidFill>
                    <a:srgbClr val="FFFFFF"/>
                  </a:solidFill>
                  <a:latin typeface="Calibri"/>
                  <a:cs typeface="Calibri"/>
                </a:rPr>
                <a:t>of </a:t>
              </a:r>
              <a:r>
                <a:rPr sz="788" spc="-8" dirty="0">
                  <a:solidFill>
                    <a:srgbClr val="FFFFFF"/>
                  </a:solidFill>
                  <a:latin typeface="Calibri"/>
                  <a:cs typeface="Calibri"/>
                </a:rPr>
                <a:t>Bruce </a:t>
              </a:r>
              <a:r>
                <a:rPr sz="788" dirty="0">
                  <a:solidFill>
                    <a:srgbClr val="FFFFFF"/>
                  </a:solidFill>
                  <a:latin typeface="Calibri"/>
                  <a:cs typeface="Calibri"/>
                </a:rPr>
                <a:t>Wilkoff,</a:t>
              </a:r>
              <a:r>
                <a:rPr sz="788" spc="-30" dirty="0">
                  <a:solidFill>
                    <a:srgbClr val="FFFFFF"/>
                  </a:solidFill>
                  <a:latin typeface="Calibri"/>
                  <a:cs typeface="Calibri"/>
                </a:rPr>
                <a:t> </a:t>
              </a:r>
              <a:r>
                <a:rPr sz="788" spc="-19" dirty="0">
                  <a:solidFill>
                    <a:srgbClr val="FFFFFF"/>
                  </a:solidFill>
                  <a:latin typeface="Calibri"/>
                  <a:cs typeface="Calibri"/>
                </a:rPr>
                <a:t>MD</a:t>
              </a:r>
              <a:endParaRPr sz="788" dirty="0">
                <a:latin typeface="Calibri"/>
                <a:cs typeface="Calibri"/>
              </a:endParaRPr>
            </a:p>
          </p:txBody>
        </p:sp>
        <p:sp>
          <p:nvSpPr>
            <p:cNvPr id="17" name="object 10">
              <a:extLst>
                <a:ext uri="{FF2B5EF4-FFF2-40B4-BE49-F238E27FC236}">
                  <a16:creationId xmlns:a16="http://schemas.microsoft.com/office/drawing/2014/main" id="{548FE2F4-9803-0A98-6B6F-DF0FE8BA6D93}"/>
                </a:ext>
              </a:extLst>
            </p:cNvPr>
            <p:cNvSpPr txBox="1"/>
            <p:nvPr/>
          </p:nvSpPr>
          <p:spPr>
            <a:xfrm>
              <a:off x="1377863" y="2602609"/>
              <a:ext cx="750570" cy="493575"/>
            </a:xfrm>
            <a:prstGeom prst="rect">
              <a:avLst/>
            </a:prstGeom>
          </p:spPr>
          <p:txBody>
            <a:bodyPr vert="horz" wrap="square" lIns="0" tIns="9525" rIns="0" bIns="0" rtlCol="0">
              <a:spAutoFit/>
            </a:bodyPr>
            <a:lstStyle/>
            <a:p>
              <a:pPr marL="9525" marR="3810">
                <a:spcBef>
                  <a:spcPts val="75"/>
                </a:spcBef>
              </a:pPr>
              <a:r>
                <a:rPr sz="1350" spc="-15" dirty="0">
                  <a:solidFill>
                    <a:srgbClr val="FFFFFF"/>
                  </a:solidFill>
                  <a:latin typeface="Calibri"/>
                  <a:cs typeface="Calibri"/>
                </a:rPr>
                <a:t>Less </a:t>
              </a:r>
              <a:r>
                <a:rPr sz="1350" spc="-8" dirty="0">
                  <a:solidFill>
                    <a:srgbClr val="FFFFFF"/>
                  </a:solidFill>
                  <a:latin typeface="Calibri"/>
                  <a:cs typeface="Calibri"/>
                </a:rPr>
                <a:t>obvious</a:t>
              </a:r>
              <a:endParaRPr sz="1350" dirty="0">
                <a:latin typeface="Calibri"/>
                <a:cs typeface="Calibri"/>
              </a:endParaRPr>
            </a:p>
          </p:txBody>
        </p:sp>
        <p:sp>
          <p:nvSpPr>
            <p:cNvPr id="18" name="object 11">
              <a:extLst>
                <a:ext uri="{FF2B5EF4-FFF2-40B4-BE49-F238E27FC236}">
                  <a16:creationId xmlns:a16="http://schemas.microsoft.com/office/drawing/2014/main" id="{E96F455B-9930-36FE-B809-C7A85111274A}"/>
                </a:ext>
              </a:extLst>
            </p:cNvPr>
            <p:cNvSpPr txBox="1"/>
            <p:nvPr/>
          </p:nvSpPr>
          <p:spPr>
            <a:xfrm>
              <a:off x="1388624" y="4502213"/>
              <a:ext cx="750570" cy="493575"/>
            </a:xfrm>
            <a:prstGeom prst="rect">
              <a:avLst/>
            </a:prstGeom>
          </p:spPr>
          <p:txBody>
            <a:bodyPr vert="horz" wrap="square" lIns="0" tIns="9525" rIns="0" bIns="0" rtlCol="0">
              <a:spAutoFit/>
            </a:bodyPr>
            <a:lstStyle/>
            <a:p>
              <a:pPr marL="9525" marR="3810">
                <a:spcBef>
                  <a:spcPts val="75"/>
                </a:spcBef>
              </a:pPr>
              <a:r>
                <a:rPr sz="1350" spc="-15" dirty="0">
                  <a:solidFill>
                    <a:srgbClr val="FFFFFF"/>
                  </a:solidFill>
                  <a:latin typeface="Calibri"/>
                  <a:cs typeface="Calibri"/>
                </a:rPr>
                <a:t>More </a:t>
              </a:r>
              <a:r>
                <a:rPr sz="1350" spc="-8" dirty="0">
                  <a:solidFill>
                    <a:srgbClr val="FFFFFF"/>
                  </a:solidFill>
                  <a:latin typeface="Calibri"/>
                  <a:cs typeface="Calibri"/>
                </a:rPr>
                <a:t>obvious</a:t>
              </a:r>
              <a:endParaRPr sz="1350" dirty="0">
                <a:latin typeface="Calibri"/>
                <a:cs typeface="Calibri"/>
              </a:endParaRPr>
            </a:p>
          </p:txBody>
        </p:sp>
      </p:grpSp>
      <p:sp>
        <p:nvSpPr>
          <p:cNvPr id="3" name="Slide Number Placeholder 2">
            <a:extLst>
              <a:ext uri="{FF2B5EF4-FFF2-40B4-BE49-F238E27FC236}">
                <a16:creationId xmlns:a16="http://schemas.microsoft.com/office/drawing/2014/main" id="{932F56DF-65E8-A647-5FB5-5F394AAB4932}"/>
              </a:ext>
            </a:extLst>
          </p:cNvPr>
          <p:cNvSpPr>
            <a:spLocks noGrp="1"/>
          </p:cNvSpPr>
          <p:nvPr>
            <p:ph type="sldNum" sz="quarter" idx="12"/>
          </p:nvPr>
        </p:nvSpPr>
        <p:spPr/>
        <p:txBody>
          <a:bodyPr/>
          <a:lstStyle/>
          <a:p>
            <a:fld id="{1EE942B0-2D73-F34F-B9C9-BB458B93DF55}" type="slidenum">
              <a:rPr lang="en-US" smtClean="0"/>
              <a:t>6</a:t>
            </a:fld>
            <a:endParaRPr lang="en-US"/>
          </a:p>
        </p:txBody>
      </p:sp>
      <p:sp>
        <p:nvSpPr>
          <p:cNvPr id="22" name="TextBox 21">
            <a:extLst>
              <a:ext uri="{FF2B5EF4-FFF2-40B4-BE49-F238E27FC236}">
                <a16:creationId xmlns:a16="http://schemas.microsoft.com/office/drawing/2014/main" id="{B0192F29-3B02-BA43-735E-9A1AF3D319C3}"/>
              </a:ext>
            </a:extLst>
          </p:cNvPr>
          <p:cNvSpPr txBox="1"/>
          <p:nvPr/>
        </p:nvSpPr>
        <p:spPr>
          <a:xfrm>
            <a:off x="321011" y="4390155"/>
            <a:ext cx="8501978" cy="4154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dirty="0" err="1">
                <a:effectLst/>
                <a:latin typeface="NeueFrutigerWorld"/>
              </a:rPr>
              <a:t>Blomström-Lundqvist</a:t>
            </a:r>
            <a:r>
              <a:rPr lang="en-US" sz="700" dirty="0">
                <a:effectLst/>
                <a:latin typeface="NeueFrutigerWorld"/>
              </a:rPr>
              <a:t>, C., et al. (2020, Jun 1). European Heart Rhythm Association (EHRA) international consensus document on how to prevent, diagnose, and treat cardiac implantable electronic device infections-endorsed by the Heart Rhythm Society (HRS), the Asia Pacific Heart Rhythm Society (APHRS), the Latin American Heart Rhythm Society (LAHRS), International Society for Cardiovascular Infectious Diseases (ISCVID), and the European Society of Clinical Microbiology and Infectious Diseases (ESCMID) in collaboration with the European Association for Cardio- Thoracic Surgery (EACTS). </a:t>
            </a:r>
            <a:r>
              <a:rPr lang="en-US" sz="700" dirty="0" err="1">
                <a:effectLst/>
                <a:latin typeface="NeueFrutigerWorld"/>
              </a:rPr>
              <a:t>Eur</a:t>
            </a:r>
            <a:r>
              <a:rPr lang="en-US" sz="700" dirty="0">
                <a:effectLst/>
                <a:latin typeface="NeueFrutigerWorld"/>
              </a:rPr>
              <a:t> Heart J, 41(21), 2012-2032. https://doi.org/10.1093/ </a:t>
            </a:r>
            <a:r>
              <a:rPr lang="en-US" sz="700" dirty="0" err="1">
                <a:effectLst/>
                <a:latin typeface="NeueFrutigerWorld"/>
              </a:rPr>
              <a:t>eurheartj</a:t>
            </a:r>
            <a:r>
              <a:rPr lang="en-US" sz="700" dirty="0">
                <a:effectLst/>
                <a:latin typeface="NeueFrutigerWorld"/>
              </a:rPr>
              <a:t>/ehaa010 </a:t>
            </a:r>
          </a:p>
        </p:txBody>
      </p:sp>
    </p:spTree>
    <p:custDataLst>
      <p:tags r:id="rId1"/>
    </p:custDataLst>
    <p:extLst>
      <p:ext uri="{BB962C8B-B14F-4D97-AF65-F5344CB8AC3E}">
        <p14:creationId xmlns:p14="http://schemas.microsoft.com/office/powerpoint/2010/main" val="1305332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0C2C-8FB6-E5EE-B7BF-7BA72943D84F}"/>
              </a:ext>
            </a:extLst>
          </p:cNvPr>
          <p:cNvSpPr>
            <a:spLocks noGrp="1"/>
          </p:cNvSpPr>
          <p:nvPr>
            <p:ph type="title"/>
          </p:nvPr>
        </p:nvSpPr>
        <p:spPr/>
        <p:txBody>
          <a:bodyPr/>
          <a:lstStyle/>
          <a:p>
            <a:r>
              <a:rPr lang="en-US"/>
              <a:t>Systemic/endovascular infection</a:t>
            </a:r>
            <a:endParaRPr lang="en-US" dirty="0"/>
          </a:p>
        </p:txBody>
      </p:sp>
      <p:sp>
        <p:nvSpPr>
          <p:cNvPr id="3" name="Content Placeholder 2">
            <a:extLst>
              <a:ext uri="{FF2B5EF4-FFF2-40B4-BE49-F238E27FC236}">
                <a16:creationId xmlns:a16="http://schemas.microsoft.com/office/drawing/2014/main" id="{356FCA58-BACA-3FCB-6B83-57D739ADB93B}"/>
              </a:ext>
            </a:extLst>
          </p:cNvPr>
          <p:cNvSpPr>
            <a:spLocks noGrp="1"/>
          </p:cNvSpPr>
          <p:nvPr>
            <p:ph idx="1"/>
          </p:nvPr>
        </p:nvSpPr>
        <p:spPr>
          <a:xfrm>
            <a:off x="437495" y="1312493"/>
            <a:ext cx="4422538" cy="3452513"/>
          </a:xfrm>
        </p:spPr>
        <p:txBody>
          <a:bodyPr>
            <a:normAutofit/>
          </a:bodyPr>
          <a:lstStyle/>
          <a:p>
            <a:pPr>
              <a:spcAft>
                <a:spcPts val="600"/>
              </a:spcAft>
            </a:pPr>
            <a:r>
              <a:rPr lang="en-US" dirty="0"/>
              <a:t>Clinical presentation</a:t>
            </a:r>
            <a:endParaRPr lang="en-US" baseline="30000" dirty="0"/>
          </a:p>
          <a:p>
            <a:pPr lvl="1">
              <a:spcAft>
                <a:spcPts val="600"/>
              </a:spcAft>
            </a:pPr>
            <a:r>
              <a:rPr lang="en-US" sz="1400" dirty="0"/>
              <a:t>Non-specific symptoms (fevers, chills, night sweats)</a:t>
            </a:r>
          </a:p>
          <a:p>
            <a:pPr lvl="1">
              <a:spcAft>
                <a:spcPts val="600"/>
              </a:spcAft>
            </a:pPr>
            <a:r>
              <a:rPr lang="en-US" sz="1400" dirty="0"/>
              <a:t>May have normal appearing pocket</a:t>
            </a:r>
          </a:p>
          <a:p>
            <a:pPr lvl="1">
              <a:spcAft>
                <a:spcPts val="600"/>
              </a:spcAft>
            </a:pPr>
            <a:r>
              <a:rPr lang="en-US" sz="1400" dirty="0"/>
              <a:t>Embolic phenomena, vertebral osteomyelitis, discitis</a:t>
            </a:r>
          </a:p>
          <a:p>
            <a:pPr lvl="1">
              <a:spcAft>
                <a:spcPts val="600"/>
              </a:spcAft>
            </a:pPr>
            <a:r>
              <a:rPr lang="en-US" sz="1400" dirty="0"/>
              <a:t>Bacteremia</a:t>
            </a:r>
          </a:p>
          <a:p>
            <a:pPr>
              <a:spcAft>
                <a:spcPts val="600"/>
              </a:spcAft>
            </a:pPr>
            <a:r>
              <a:rPr lang="en-US" dirty="0"/>
              <a:t>Diagnosis</a:t>
            </a:r>
          </a:p>
          <a:p>
            <a:pPr lvl="1">
              <a:spcAft>
                <a:spcPts val="600"/>
              </a:spcAft>
            </a:pPr>
            <a:r>
              <a:rPr lang="en-US" sz="1400" dirty="0"/>
              <a:t>At least 2 sets of blood cultures</a:t>
            </a:r>
          </a:p>
          <a:p>
            <a:pPr lvl="1">
              <a:spcAft>
                <a:spcPts val="600"/>
              </a:spcAft>
            </a:pPr>
            <a:r>
              <a:rPr lang="en-US" sz="1400" dirty="0"/>
              <a:t>TEE is superior to TTE</a:t>
            </a:r>
          </a:p>
          <a:p>
            <a:pPr lvl="1">
              <a:spcAft>
                <a:spcPts val="600"/>
              </a:spcAft>
            </a:pPr>
            <a:r>
              <a:rPr lang="en-US" sz="1400" dirty="0"/>
              <a:t>PET/CT</a:t>
            </a:r>
          </a:p>
          <a:p>
            <a:pPr lvl="1">
              <a:spcAft>
                <a:spcPts val="600"/>
              </a:spcAft>
            </a:pPr>
            <a:r>
              <a:rPr lang="en-US" sz="1400" dirty="0"/>
              <a:t>Novel 2019 International CIED Infection Criteria</a:t>
            </a:r>
            <a:r>
              <a:rPr lang="en-US" sz="1400" baseline="30000" dirty="0"/>
              <a:t>7</a:t>
            </a:r>
          </a:p>
          <a:p>
            <a:pPr lvl="1">
              <a:spcAft>
                <a:spcPts val="600"/>
              </a:spcAft>
            </a:pPr>
            <a:r>
              <a:rPr lang="en-US" sz="1400" dirty="0"/>
              <a:t>2023 Duke-ISCVID Infective Endocarditis Criteria</a:t>
            </a:r>
            <a:r>
              <a:rPr lang="en-US" sz="1400" baseline="30000" dirty="0"/>
              <a:t>9</a:t>
            </a:r>
          </a:p>
          <a:p>
            <a:pPr>
              <a:spcAft>
                <a:spcPts val="600"/>
              </a:spcAft>
            </a:pPr>
            <a:endParaRPr lang="en-US" dirty="0"/>
          </a:p>
        </p:txBody>
      </p:sp>
      <p:graphicFrame>
        <p:nvGraphicFramePr>
          <p:cNvPr id="4" name="Table 4">
            <a:extLst>
              <a:ext uri="{FF2B5EF4-FFF2-40B4-BE49-F238E27FC236}">
                <a16:creationId xmlns:a16="http://schemas.microsoft.com/office/drawing/2014/main" id="{0D38A763-51F1-3808-674C-95743216DA73}"/>
              </a:ext>
            </a:extLst>
          </p:cNvPr>
          <p:cNvGraphicFramePr>
            <a:graphicFrameLocks noGrp="1"/>
          </p:cNvGraphicFramePr>
          <p:nvPr>
            <p:extLst>
              <p:ext uri="{D42A27DB-BD31-4B8C-83A1-F6EECF244321}">
                <p14:modId xmlns:p14="http://schemas.microsoft.com/office/powerpoint/2010/main" val="2958277178"/>
              </p:ext>
            </p:extLst>
          </p:nvPr>
        </p:nvGraphicFramePr>
        <p:xfrm>
          <a:off x="5220072" y="1203598"/>
          <a:ext cx="3350871" cy="3116580"/>
        </p:xfrm>
        <a:graphic>
          <a:graphicData uri="http://schemas.openxmlformats.org/drawingml/2006/table">
            <a:tbl>
              <a:tblPr firstRow="1" bandRow="1">
                <a:tableStyleId>{5C22544A-7EE6-4342-B048-85BDC9FD1C3A}</a:tableStyleId>
              </a:tblPr>
              <a:tblGrid>
                <a:gridCol w="2500132">
                  <a:extLst>
                    <a:ext uri="{9D8B030D-6E8A-4147-A177-3AD203B41FA5}">
                      <a16:colId xmlns:a16="http://schemas.microsoft.com/office/drawing/2014/main" val="3666705183"/>
                    </a:ext>
                  </a:extLst>
                </a:gridCol>
                <a:gridCol w="850739">
                  <a:extLst>
                    <a:ext uri="{9D8B030D-6E8A-4147-A177-3AD203B41FA5}">
                      <a16:colId xmlns:a16="http://schemas.microsoft.com/office/drawing/2014/main" val="766588307"/>
                    </a:ext>
                  </a:extLst>
                </a:gridCol>
              </a:tblGrid>
              <a:tr h="278130">
                <a:tc gridSpan="2">
                  <a:txBody>
                    <a:bodyPr/>
                    <a:lstStyle/>
                    <a:p>
                      <a:pPr algn="ctr"/>
                      <a:r>
                        <a:rPr lang="en-US" sz="1400"/>
                        <a:t>Causative pathogens</a:t>
                      </a:r>
                      <a:r>
                        <a:rPr lang="en-US" sz="1400" baseline="30000"/>
                        <a:t> </a:t>
                      </a:r>
                      <a:r>
                        <a:rPr lang="en-US" sz="1400" baseline="0"/>
                        <a:t> </a:t>
                      </a:r>
                      <a:r>
                        <a:rPr lang="en-US" sz="1400" baseline="0" dirty="0"/>
                        <a:t>in </a:t>
                      </a:r>
                      <a:r>
                        <a:rPr lang="en-US" sz="1400" baseline="0"/>
                        <a:t>CIED infections</a:t>
                      </a:r>
                      <a:r>
                        <a:rPr lang="en-US" sz="1400" baseline="30000"/>
                        <a:t>8</a:t>
                      </a:r>
                      <a:endParaRPr lang="en-US" sz="1400" baseline="30000" dirty="0"/>
                    </a:p>
                  </a:txBody>
                  <a:tcPr marL="68580" marR="68580" marT="34290" marB="34290"/>
                </a:tc>
                <a:tc hMerge="1">
                  <a:txBody>
                    <a:bodyPr/>
                    <a:lstStyle/>
                    <a:p>
                      <a:endParaRPr lang="en-US" dirty="0"/>
                    </a:p>
                  </a:txBody>
                  <a:tcPr/>
                </a:tc>
                <a:extLst>
                  <a:ext uri="{0D108BD9-81ED-4DB2-BD59-A6C34878D82A}">
                    <a16:rowId xmlns:a16="http://schemas.microsoft.com/office/drawing/2014/main" val="514794720"/>
                  </a:ext>
                </a:extLst>
              </a:tr>
              <a:tr h="278130">
                <a:tc>
                  <a:txBody>
                    <a:bodyPr/>
                    <a:lstStyle/>
                    <a:p>
                      <a:r>
                        <a:rPr lang="en-US" sz="1400" dirty="0"/>
                        <a:t>Gram positive bacteria</a:t>
                      </a:r>
                    </a:p>
                  </a:txBody>
                  <a:tcPr marL="68580" marR="68580" marT="34290" marB="34290"/>
                </a:tc>
                <a:tc>
                  <a:txBody>
                    <a:bodyPr/>
                    <a:lstStyle/>
                    <a:p>
                      <a:r>
                        <a:rPr lang="en-US" sz="1400" dirty="0"/>
                        <a:t>70-90%</a:t>
                      </a:r>
                    </a:p>
                  </a:txBody>
                  <a:tcPr marL="68580" marR="68580" marT="34290" marB="34290"/>
                </a:tc>
                <a:extLst>
                  <a:ext uri="{0D108BD9-81ED-4DB2-BD59-A6C34878D82A}">
                    <a16:rowId xmlns:a16="http://schemas.microsoft.com/office/drawing/2014/main" val="261399645"/>
                  </a:ext>
                </a:extLst>
              </a:tr>
              <a:tr h="1303020">
                <a:tc>
                  <a:txBody>
                    <a:bodyPr/>
                    <a:lstStyle/>
                    <a:p>
                      <a:r>
                        <a:rPr lang="en-US" sz="1400" i="1" u="none" dirty="0"/>
                        <a:t>     Staphylococcus aureus</a:t>
                      </a:r>
                    </a:p>
                    <a:p>
                      <a:r>
                        <a:rPr lang="en-US" sz="1400" dirty="0"/>
                        <a:t>     Coagulase-neg </a:t>
                      </a:r>
                      <a:r>
                        <a:rPr lang="en-US" sz="1400" i="1" u="none" dirty="0"/>
                        <a:t>staphylococcus</a:t>
                      </a:r>
                    </a:p>
                    <a:p>
                      <a:r>
                        <a:rPr lang="en-US" sz="1400" i="0" u="none" dirty="0"/>
                        <a:t>     Enterococci (</a:t>
                      </a:r>
                      <a:r>
                        <a:rPr lang="en-US" sz="1400" i="1" u="none" dirty="0"/>
                        <a:t>E. Faecalis)</a:t>
                      </a:r>
                    </a:p>
                    <a:p>
                      <a:r>
                        <a:rPr lang="en-US" sz="1400" i="1" u="none" dirty="0"/>
                        <a:t>     Streptococci</a:t>
                      </a:r>
                    </a:p>
                    <a:p>
                      <a:r>
                        <a:rPr lang="en-US" sz="1400" i="1" u="none" dirty="0"/>
                        <a:t>     </a:t>
                      </a:r>
                      <a:r>
                        <a:rPr lang="en-US" sz="1400" i="1" u="none" dirty="0" err="1"/>
                        <a:t>Corynebacteria</a:t>
                      </a:r>
                      <a:r>
                        <a:rPr lang="en-US" sz="1400" i="1" u="none" dirty="0"/>
                        <a:t> spp.</a:t>
                      </a:r>
                    </a:p>
                    <a:p>
                      <a:r>
                        <a:rPr lang="en-US" sz="1400" i="1" u="none" dirty="0"/>
                        <a:t>     </a:t>
                      </a:r>
                      <a:r>
                        <a:rPr lang="en-US" sz="1400" i="1" u="none" dirty="0" err="1"/>
                        <a:t>Cutibacterium</a:t>
                      </a:r>
                      <a:r>
                        <a:rPr lang="en-US" sz="1400" i="1" u="none" dirty="0"/>
                        <a:t> acnes</a:t>
                      </a:r>
                      <a:endParaRPr lang="en-US" sz="1400" i="0" u="none" dirty="0"/>
                    </a:p>
                  </a:txBody>
                  <a:tcPr marL="68580" marR="68580" marT="34290" marB="34290"/>
                </a:tc>
                <a:tc>
                  <a:txBody>
                    <a:bodyPr/>
                    <a:lstStyle/>
                    <a:p>
                      <a:r>
                        <a:rPr lang="en-US" sz="1400" dirty="0"/>
                        <a:t>30-50%</a:t>
                      </a:r>
                    </a:p>
                    <a:p>
                      <a:endParaRPr lang="en-US" sz="1400" dirty="0"/>
                    </a:p>
                    <a:p>
                      <a:endParaRPr lang="en-US" sz="1400" dirty="0"/>
                    </a:p>
                  </a:txBody>
                  <a:tcPr marL="68580" marR="68580" marT="34290" marB="34290"/>
                </a:tc>
                <a:extLst>
                  <a:ext uri="{0D108BD9-81ED-4DB2-BD59-A6C34878D82A}">
                    <a16:rowId xmlns:a16="http://schemas.microsoft.com/office/drawing/2014/main" val="2507982147"/>
                  </a:ext>
                </a:extLst>
              </a:tr>
              <a:tr h="278130">
                <a:tc>
                  <a:txBody>
                    <a:bodyPr/>
                    <a:lstStyle/>
                    <a:p>
                      <a:r>
                        <a:rPr lang="en-US" sz="1400" dirty="0"/>
                        <a:t>Gram negative bacteria</a:t>
                      </a:r>
                    </a:p>
                  </a:txBody>
                  <a:tcPr marL="68580" marR="68580" marT="34290" marB="34290"/>
                </a:tc>
                <a:tc>
                  <a:txBody>
                    <a:bodyPr/>
                    <a:lstStyle/>
                    <a:p>
                      <a:r>
                        <a:rPr lang="en-US" sz="1400" dirty="0"/>
                        <a:t>6-10%</a:t>
                      </a:r>
                    </a:p>
                  </a:txBody>
                  <a:tcPr marL="68580" marR="68580" marT="34290" marB="34290"/>
                </a:tc>
                <a:extLst>
                  <a:ext uri="{0D108BD9-81ED-4DB2-BD59-A6C34878D82A}">
                    <a16:rowId xmlns:a16="http://schemas.microsoft.com/office/drawing/2014/main" val="8398672"/>
                  </a:ext>
                </a:extLst>
              </a:tr>
              <a:tr h="685800">
                <a:tc>
                  <a:txBody>
                    <a:bodyPr/>
                    <a:lstStyle/>
                    <a:p>
                      <a:r>
                        <a:rPr lang="en-US" sz="1400" i="1" dirty="0"/>
                        <a:t>     Pseudomonas aeruginosa</a:t>
                      </a:r>
                    </a:p>
                    <a:p>
                      <a:r>
                        <a:rPr lang="en-US" sz="1400" i="1" dirty="0"/>
                        <a:t>     Serratia </a:t>
                      </a:r>
                      <a:r>
                        <a:rPr lang="en-US" sz="1400" i="1" dirty="0" err="1"/>
                        <a:t>marcescans</a:t>
                      </a:r>
                      <a:endParaRPr lang="en-US" sz="1400" i="1" dirty="0"/>
                    </a:p>
                    <a:p>
                      <a:r>
                        <a:rPr lang="en-US" sz="1400" i="1" dirty="0"/>
                        <a:t>     </a:t>
                      </a:r>
                      <a:r>
                        <a:rPr lang="en-US" sz="1400" i="0" dirty="0"/>
                        <a:t>HACEK group organisms</a:t>
                      </a:r>
                    </a:p>
                  </a:txBody>
                  <a:tcPr marL="68580" marR="68580" marT="34290" marB="34290"/>
                </a:tc>
                <a:tc>
                  <a:txBody>
                    <a:bodyPr/>
                    <a:lstStyle/>
                    <a:p>
                      <a:endParaRPr lang="en-US" sz="1400" dirty="0"/>
                    </a:p>
                  </a:txBody>
                  <a:tcPr marL="68580" marR="68580" marT="34290" marB="34290"/>
                </a:tc>
                <a:extLst>
                  <a:ext uri="{0D108BD9-81ED-4DB2-BD59-A6C34878D82A}">
                    <a16:rowId xmlns:a16="http://schemas.microsoft.com/office/drawing/2014/main" val="469251915"/>
                  </a:ext>
                </a:extLst>
              </a:tr>
            </a:tbl>
          </a:graphicData>
        </a:graphic>
      </p:graphicFrame>
      <p:sp>
        <p:nvSpPr>
          <p:cNvPr id="5" name="Slide Number Placeholder 4">
            <a:extLst>
              <a:ext uri="{FF2B5EF4-FFF2-40B4-BE49-F238E27FC236}">
                <a16:creationId xmlns:a16="http://schemas.microsoft.com/office/drawing/2014/main" id="{A888D911-DBAE-7075-4842-3B12DD1DF54D}"/>
              </a:ext>
            </a:extLst>
          </p:cNvPr>
          <p:cNvSpPr>
            <a:spLocks noGrp="1"/>
          </p:cNvSpPr>
          <p:nvPr>
            <p:ph type="sldNum" sz="quarter" idx="12"/>
          </p:nvPr>
        </p:nvSpPr>
        <p:spPr/>
        <p:txBody>
          <a:bodyPr/>
          <a:lstStyle/>
          <a:p>
            <a:fld id="{1EE942B0-2D73-F34F-B9C9-BB458B93DF55}" type="slidenum">
              <a:rPr lang="en-US" smtClean="0"/>
              <a:t>7</a:t>
            </a:fld>
            <a:endParaRPr lang="en-US"/>
          </a:p>
        </p:txBody>
      </p:sp>
    </p:spTree>
    <p:custDataLst>
      <p:tags r:id="rId1"/>
    </p:custDataLst>
    <p:extLst>
      <p:ext uri="{BB962C8B-B14F-4D97-AF65-F5344CB8AC3E}">
        <p14:creationId xmlns:p14="http://schemas.microsoft.com/office/powerpoint/2010/main" val="66555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medical document&#10;&#10;Description automatically generated">
            <a:extLst>
              <a:ext uri="{FF2B5EF4-FFF2-40B4-BE49-F238E27FC236}">
                <a16:creationId xmlns:a16="http://schemas.microsoft.com/office/drawing/2014/main" id="{07C9B8CE-830F-B53B-675A-8A6B2969B4C6}"/>
              </a:ext>
            </a:extLst>
          </p:cNvPr>
          <p:cNvPicPr>
            <a:picLocks noGrp="1" noChangeAspect="1"/>
          </p:cNvPicPr>
          <p:nvPr>
            <p:ph idx="1"/>
          </p:nvPr>
        </p:nvPicPr>
        <p:blipFill>
          <a:blip r:embed="rId4"/>
          <a:stretch>
            <a:fillRect/>
          </a:stretch>
        </p:blipFill>
        <p:spPr>
          <a:xfrm>
            <a:off x="382093" y="337628"/>
            <a:ext cx="4616363" cy="4468244"/>
          </a:xfrm>
        </p:spPr>
      </p:pic>
      <p:sp>
        <p:nvSpPr>
          <p:cNvPr id="2" name="Slide Number Placeholder 1">
            <a:extLst>
              <a:ext uri="{FF2B5EF4-FFF2-40B4-BE49-F238E27FC236}">
                <a16:creationId xmlns:a16="http://schemas.microsoft.com/office/drawing/2014/main" id="{5ECBE1EE-D968-DBEF-3DFA-25CE6E4C381F}"/>
              </a:ext>
            </a:extLst>
          </p:cNvPr>
          <p:cNvSpPr>
            <a:spLocks noGrp="1"/>
          </p:cNvSpPr>
          <p:nvPr>
            <p:ph type="sldNum" sz="quarter" idx="12"/>
          </p:nvPr>
        </p:nvSpPr>
        <p:spPr/>
        <p:txBody>
          <a:bodyPr/>
          <a:lstStyle/>
          <a:p>
            <a:fld id="{1EE942B0-2D73-F34F-B9C9-BB458B93DF55}" type="slidenum">
              <a:rPr lang="en-US" smtClean="0"/>
              <a:t>8</a:t>
            </a:fld>
            <a:endParaRPr lang="en-US"/>
          </a:p>
        </p:txBody>
      </p:sp>
      <p:sp>
        <p:nvSpPr>
          <p:cNvPr id="4" name="TextBox 3">
            <a:extLst>
              <a:ext uri="{FF2B5EF4-FFF2-40B4-BE49-F238E27FC236}">
                <a16:creationId xmlns:a16="http://schemas.microsoft.com/office/drawing/2014/main" id="{006D0855-E593-5903-8C08-3950C80D9BE7}"/>
              </a:ext>
            </a:extLst>
          </p:cNvPr>
          <p:cNvSpPr txBox="1"/>
          <p:nvPr/>
        </p:nvSpPr>
        <p:spPr>
          <a:xfrm>
            <a:off x="5004905" y="3696259"/>
            <a:ext cx="3944328"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effectLst/>
                <a:latin typeface="NeueFrutigerWorld"/>
              </a:rPr>
              <a:t>7. </a:t>
            </a:r>
            <a:r>
              <a:rPr lang="en-US" sz="800" dirty="0" err="1">
                <a:effectLst/>
                <a:latin typeface="NeueFrutigerWorld"/>
              </a:rPr>
              <a:t>Blomström-Lundqvist</a:t>
            </a:r>
            <a:r>
              <a:rPr lang="en-US" sz="800" dirty="0">
                <a:effectLst/>
                <a:latin typeface="NeueFrutigerWorld"/>
              </a:rPr>
              <a:t>, C., et al. (2020, Jun 1). European Heart Rhythm Association (EHRA) international consensus document on how to prevent, diagnose, and treat cardiac implantable electronic device infections-endorsed by the Heart Rhythm Society (HRS), the Asia Pacific Heart Rhythm Society (APHRS), the Latin American Heart Rhythm Society (LAHRS), International Society for Cardiovascular Infectious Diseases (ISCVID), and the European Society of Clinical Microbiology and Infectious Diseases (ESCMID) in collaboration with the European Association for Cardio- Thoracic Surgery (EACTS). </a:t>
            </a:r>
            <a:r>
              <a:rPr lang="en-US" sz="800" dirty="0" err="1">
                <a:effectLst/>
                <a:latin typeface="NeueFrutigerWorld"/>
              </a:rPr>
              <a:t>Eur</a:t>
            </a:r>
            <a:r>
              <a:rPr lang="en-US" sz="800" dirty="0">
                <a:effectLst/>
                <a:latin typeface="NeueFrutigerWorld"/>
              </a:rPr>
              <a:t> Heart J, 41(21), 2012-2032. https://doi.org/10.1093/ </a:t>
            </a:r>
            <a:r>
              <a:rPr lang="en-US" sz="800" dirty="0" err="1">
                <a:effectLst/>
                <a:latin typeface="NeueFrutigerWorld"/>
              </a:rPr>
              <a:t>eurheartj</a:t>
            </a:r>
            <a:r>
              <a:rPr lang="en-US" sz="800" dirty="0">
                <a:effectLst/>
                <a:latin typeface="NeueFrutigerWorld"/>
              </a:rPr>
              <a:t>/ehaa010 </a:t>
            </a:r>
            <a:endParaRPr lang="en-US" sz="800" dirty="0"/>
          </a:p>
        </p:txBody>
      </p:sp>
    </p:spTree>
    <p:custDataLst>
      <p:tags r:id="rId1"/>
    </p:custDataLst>
    <p:extLst>
      <p:ext uri="{BB962C8B-B14F-4D97-AF65-F5344CB8AC3E}">
        <p14:creationId xmlns:p14="http://schemas.microsoft.com/office/powerpoint/2010/main" val="31666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A8320-31C3-E38A-4AF8-EEA61F93D055}"/>
              </a:ext>
            </a:extLst>
          </p:cNvPr>
          <p:cNvSpPr>
            <a:spLocks noGrp="1"/>
          </p:cNvSpPr>
          <p:nvPr>
            <p:ph type="title"/>
          </p:nvPr>
        </p:nvSpPr>
        <p:spPr>
          <a:xfrm>
            <a:off x="314325" y="190738"/>
            <a:ext cx="8515350" cy="994172"/>
          </a:xfrm>
        </p:spPr>
        <p:txBody>
          <a:bodyPr/>
          <a:lstStyle/>
          <a:p>
            <a:r>
              <a:rPr lang="en-US" dirty="0"/>
              <a:t>2023 </a:t>
            </a:r>
            <a:r>
              <a:rPr lang="en-US"/>
              <a:t>Duke-ISCVID infective endocarditis criteria</a:t>
            </a:r>
            <a:endParaRPr lang="en-US" dirty="0"/>
          </a:p>
        </p:txBody>
      </p:sp>
      <p:graphicFrame>
        <p:nvGraphicFramePr>
          <p:cNvPr id="4" name="Table 4">
            <a:extLst>
              <a:ext uri="{FF2B5EF4-FFF2-40B4-BE49-F238E27FC236}">
                <a16:creationId xmlns:a16="http://schemas.microsoft.com/office/drawing/2014/main" id="{4A14404C-F309-2CC7-C93C-F42EFA45FF38}"/>
              </a:ext>
            </a:extLst>
          </p:cNvPr>
          <p:cNvGraphicFramePr>
            <a:graphicFrameLocks noGrp="1"/>
          </p:cNvGraphicFramePr>
          <p:nvPr>
            <p:ph idx="1"/>
            <p:extLst>
              <p:ext uri="{D42A27DB-BD31-4B8C-83A1-F6EECF244321}">
                <p14:modId xmlns:p14="http://schemas.microsoft.com/office/powerpoint/2010/main" val="640531297"/>
              </p:ext>
            </p:extLst>
          </p:nvPr>
        </p:nvGraphicFramePr>
        <p:xfrm>
          <a:off x="314325" y="717596"/>
          <a:ext cx="8515351" cy="3962400"/>
        </p:xfrm>
        <a:graphic>
          <a:graphicData uri="http://schemas.openxmlformats.org/drawingml/2006/table">
            <a:tbl>
              <a:tblPr firstRow="1" bandRow="1">
                <a:tableStyleId>{5C22544A-7EE6-4342-B048-85BDC9FD1C3A}</a:tableStyleId>
              </a:tblPr>
              <a:tblGrid>
                <a:gridCol w="1185863">
                  <a:extLst>
                    <a:ext uri="{9D8B030D-6E8A-4147-A177-3AD203B41FA5}">
                      <a16:colId xmlns:a16="http://schemas.microsoft.com/office/drawing/2014/main" val="833964193"/>
                    </a:ext>
                  </a:extLst>
                </a:gridCol>
                <a:gridCol w="7329488">
                  <a:extLst>
                    <a:ext uri="{9D8B030D-6E8A-4147-A177-3AD203B41FA5}">
                      <a16:colId xmlns:a16="http://schemas.microsoft.com/office/drawing/2014/main" val="2044863406"/>
                    </a:ext>
                  </a:extLst>
                </a:gridCol>
              </a:tblGrid>
              <a:tr h="278130">
                <a:tc gridSpan="2">
                  <a:txBody>
                    <a:bodyPr/>
                    <a:lstStyle/>
                    <a:p>
                      <a:pPr algn="ctr"/>
                      <a:r>
                        <a:rPr lang="en-US" sz="1400"/>
                        <a:t>Major criteria</a:t>
                      </a:r>
                      <a:endParaRPr lang="en-US" sz="1400" dirty="0"/>
                    </a:p>
                  </a:txBody>
                  <a:tcPr marL="68580" marR="68580" marT="34290" marB="34290"/>
                </a:tc>
                <a:tc hMerge="1">
                  <a:txBody>
                    <a:bodyPr/>
                    <a:lstStyle/>
                    <a:p>
                      <a:endParaRPr lang="en-US" dirty="0"/>
                    </a:p>
                  </a:txBody>
                  <a:tcPr/>
                </a:tc>
                <a:extLst>
                  <a:ext uri="{0D108BD9-81ED-4DB2-BD59-A6C34878D82A}">
                    <a16:rowId xmlns:a16="http://schemas.microsoft.com/office/drawing/2014/main" val="2358813900"/>
                  </a:ext>
                </a:extLst>
              </a:tr>
              <a:tr h="1714500">
                <a:tc>
                  <a:txBody>
                    <a:bodyPr/>
                    <a:lstStyle/>
                    <a:p>
                      <a:r>
                        <a:rPr lang="en-US" sz="1200" dirty="0"/>
                        <a:t>Microbiologic</a:t>
                      </a:r>
                    </a:p>
                  </a:txBody>
                  <a:tcPr marL="68580" marR="68580" marT="34290" marB="34290"/>
                </a:tc>
                <a:tc>
                  <a:txBody>
                    <a:bodyPr/>
                    <a:lstStyle/>
                    <a:p>
                      <a:r>
                        <a:rPr lang="en-US" sz="1200" kern="1200" dirty="0">
                          <a:solidFill>
                            <a:schemeClr val="dk1"/>
                          </a:solidFill>
                          <a:effectLst/>
                          <a:latin typeface="+mn-lt"/>
                          <a:ea typeface="+mn-ea"/>
                          <a:cs typeface="+mn-cs"/>
                        </a:rPr>
                        <a:t>1. Positive blood cultures</a:t>
                      </a:r>
                    </a:p>
                    <a:p>
                      <a:pPr lvl="0"/>
                      <a:r>
                        <a:rPr lang="en-US" sz="1200" kern="1200" dirty="0">
                          <a:solidFill>
                            <a:schemeClr val="dk1"/>
                          </a:solidFill>
                          <a:effectLst/>
                          <a:latin typeface="+mn-lt"/>
                          <a:ea typeface="+mn-ea"/>
                          <a:cs typeface="+mn-cs"/>
                        </a:rPr>
                        <a:t>     </a:t>
                      </a:r>
                      <a:r>
                        <a:rPr lang="en-US" sz="1200" b="1" kern="1200" dirty="0">
                          <a:solidFill>
                            <a:schemeClr val="dk1"/>
                          </a:solidFill>
                          <a:effectLst/>
                          <a:latin typeface="+mn-lt"/>
                          <a:ea typeface="+mn-ea"/>
                          <a:cs typeface="+mn-cs"/>
                        </a:rPr>
                        <a:t>- Microorganisms that commonly cause IE in 2 or more separate blood culture sets</a:t>
                      </a:r>
                    </a:p>
                    <a:p>
                      <a:pPr lvl="0"/>
                      <a:r>
                        <a:rPr lang="en-US" sz="1200" b="1" kern="1200" dirty="0">
                          <a:solidFill>
                            <a:schemeClr val="dk1"/>
                          </a:solidFill>
                          <a:effectLst/>
                          <a:latin typeface="+mn-lt"/>
                          <a:ea typeface="+mn-ea"/>
                          <a:cs typeface="+mn-cs"/>
                        </a:rPr>
                        <a:t>     - Microorganisms that occasionally/rarely cause IE in 3 or more separate blood culture sets</a:t>
                      </a:r>
                    </a:p>
                    <a:p>
                      <a:r>
                        <a:rPr lang="en-US" sz="1200" kern="1200" dirty="0">
                          <a:solidFill>
                            <a:schemeClr val="dk1"/>
                          </a:solidFill>
                          <a:effectLst/>
                          <a:latin typeface="+mn-lt"/>
                          <a:ea typeface="+mn-ea"/>
                          <a:cs typeface="+mn-cs"/>
                        </a:rPr>
                        <a:t>2. Positive laboratory tests</a:t>
                      </a:r>
                    </a:p>
                    <a:p>
                      <a:pPr lvl="0"/>
                      <a:r>
                        <a:rPr lang="en-US" sz="1200" kern="1200" dirty="0">
                          <a:solidFill>
                            <a:schemeClr val="dk1"/>
                          </a:solidFill>
                          <a:effectLst/>
                          <a:latin typeface="+mn-lt"/>
                          <a:ea typeface="+mn-ea"/>
                          <a:cs typeface="+mn-cs"/>
                        </a:rPr>
                        <a:t>     - </a:t>
                      </a:r>
                      <a:r>
                        <a:rPr lang="en-US" sz="1200" b="1" kern="1200" dirty="0">
                          <a:solidFill>
                            <a:schemeClr val="dk1"/>
                          </a:solidFill>
                          <a:effectLst/>
                          <a:latin typeface="+mn-lt"/>
                          <a:ea typeface="+mn-ea"/>
                          <a:cs typeface="+mn-cs"/>
                        </a:rPr>
                        <a:t>Positive PCR or other nucleic acid-based technique for </a:t>
                      </a:r>
                      <a:r>
                        <a:rPr lang="en-US" sz="1200" b="1" i="1" kern="1200" dirty="0">
                          <a:solidFill>
                            <a:schemeClr val="dk1"/>
                          </a:solidFill>
                          <a:effectLst/>
                          <a:latin typeface="+mn-lt"/>
                          <a:ea typeface="+mn-ea"/>
                          <a:cs typeface="+mn-cs"/>
                        </a:rPr>
                        <a:t>Coxiella</a:t>
                      </a:r>
                      <a:r>
                        <a:rPr lang="en-US" sz="1200" b="1" kern="1200" dirty="0">
                          <a:solidFill>
                            <a:schemeClr val="dk1"/>
                          </a:solidFill>
                          <a:effectLst/>
                          <a:latin typeface="+mn-lt"/>
                          <a:ea typeface="+mn-ea"/>
                          <a:cs typeface="+mn-cs"/>
                        </a:rPr>
                        <a:t> </a:t>
                      </a:r>
                      <a:r>
                        <a:rPr lang="en-US" sz="1200" b="1" i="1" kern="1200" dirty="0" err="1">
                          <a:solidFill>
                            <a:schemeClr val="dk1"/>
                          </a:solidFill>
                          <a:effectLst/>
                          <a:latin typeface="+mn-lt"/>
                          <a:ea typeface="+mn-ea"/>
                          <a:cs typeface="+mn-cs"/>
                        </a:rPr>
                        <a:t>burnetii</a:t>
                      </a:r>
                      <a:r>
                        <a:rPr lang="en-US" sz="1200" b="1" kern="1200" dirty="0">
                          <a:solidFill>
                            <a:schemeClr val="dk1"/>
                          </a:solidFill>
                          <a:effectLst/>
                          <a:latin typeface="+mn-lt"/>
                          <a:ea typeface="+mn-ea"/>
                          <a:cs typeface="+mn-cs"/>
                        </a:rPr>
                        <a:t>, </a:t>
                      </a:r>
                      <a:r>
                        <a:rPr lang="en-US" sz="1200" b="1" i="1" kern="1200" dirty="0">
                          <a:solidFill>
                            <a:schemeClr val="dk1"/>
                          </a:solidFill>
                          <a:effectLst/>
                          <a:latin typeface="+mn-lt"/>
                          <a:ea typeface="+mn-ea"/>
                          <a:cs typeface="+mn-cs"/>
                        </a:rPr>
                        <a:t>Bartonella</a:t>
                      </a:r>
                      <a:r>
                        <a:rPr lang="en-US" sz="1200" b="1" kern="1200" dirty="0">
                          <a:solidFill>
                            <a:schemeClr val="dk1"/>
                          </a:solidFill>
                          <a:effectLst/>
                          <a:latin typeface="+mn-lt"/>
                          <a:ea typeface="+mn-ea"/>
                          <a:cs typeface="+mn-cs"/>
                        </a:rPr>
                        <a:t> spp. or </a:t>
                      </a:r>
                      <a:r>
                        <a:rPr lang="en-US" sz="1200" b="1" i="1" kern="1200" dirty="0" err="1">
                          <a:solidFill>
                            <a:schemeClr val="dk1"/>
                          </a:solidFill>
                          <a:effectLst/>
                          <a:latin typeface="+mn-lt"/>
                          <a:ea typeface="+mn-ea"/>
                          <a:cs typeface="+mn-cs"/>
                        </a:rPr>
                        <a:t>Tropheryma</a:t>
                      </a:r>
                      <a:r>
                        <a:rPr lang="en-US" sz="1200" b="1" kern="1200" dirty="0">
                          <a:solidFill>
                            <a:schemeClr val="dk1"/>
                          </a:solidFill>
                          <a:effectLst/>
                          <a:latin typeface="+mn-lt"/>
                          <a:ea typeface="+mn-ea"/>
                          <a:cs typeface="+mn-cs"/>
                        </a:rPr>
                        <a:t> </a:t>
                      </a:r>
                      <a:r>
                        <a:rPr lang="en-US" sz="1200" b="1" i="1" kern="1200" dirty="0" err="1">
                          <a:solidFill>
                            <a:schemeClr val="dk1"/>
                          </a:solidFill>
                          <a:effectLst/>
                          <a:latin typeface="+mn-lt"/>
                          <a:ea typeface="+mn-ea"/>
                          <a:cs typeface="+mn-cs"/>
                        </a:rPr>
                        <a:t>whipplei</a:t>
                      </a:r>
                      <a:r>
                        <a:rPr lang="en-US" sz="1200" b="1" kern="1200" dirty="0">
                          <a:solidFill>
                            <a:schemeClr val="dk1"/>
                          </a:solidFill>
                          <a:effectLst/>
                          <a:latin typeface="+mn-lt"/>
                          <a:ea typeface="+mn-ea"/>
                          <a:cs typeface="+mn-cs"/>
                        </a:rPr>
                        <a:t> from blood</a:t>
                      </a:r>
                    </a:p>
                    <a:p>
                      <a:pPr lvl="0"/>
                      <a:r>
                        <a:rPr lang="en-US" sz="1200" i="1" kern="1200" dirty="0">
                          <a:solidFill>
                            <a:schemeClr val="dk1"/>
                          </a:solidFill>
                          <a:effectLst/>
                          <a:latin typeface="+mn-lt"/>
                          <a:ea typeface="+mn-ea"/>
                          <a:cs typeface="+mn-cs"/>
                        </a:rPr>
                        <a:t>     - Coxiella</a:t>
                      </a:r>
                      <a:r>
                        <a:rPr lang="en-US" sz="1200" kern="1200" dirty="0">
                          <a:solidFill>
                            <a:schemeClr val="dk1"/>
                          </a:solidFill>
                          <a:effectLst/>
                          <a:latin typeface="+mn-lt"/>
                          <a:ea typeface="+mn-ea"/>
                          <a:cs typeface="+mn-cs"/>
                        </a:rPr>
                        <a:t> </a:t>
                      </a:r>
                      <a:r>
                        <a:rPr lang="en-US" sz="1200" i="1" kern="1200" dirty="0" err="1">
                          <a:solidFill>
                            <a:schemeClr val="dk1"/>
                          </a:solidFill>
                          <a:effectLst/>
                          <a:latin typeface="+mn-lt"/>
                          <a:ea typeface="+mn-ea"/>
                          <a:cs typeface="+mn-cs"/>
                        </a:rPr>
                        <a:t>burnetii</a:t>
                      </a:r>
                      <a:r>
                        <a:rPr lang="en-US" sz="1200" i="1" kern="120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antiphase I</a:t>
                      </a:r>
                      <a:r>
                        <a:rPr lang="en-US" sz="1200" i="1" kern="1200" dirty="0">
                          <a:solidFill>
                            <a:schemeClr val="dk1"/>
                          </a:solidFill>
                          <a:effectLst/>
                          <a:latin typeface="+mn-lt"/>
                          <a:ea typeface="+mn-ea"/>
                          <a:cs typeface="+mn-cs"/>
                        </a:rPr>
                        <a:t> </a:t>
                      </a:r>
                      <a:r>
                        <a:rPr lang="en-US" sz="1200" kern="1200" dirty="0">
                          <a:solidFill>
                            <a:schemeClr val="dk1"/>
                          </a:solidFill>
                          <a:effectLst/>
                          <a:latin typeface="+mn-lt"/>
                          <a:ea typeface="+mn-ea"/>
                          <a:cs typeface="+mn-cs"/>
                        </a:rPr>
                        <a:t>IgG antibody titer &gt;1:800, or isolated from a single blood culture</a:t>
                      </a:r>
                    </a:p>
                    <a:p>
                      <a:pPr lvl="0"/>
                      <a:r>
                        <a:rPr lang="en-US" sz="1200" kern="1200" dirty="0">
                          <a:solidFill>
                            <a:schemeClr val="dk1"/>
                          </a:solidFill>
                          <a:effectLst/>
                          <a:latin typeface="+mn-lt"/>
                          <a:ea typeface="+mn-ea"/>
                          <a:cs typeface="+mn-cs"/>
                        </a:rPr>
                        <a:t>     - </a:t>
                      </a:r>
                      <a:r>
                        <a:rPr lang="en-US" sz="1200" b="1" kern="1200" dirty="0">
                          <a:solidFill>
                            <a:schemeClr val="dk1"/>
                          </a:solidFill>
                          <a:effectLst/>
                          <a:latin typeface="+mn-lt"/>
                          <a:ea typeface="+mn-ea"/>
                          <a:cs typeface="+mn-cs"/>
                        </a:rPr>
                        <a:t>Indirect IFA for detection of IgM and IgG antibodies to </a:t>
                      </a:r>
                      <a:r>
                        <a:rPr lang="en-US" sz="1200" b="1" i="1" kern="1200" dirty="0">
                          <a:solidFill>
                            <a:schemeClr val="dk1"/>
                          </a:solidFill>
                          <a:effectLst/>
                          <a:latin typeface="+mn-lt"/>
                          <a:ea typeface="+mn-ea"/>
                          <a:cs typeface="+mn-cs"/>
                        </a:rPr>
                        <a:t>Bartonella</a:t>
                      </a:r>
                      <a:r>
                        <a:rPr lang="en-US" sz="1200" b="1" kern="1200" dirty="0">
                          <a:solidFill>
                            <a:schemeClr val="dk1"/>
                          </a:solidFill>
                          <a:effectLst/>
                          <a:latin typeface="+mn-lt"/>
                          <a:ea typeface="+mn-ea"/>
                          <a:cs typeface="+mn-cs"/>
                        </a:rPr>
                        <a:t> </a:t>
                      </a:r>
                      <a:r>
                        <a:rPr lang="en-US" sz="1200" b="1" i="1" kern="1200" dirty="0" err="1">
                          <a:solidFill>
                            <a:schemeClr val="dk1"/>
                          </a:solidFill>
                          <a:effectLst/>
                          <a:latin typeface="+mn-lt"/>
                          <a:ea typeface="+mn-ea"/>
                          <a:cs typeface="+mn-cs"/>
                        </a:rPr>
                        <a:t>henselae</a:t>
                      </a:r>
                      <a:r>
                        <a:rPr lang="en-US" sz="1200" b="1" kern="1200" dirty="0">
                          <a:solidFill>
                            <a:schemeClr val="dk1"/>
                          </a:solidFill>
                          <a:effectLst/>
                          <a:latin typeface="+mn-lt"/>
                          <a:ea typeface="+mn-ea"/>
                          <a:cs typeface="+mn-cs"/>
                        </a:rPr>
                        <a:t> or </a:t>
                      </a:r>
                      <a:r>
                        <a:rPr lang="en-US" sz="1200" b="1" i="1" kern="1200" dirty="0">
                          <a:solidFill>
                            <a:schemeClr val="dk1"/>
                          </a:solidFill>
                          <a:effectLst/>
                          <a:latin typeface="+mn-lt"/>
                          <a:ea typeface="+mn-ea"/>
                          <a:cs typeface="+mn-cs"/>
                        </a:rPr>
                        <a:t>Bartonella</a:t>
                      </a:r>
                      <a:r>
                        <a:rPr lang="en-US" sz="1200" b="1" kern="1200" dirty="0">
                          <a:solidFill>
                            <a:schemeClr val="dk1"/>
                          </a:solidFill>
                          <a:effectLst/>
                          <a:latin typeface="+mn-lt"/>
                          <a:ea typeface="+mn-ea"/>
                          <a:cs typeface="+mn-cs"/>
                        </a:rPr>
                        <a:t> </a:t>
                      </a:r>
                      <a:r>
                        <a:rPr lang="en-US" sz="1200" b="1" i="1" kern="1200" dirty="0" err="1">
                          <a:solidFill>
                            <a:schemeClr val="dk1"/>
                          </a:solidFill>
                          <a:effectLst/>
                          <a:latin typeface="+mn-lt"/>
                          <a:ea typeface="+mn-ea"/>
                          <a:cs typeface="+mn-cs"/>
                        </a:rPr>
                        <a:t>quintana</a:t>
                      </a:r>
                      <a:r>
                        <a:rPr lang="en-US" sz="1200" b="1" kern="1200" dirty="0">
                          <a:solidFill>
                            <a:schemeClr val="dk1"/>
                          </a:solidFill>
                          <a:effectLst/>
                          <a:latin typeface="+mn-lt"/>
                          <a:ea typeface="+mn-ea"/>
                          <a:cs typeface="+mn-cs"/>
                        </a:rPr>
                        <a:t> with IgG titer &gt;1:800</a:t>
                      </a:r>
                    </a:p>
                  </a:txBody>
                  <a:tcPr marL="68580" marR="68580" marT="34290" marB="34290"/>
                </a:tc>
                <a:extLst>
                  <a:ext uri="{0D108BD9-81ED-4DB2-BD59-A6C34878D82A}">
                    <a16:rowId xmlns:a16="http://schemas.microsoft.com/office/drawing/2014/main" val="3475377140"/>
                  </a:ext>
                </a:extLst>
              </a:tr>
              <a:tr h="1531620">
                <a:tc>
                  <a:txBody>
                    <a:bodyPr/>
                    <a:lstStyle/>
                    <a:p>
                      <a:r>
                        <a:rPr lang="en-US" sz="1200" dirty="0"/>
                        <a:t>Imaging</a:t>
                      </a:r>
                    </a:p>
                  </a:txBody>
                  <a:tcPr marL="68580" marR="68580" marT="34290" marB="34290"/>
                </a:tc>
                <a:tc>
                  <a:txBody>
                    <a:bodyPr/>
                    <a:lstStyle/>
                    <a:p>
                      <a:pPr marL="0" indent="0">
                        <a:buFontTx/>
                        <a:buNone/>
                      </a:pPr>
                      <a:r>
                        <a:rPr lang="en-US" sz="1200" dirty="0"/>
                        <a:t>1. Echocardiography and </a:t>
                      </a:r>
                      <a:r>
                        <a:rPr lang="en-US" sz="1200" b="0" i="1" dirty="0"/>
                        <a:t>cardiac CT</a:t>
                      </a:r>
                      <a:r>
                        <a:rPr lang="en-US" sz="1200" b="1" dirty="0"/>
                        <a:t> </a:t>
                      </a:r>
                      <a:r>
                        <a:rPr lang="en-US" sz="1200" b="0" dirty="0"/>
                        <a:t>imaging</a:t>
                      </a:r>
                    </a:p>
                    <a:p>
                      <a:pPr marL="0" indent="0">
                        <a:buFontTx/>
                        <a:buNone/>
                      </a:pPr>
                      <a:r>
                        <a:rPr lang="en-US" sz="1200" dirty="0"/>
                        <a:t>     - Echo and/or </a:t>
                      </a:r>
                      <a:r>
                        <a:rPr lang="en-US" sz="1200" b="0" i="1" dirty="0"/>
                        <a:t>cardiac CT</a:t>
                      </a:r>
                      <a:r>
                        <a:rPr lang="en-US" sz="1200" b="1" dirty="0"/>
                        <a:t> </a:t>
                      </a:r>
                      <a:r>
                        <a:rPr lang="en-US" sz="1200" dirty="0"/>
                        <a:t>showing vegetation, valvular/leaflet perforation, valvular/leaflet aneurysm, abscess, pseudoaneurysm, or intracardiac fistula</a:t>
                      </a:r>
                    </a:p>
                    <a:p>
                      <a:pPr marL="0" indent="0">
                        <a:buFontTx/>
                        <a:buNone/>
                      </a:pPr>
                      <a:r>
                        <a:rPr lang="en-US" sz="1200" dirty="0"/>
                        <a:t>     - Significant new valvular regurgitation on echo as compared with previous imaging. </a:t>
                      </a:r>
                    </a:p>
                    <a:p>
                      <a:pPr marL="0" indent="0">
                        <a:buFontTx/>
                        <a:buNone/>
                      </a:pPr>
                      <a:r>
                        <a:rPr lang="en-US" sz="1200" dirty="0"/>
                        <a:t>     - New partial dehiscence of prosthetic valve as compared with previous imaging</a:t>
                      </a:r>
                    </a:p>
                    <a:p>
                      <a:pPr marL="0" indent="0">
                        <a:buFontTx/>
                        <a:buNone/>
                      </a:pPr>
                      <a:r>
                        <a:rPr lang="en-US" sz="1200" b="1" dirty="0"/>
                        <a:t>2</a:t>
                      </a:r>
                      <a:r>
                        <a:rPr lang="en-US" sz="1200" dirty="0"/>
                        <a:t>. </a:t>
                      </a:r>
                      <a:r>
                        <a:rPr lang="en-US" sz="1200" b="1" dirty="0"/>
                        <a:t>[18F]FDG PET/CT imaging</a:t>
                      </a:r>
                    </a:p>
                    <a:p>
                      <a:pPr marL="0" indent="0">
                        <a:buFontTx/>
                        <a:buNone/>
                      </a:pPr>
                      <a:r>
                        <a:rPr lang="en-US" sz="1200" b="1" dirty="0"/>
                        <a:t>     - Abnormal metabolic activity involving a native or prosthetic valve, ascending aortic graft (with concomitant evidence of valve involvement), intracardiac device leads or other prosthetic material</a:t>
                      </a:r>
                    </a:p>
                  </a:txBody>
                  <a:tcPr marL="68580" marR="68580" marT="34290" marB="34290"/>
                </a:tc>
                <a:extLst>
                  <a:ext uri="{0D108BD9-81ED-4DB2-BD59-A6C34878D82A}">
                    <a16:rowId xmlns:a16="http://schemas.microsoft.com/office/drawing/2014/main" val="1450544413"/>
                  </a:ext>
                </a:extLst>
              </a:tr>
              <a:tr h="434340">
                <a:tc>
                  <a:txBody>
                    <a:bodyPr/>
                    <a:lstStyle/>
                    <a:p>
                      <a:r>
                        <a:rPr lang="en-US" sz="1200" b="1" dirty="0"/>
                        <a:t>Surgical</a:t>
                      </a:r>
                    </a:p>
                  </a:txBody>
                  <a:tcPr marL="68580" marR="68580" marT="34290" marB="34290"/>
                </a:tc>
                <a:tc>
                  <a:txBody>
                    <a:bodyPr/>
                    <a:lstStyle/>
                    <a:p>
                      <a:r>
                        <a:rPr lang="en-US" sz="1200" b="1" dirty="0"/>
                        <a:t>1. Evidence of IE documented by direct inspection during heart surgery neither Major Imaging Criteria nor subsequent histologic or microbiologic confirmation</a:t>
                      </a:r>
                    </a:p>
                  </a:txBody>
                  <a:tcPr marL="68580" marR="68580" marT="34290" marB="34290"/>
                </a:tc>
                <a:extLst>
                  <a:ext uri="{0D108BD9-81ED-4DB2-BD59-A6C34878D82A}">
                    <a16:rowId xmlns:a16="http://schemas.microsoft.com/office/drawing/2014/main" val="2331279581"/>
                  </a:ext>
                </a:extLst>
              </a:tr>
            </a:tbl>
          </a:graphicData>
        </a:graphic>
      </p:graphicFrame>
      <p:sp>
        <p:nvSpPr>
          <p:cNvPr id="3" name="Slide Number Placeholder 2">
            <a:extLst>
              <a:ext uri="{FF2B5EF4-FFF2-40B4-BE49-F238E27FC236}">
                <a16:creationId xmlns:a16="http://schemas.microsoft.com/office/drawing/2014/main" id="{7B63DE08-945D-7505-F1FA-4BDBC0DEC6FD}"/>
              </a:ext>
            </a:extLst>
          </p:cNvPr>
          <p:cNvSpPr>
            <a:spLocks noGrp="1"/>
          </p:cNvSpPr>
          <p:nvPr>
            <p:ph type="sldNum" sz="quarter" idx="12"/>
          </p:nvPr>
        </p:nvSpPr>
        <p:spPr/>
        <p:txBody>
          <a:bodyPr/>
          <a:lstStyle/>
          <a:p>
            <a:fld id="{1EE942B0-2D73-F34F-B9C9-BB458B93DF55}" type="slidenum">
              <a:rPr lang="en-US" smtClean="0"/>
              <a:t>9</a:t>
            </a:fld>
            <a:endParaRPr lang="en-US"/>
          </a:p>
        </p:txBody>
      </p:sp>
      <p:sp>
        <p:nvSpPr>
          <p:cNvPr id="6" name="TextBox 5">
            <a:extLst>
              <a:ext uri="{FF2B5EF4-FFF2-40B4-BE49-F238E27FC236}">
                <a16:creationId xmlns:a16="http://schemas.microsoft.com/office/drawing/2014/main" id="{0140F6C1-8042-D425-19B0-E437E1FFAA13}"/>
              </a:ext>
            </a:extLst>
          </p:cNvPr>
          <p:cNvSpPr txBox="1"/>
          <p:nvPr/>
        </p:nvSpPr>
        <p:spPr>
          <a:xfrm>
            <a:off x="314324" y="4676006"/>
            <a:ext cx="882967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Fowler, et al. </a:t>
            </a:r>
            <a:r>
              <a:rPr lang="en-US" sz="800" b="0" i="0" u="none" strike="noStrike" dirty="0">
                <a:solidFill>
                  <a:srgbClr val="212121"/>
                </a:solidFill>
                <a:effectLst/>
                <a:latin typeface="BlinkMacSystemFont"/>
              </a:rPr>
              <a:t>The 2023 Duke-International Society for Cardiovascular Infectious Diseases Criteria for Infective Endocarditis: Updating the Modified Duke Criteria. Clin Infect Dis. 2023 Aug 22;77(4):518-526.</a:t>
            </a:r>
          </a:p>
        </p:txBody>
      </p:sp>
    </p:spTree>
    <p:custDataLst>
      <p:tags r:id="rId1"/>
    </p:custDataLst>
    <p:extLst>
      <p:ext uri="{BB962C8B-B14F-4D97-AF65-F5344CB8AC3E}">
        <p14:creationId xmlns:p14="http://schemas.microsoft.com/office/powerpoint/2010/main" val="18213055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3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7&quot;&gt;&lt;elem m_fUsage=&quot;3.43900000000000005684E+00&quot;&gt;&lt;m_msothmcolidx val=&quot;0&quot;/&gt;&lt;m_rgb r=&quot;A3&quot; g=&quot;D9&quot; b=&quot;D9&quot;/&gt;&lt;m_nBrightness val=&quot;0&quot;/&gt;&lt;/elem&gt;&lt;elem m_fUsage=&quot;1.41682643648100059508E+00&quot;&gt;&lt;m_msothmcolidx val=&quot;0&quot;/&gt;&lt;m_rgb r=&quot;9E&quot; g=&quot;2D&quot; b=&quot;B1&quot;/&gt;&lt;m_nBrightness val=&quot;0&quot;/&gt;&lt;/elem&gt;&lt;elem m_fUsage=&quot;1.20667841354961047351E+00&quot;&gt;&lt;m_msothmcolidx val=&quot;0&quot;/&gt;&lt;m_rgb r=&quot;EC&quot; g=&quot;43&quot; b=&quot;71&quot;/&gt;&lt;m_nBrightness val=&quot;0&quot;/&gt;&lt;/elem&gt;&lt;elem m_fUsage=&quot;8.80119440100000316463E-01&quot;&gt;&lt;m_msothmcolidx val=&quot;0&quot;/&gt;&lt;m_rgb r=&quot;00&quot; g=&quot;8E&quot; b=&quot;CC&quot;/&gt;&lt;m_nBrightness val=&quot;0&quot;/&gt;&lt;/elem&gt;&lt;elem m_fUsage=&quot;6.84653792832900287557E-01&quot;&gt;&lt;m_msothmcolidx val=&quot;0&quot;/&gt;&lt;m_rgb r=&quot;9E&quot; g=&quot;2D&quot; b=&quot;11&quot;/&gt;&lt;m_nBrightness val=&quot;0&quot;/&gt;&lt;/elem&gt;&lt;elem m_fUsage=&quot;3.13810596090000171188E-01&quot;&gt;&lt;m_msothmcolidx val=&quot;0&quot;/&gt;&lt;m_rgb r=&quot;09&quot; g=&quot;A3&quot; b=&quot;FF&quot;/&gt;&lt;m_nBrightness val=&quot;0&quot;/&gt;&lt;/elem&gt;&lt;elem m_fUsage=&quot;2.05891132094649098594E-01&quot;&gt;&lt;m_msothmcolidx val=&quot;0&quot;/&gt;&lt;m_rgb r=&quot;D3&quot; g=&quot;E8&quot; b=&quot;ED&quot;/&gt;&lt;m_nBrightness val=&quot;0&quot;/&gt;&lt;/elem&gt;&lt;/m_vecMRU&gt;&lt;/m_mruColor&gt;&lt;m_eweekdayFirstOfWeek val=&quot;2&quot;/&gt;&lt;m_eweekdayFirstOfWorkweek val=&quot;2&quot;/&gt;&lt;m_eweekdayFirstOfWeekend val=&quot;7&quot;/&gt;&lt;/CPresentation&gt;&lt;/root&gt;"/>
  <p:tag name="THINKCELLUNDODONOTDELETE" val="0"/>
  <p:tag name="ARTICULATE_PROJECT_OPEN" val="0"/>
  <p:tag name="ARTICULATE_DESIGN_ID_PRESENTATION TEMPLATE JAN21" val="7j7m64YV"/>
  <p:tag name="ARTICULATE_SLIDE_COUNT" val="2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50q1yE6hRTGv_ga4GbII8g"/>
</p:tagLst>
</file>

<file path=ppt/tags/tag103.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ar.LJhckSGCxmH17d0fWVg"/>
</p:tagLst>
</file>

<file path=ppt/tags/tag106.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Fn3EePDZRDCiGs6qA7F.ig"/>
</p:tagLst>
</file>

<file path=ppt/tags/tag109.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3wbatYagSyKSJhzbVoC0G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pDBUoc6Sy.lkCHWo1uwO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Gf4VFSuEQQups0ulDuF19w"/>
</p:tagLst>
</file>

<file path=ppt/tags/tag94.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X80pDCr0Q2Wp2L0wENcehQ"/>
</p:tagLst>
</file>

<file path=ppt/tags/tag97.xml><?xml version="1.0" encoding="utf-8"?>
<p:tagLst xmlns:a="http://schemas.openxmlformats.org/drawingml/2006/main" xmlns:r="http://schemas.openxmlformats.org/officeDocument/2006/relationships" xmlns:p="http://schemas.openxmlformats.org/presentationml/2006/main">
  <p:tag name="COLORSETCLASSNAME" val="ColorSet1"/>
  <p:tag name="COLORS" val="-2;-2;-1;Scheme1;-1;-2"/>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v3c97NhnRtGIQipb0wENxQ"/>
</p:tagLst>
</file>

<file path=ppt/theme/theme1.xml><?xml version="1.0" encoding="utf-8"?>
<a:theme xmlns:a="http://schemas.openxmlformats.org/drawingml/2006/main" name="Presentation template Jan21">
  <a:themeElements>
    <a:clrScheme name="Custom 83">
      <a:dk1>
        <a:srgbClr val="000000"/>
      </a:dk1>
      <a:lt1>
        <a:srgbClr val="FFFFFF"/>
      </a:lt1>
      <a:dk2>
        <a:srgbClr val="000000"/>
      </a:dk2>
      <a:lt2>
        <a:srgbClr val="FFFFFF"/>
      </a:lt2>
      <a:accent1>
        <a:srgbClr val="0077CC"/>
      </a:accent1>
      <a:accent2>
        <a:srgbClr val="269A91"/>
      </a:accent2>
      <a:accent3>
        <a:srgbClr val="16973A"/>
      </a:accent3>
      <a:accent4>
        <a:srgbClr val="DE7C00"/>
      </a:accent4>
      <a:accent5>
        <a:srgbClr val="D10077"/>
      </a:accent5>
      <a:accent6>
        <a:srgbClr val="8345BA"/>
      </a:accent6>
      <a:hlink>
        <a:srgbClr val="00619F"/>
      </a:hlink>
      <a:folHlink>
        <a:srgbClr val="00629F"/>
      </a:folHlink>
    </a:clrScheme>
    <a:fontScheme name="Custom 12">
      <a:majorFont>
        <a:latin typeface="Calibri Light"/>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9C4"/>
        </a:solidFill>
        <a:ln w="25400" cap="flat" cmpd="sng" algn="ctr">
          <a:solidFill>
            <a:srgbClr val="0089C4"/>
          </a:solidFill>
          <a:prstDash val="solid"/>
        </a:ln>
        <a:effectLst/>
      </a:spPr>
      <a:bodyPr rtlCol="0" anchor="ctr"/>
      <a:lstStyle>
        <a:defPPr algn="ctr">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hilips_presentation_template_16x9_nov18_1112.pptx" id="{BEC723CF-679C-4F78-8FDC-5F75600573FC}" vid="{82C35204-7926-405E-85BB-7292904EC94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e40374fb-a6cc-4854-989f-c1d94a7967ee" ContentTypeId="0x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DE335BEB4439C146BF4D623A432BF34A" ma:contentTypeVersion="2" ma:contentTypeDescription="Create a new document." ma:contentTypeScope="" ma:versionID="9adf6a29b6daae7324c4a1480e1db70c">
  <xsd:schema xmlns:xsd="http://www.w3.org/2001/XMLSchema" xmlns:xs="http://www.w3.org/2001/XMLSchema" xmlns:p="http://schemas.microsoft.com/office/2006/metadata/properties" targetNamespace="http://schemas.microsoft.com/office/2006/metadata/properties" ma:root="true" ma:fieldsID="a6760a3896999adf652ead41f23e846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CE77F4-195C-4E5F-A364-E1D1576A1579}">
  <ds:schemaRefs>
    <ds:schemaRef ds:uri="http://schemas.microsoft.com/sharepoint/v3/contenttype/forms"/>
  </ds:schemaRefs>
</ds:datastoreItem>
</file>

<file path=customXml/itemProps2.xml><?xml version="1.0" encoding="utf-8"?>
<ds:datastoreItem xmlns:ds="http://schemas.openxmlformats.org/officeDocument/2006/customXml" ds:itemID="{AE83D079-7761-4837-B6AD-F2A451A483E7}">
  <ds:schemaRefs>
    <ds:schemaRef ds:uri="Microsoft.SharePoint.Taxonomy.ContentTypeSync"/>
  </ds:schemaRefs>
</ds:datastoreItem>
</file>

<file path=customXml/itemProps3.xml><?xml version="1.0" encoding="utf-8"?>
<ds:datastoreItem xmlns:ds="http://schemas.openxmlformats.org/officeDocument/2006/customXml" ds:itemID="{BB8A2A74-A08C-43F4-8135-06DDCD4E4E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4.xml><?xml version="1.0" encoding="utf-8"?>
<ds:datastoreItem xmlns:ds="http://schemas.openxmlformats.org/officeDocument/2006/customXml" ds:itemID="{A4C6DCBC-A10C-4473-AF48-2D79BA76D9D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5222</TotalTime>
  <Words>3163</Words>
  <Application>Microsoft Office PowerPoint</Application>
  <PresentationFormat>On-screen Show (16:9)</PresentationFormat>
  <Paragraphs>289</Paragraphs>
  <Slides>22</Slides>
  <Notes>13</Notes>
  <HiddenSlides>1</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6" baseType="lpstr">
      <vt:lpstr>AdvOT3c2d9f11</vt:lpstr>
      <vt:lpstr>AdvP4C4E74</vt:lpstr>
      <vt:lpstr>Arial</vt:lpstr>
      <vt:lpstr>BlinkMacSystemFont</vt:lpstr>
      <vt:lpstr>Calibri</vt:lpstr>
      <vt:lpstr>Calibri Light</vt:lpstr>
      <vt:lpstr>Helvetica Neue</vt:lpstr>
      <vt:lpstr>Helvetica Neue Light</vt:lpstr>
      <vt:lpstr>LubDubMedium</vt:lpstr>
      <vt:lpstr>Neue Frutiger World</vt:lpstr>
      <vt:lpstr>NeueFrutigerWorld</vt:lpstr>
      <vt:lpstr>OpenSans</vt:lpstr>
      <vt:lpstr>Presentation template Jan21</vt:lpstr>
      <vt:lpstr>think-cell Slide</vt:lpstr>
      <vt:lpstr>PowerPoint Presentation</vt:lpstr>
      <vt:lpstr>Learning objectives</vt:lpstr>
      <vt:lpstr>CIED infection is common</vt:lpstr>
      <vt:lpstr>Types of CIED infection</vt:lpstr>
      <vt:lpstr>Pocket infection</vt:lpstr>
      <vt:lpstr>Pocket infection</vt:lpstr>
      <vt:lpstr>Systemic/endovascular infection</vt:lpstr>
      <vt:lpstr>PowerPoint Presentation</vt:lpstr>
      <vt:lpstr>2023 Duke-ISCVID infective endocarditis criteria</vt:lpstr>
      <vt:lpstr>2023 Duke-ISCVID infective endocarditis criteria</vt:lpstr>
      <vt:lpstr>Challenges to diagnosis of systemic infection</vt:lpstr>
      <vt:lpstr>Case 1</vt:lpstr>
      <vt:lpstr>SAB and CIED infection</vt:lpstr>
      <vt:lpstr>Case 2</vt:lpstr>
      <vt:lpstr>PowerPoint Presentation</vt:lpstr>
      <vt:lpstr>Case 3</vt:lpstr>
      <vt:lpstr>GNB and device infection</vt:lpstr>
      <vt:lpstr>PowerPoint Presentation</vt:lpstr>
      <vt:lpstr>PowerPoint Presentation</vt:lpstr>
      <vt:lpstr>CIED infection management – A team approach</vt:lpstr>
      <vt:lpstr>Novel 2019 international CIED infection criteria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yosay meulemans</dc:creator>
  <cp:lastModifiedBy>Nicole Westerman</cp:lastModifiedBy>
  <cp:revision>1114</cp:revision>
  <dcterms:created xsi:type="dcterms:W3CDTF">2020-10-13T10:15:30Z</dcterms:created>
  <dcterms:modified xsi:type="dcterms:W3CDTF">2023-09-11T14:51:49Z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0x010100DE335BEB4439C146BF4D623A432BF34A</vt:lpwstr>
  </property>
  <property fmtid="{D5CDD505-2E9C-101B-9397-08002B2CF9AE}" pid="3" name="ArticulateGUID">
    <vt:lpwstr>A0E9C7FD-8D81-4EB3-BAD7-BEE92909BB2C</vt:lpwstr>
  </property>
  <property fmtid="{D5CDD505-2E9C-101B-9397-08002B2CF9AE}" pid="4" name="ArticulatePath">
    <vt:lpwstr>https://learningstrategy-my.sharepoint.com/personal/beth_itslogicalinteractive_com/Documents/Documents/1-It's Logical Projects/D062609-00 No infected lead left behind/D062609-00 No infected lead left behind</vt:lpwstr>
  </property>
</Properties>
</file>