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theme/themeOverride1.xml" ContentType="application/vnd.openxmlformats-officedocument.themeOverride+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notesSlides/notesSlide1.xml" ContentType="application/vnd.openxmlformats-officedocument.presentationml.notesSlid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notesSlides/notesSlide2.xml" ContentType="application/vnd.openxmlformats-officedocument.presentationml.notesSlide+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notesSlides/notesSlide3.xml" ContentType="application/vnd.openxmlformats-officedocument.presentationml.notesSlide+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notesSlides/notesSlide4.xml" ContentType="application/vnd.openxmlformats-officedocument.presentationml.notesSlide+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notesSlides/notesSlide5.xml" ContentType="application/vnd.openxmlformats-officedocument.presentationml.notesSlide+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notesSlides/notesSlide6.xml" ContentType="application/vnd.openxmlformats-officedocument.presentationml.notesSlide+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notesSlides/notesSlide7.xml" ContentType="application/vnd.openxmlformats-officedocument.presentationml.notesSlide+xml"/>
  <Override PartName="/ppt/theme/themeOverride2.xml" ContentType="application/vnd.openxmlformats-officedocument.themeOverride+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936" r:id="rId4"/>
    <p:sldMasterId id="2147483945" r:id="rId5"/>
    <p:sldMasterId id="2147483953" r:id="rId6"/>
  </p:sldMasterIdLst>
  <p:notesMasterIdLst>
    <p:notesMasterId r:id="rId26"/>
  </p:notesMasterIdLst>
  <p:handoutMasterIdLst>
    <p:handoutMasterId r:id="rId27"/>
  </p:handoutMasterIdLst>
  <p:sldIdLst>
    <p:sldId id="335" r:id="rId7"/>
    <p:sldId id="327" r:id="rId8"/>
    <p:sldId id="312" r:id="rId9"/>
    <p:sldId id="313" r:id="rId10"/>
    <p:sldId id="314" r:id="rId11"/>
    <p:sldId id="315" r:id="rId12"/>
    <p:sldId id="317" r:id="rId13"/>
    <p:sldId id="318" r:id="rId14"/>
    <p:sldId id="319" r:id="rId15"/>
    <p:sldId id="320" r:id="rId16"/>
    <p:sldId id="321" r:id="rId17"/>
    <p:sldId id="322" r:id="rId18"/>
    <p:sldId id="333" r:id="rId19"/>
    <p:sldId id="324" r:id="rId20"/>
    <p:sldId id="326" r:id="rId21"/>
    <p:sldId id="316" r:id="rId22"/>
    <p:sldId id="323" r:id="rId23"/>
    <p:sldId id="291" r:id="rId24"/>
    <p:sldId id="337" r:id="rId25"/>
  </p:sldIdLst>
  <p:sldSz cx="9144000" cy="6858000" type="screen4x3"/>
  <p:notesSz cx="7315200" cy="9601200"/>
  <p:custDataLst>
    <p:tags r:id="rId28"/>
  </p:custDataLst>
  <p:defaultTextStyle>
    <a:defPPr>
      <a:defRPr lang="en-US"/>
    </a:defPPr>
    <a:lvl1pPr algn="l" rtl="0" fontAlgn="base">
      <a:spcBef>
        <a:spcPct val="0"/>
      </a:spcBef>
      <a:spcAft>
        <a:spcPct val="0"/>
      </a:spcAft>
      <a:defRPr sz="2000" kern="1200">
        <a:solidFill>
          <a:srgbClr val="000000"/>
        </a:solidFill>
        <a:latin typeface="Arial" charset="0"/>
        <a:ea typeface="+mn-ea"/>
        <a:cs typeface="Arial" charset="0"/>
      </a:defRPr>
    </a:lvl1pPr>
    <a:lvl2pPr marL="457200" algn="l" rtl="0" fontAlgn="base">
      <a:spcBef>
        <a:spcPct val="0"/>
      </a:spcBef>
      <a:spcAft>
        <a:spcPct val="0"/>
      </a:spcAft>
      <a:defRPr sz="2000" kern="1200">
        <a:solidFill>
          <a:srgbClr val="000000"/>
        </a:solidFill>
        <a:latin typeface="Arial" charset="0"/>
        <a:ea typeface="+mn-ea"/>
        <a:cs typeface="Arial" charset="0"/>
      </a:defRPr>
    </a:lvl2pPr>
    <a:lvl3pPr marL="914400" algn="l" rtl="0" fontAlgn="base">
      <a:spcBef>
        <a:spcPct val="0"/>
      </a:spcBef>
      <a:spcAft>
        <a:spcPct val="0"/>
      </a:spcAft>
      <a:defRPr sz="2000" kern="1200">
        <a:solidFill>
          <a:srgbClr val="000000"/>
        </a:solidFill>
        <a:latin typeface="Arial" charset="0"/>
        <a:ea typeface="+mn-ea"/>
        <a:cs typeface="Arial" charset="0"/>
      </a:defRPr>
    </a:lvl3pPr>
    <a:lvl4pPr marL="1371600" algn="l" rtl="0" fontAlgn="base">
      <a:spcBef>
        <a:spcPct val="0"/>
      </a:spcBef>
      <a:spcAft>
        <a:spcPct val="0"/>
      </a:spcAft>
      <a:defRPr sz="2000" kern="1200">
        <a:solidFill>
          <a:srgbClr val="000000"/>
        </a:solidFill>
        <a:latin typeface="Arial" charset="0"/>
        <a:ea typeface="+mn-ea"/>
        <a:cs typeface="Arial" charset="0"/>
      </a:defRPr>
    </a:lvl4pPr>
    <a:lvl5pPr marL="1828800" algn="l" rtl="0" fontAlgn="base">
      <a:spcBef>
        <a:spcPct val="0"/>
      </a:spcBef>
      <a:spcAft>
        <a:spcPct val="0"/>
      </a:spcAft>
      <a:defRPr sz="2000" kern="1200">
        <a:solidFill>
          <a:srgbClr val="000000"/>
        </a:solidFill>
        <a:latin typeface="Arial" charset="0"/>
        <a:ea typeface="+mn-ea"/>
        <a:cs typeface="Arial" charset="0"/>
      </a:defRPr>
    </a:lvl5pPr>
    <a:lvl6pPr marL="2286000" algn="l" defTabSz="914400" rtl="0" eaLnBrk="1" latinLnBrk="0" hangingPunct="1">
      <a:defRPr sz="2000" kern="1200">
        <a:solidFill>
          <a:srgbClr val="000000"/>
        </a:solidFill>
        <a:latin typeface="Arial" charset="0"/>
        <a:ea typeface="+mn-ea"/>
        <a:cs typeface="Arial" charset="0"/>
      </a:defRPr>
    </a:lvl6pPr>
    <a:lvl7pPr marL="2743200" algn="l" defTabSz="914400" rtl="0" eaLnBrk="1" latinLnBrk="0" hangingPunct="1">
      <a:defRPr sz="2000" kern="1200">
        <a:solidFill>
          <a:srgbClr val="000000"/>
        </a:solidFill>
        <a:latin typeface="Arial" charset="0"/>
        <a:ea typeface="+mn-ea"/>
        <a:cs typeface="Arial" charset="0"/>
      </a:defRPr>
    </a:lvl7pPr>
    <a:lvl8pPr marL="3200400" algn="l" defTabSz="914400" rtl="0" eaLnBrk="1" latinLnBrk="0" hangingPunct="1">
      <a:defRPr sz="2000" kern="1200">
        <a:solidFill>
          <a:srgbClr val="000000"/>
        </a:solidFill>
        <a:latin typeface="Arial" charset="0"/>
        <a:ea typeface="+mn-ea"/>
        <a:cs typeface="Arial" charset="0"/>
      </a:defRPr>
    </a:lvl8pPr>
    <a:lvl9pPr marL="3657600" algn="l" defTabSz="914400" rtl="0" eaLnBrk="1" latinLnBrk="0" hangingPunct="1">
      <a:defRPr sz="2000" kern="1200">
        <a:solidFill>
          <a:srgbClr val="000000"/>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C0098"/>
    <a:srgbClr val="FF0000"/>
    <a:srgbClr val="FF6600"/>
    <a:srgbClr val="D0E393"/>
    <a:srgbClr val="008080"/>
    <a:srgbClr val="EDC5EA"/>
    <a:srgbClr val="FED998"/>
    <a:srgbClr val="D9EEB4"/>
    <a:srgbClr val="ACE0E4"/>
    <a:srgbClr val="C1E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13" autoAdjust="0"/>
    <p:restoredTop sz="88201" autoAdjust="0"/>
  </p:normalViewPr>
  <p:slideViewPr>
    <p:cSldViewPr snapToGrid="0">
      <p:cViewPr varScale="1">
        <p:scale>
          <a:sx n="81" d="100"/>
          <a:sy n="81" d="100"/>
        </p:scale>
        <p:origin x="167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ags" Target="tags/tag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eaLnBrk="0" hangingPunct="0">
              <a:defRPr sz="1300">
                <a:solidFill>
                  <a:schemeClr val="tx1"/>
                </a:solidFill>
                <a:latin typeface="Gill Sans MT" pitchFamily="34" charset="0"/>
                <a:cs typeface="+mn-cs"/>
              </a:defRPr>
            </a:lvl1pPr>
          </a:lstStyle>
          <a:p>
            <a:pPr>
              <a:defRPr/>
            </a:pPr>
            <a:endParaRPr lang="en-GB" altLang="en-GB"/>
          </a:p>
        </p:txBody>
      </p:sp>
      <p:sp>
        <p:nvSpPr>
          <p:cNvPr id="13315" name="Rectangle 3"/>
          <p:cNvSpPr>
            <a:spLocks noGrp="1" noChangeArrowheads="1"/>
          </p:cNvSpPr>
          <p:nvPr>
            <p:ph type="dt" sz="quarter" idx="1"/>
          </p:nvPr>
        </p:nvSpPr>
        <p:spPr bwMode="auto">
          <a:xfrm>
            <a:off x="4144963" y="0"/>
            <a:ext cx="3170237"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eaLnBrk="0" hangingPunct="0">
              <a:defRPr sz="1300">
                <a:solidFill>
                  <a:schemeClr val="tx1"/>
                </a:solidFill>
                <a:latin typeface="Gill Sans MT" pitchFamily="34" charset="0"/>
                <a:cs typeface="+mn-cs"/>
              </a:defRPr>
            </a:lvl1pPr>
          </a:lstStyle>
          <a:p>
            <a:pPr>
              <a:defRPr/>
            </a:pPr>
            <a:endParaRPr lang="en-GB" altLang="en-GB"/>
          </a:p>
        </p:txBody>
      </p:sp>
      <p:sp>
        <p:nvSpPr>
          <p:cNvPr id="13316" name="Rectangle 4"/>
          <p:cNvSpPr>
            <a:spLocks noGrp="1" noChangeArrowheads="1"/>
          </p:cNvSpPr>
          <p:nvPr>
            <p:ph type="ftr" sz="quarter" idx="2"/>
          </p:nvPr>
        </p:nvSpPr>
        <p:spPr bwMode="auto">
          <a:xfrm>
            <a:off x="0" y="9121775"/>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eaLnBrk="0" hangingPunct="0">
              <a:defRPr sz="1300">
                <a:solidFill>
                  <a:schemeClr val="tx1"/>
                </a:solidFill>
                <a:latin typeface="Gill Sans MT" pitchFamily="34" charset="0"/>
                <a:cs typeface="+mn-cs"/>
              </a:defRPr>
            </a:lvl1pPr>
          </a:lstStyle>
          <a:p>
            <a:pPr>
              <a:defRPr/>
            </a:pPr>
            <a:endParaRPr lang="en-GB" altLang="en-GB"/>
          </a:p>
        </p:txBody>
      </p:sp>
      <p:sp>
        <p:nvSpPr>
          <p:cNvPr id="13317" name="Rectangle 5"/>
          <p:cNvSpPr>
            <a:spLocks noGrp="1" noChangeArrowheads="1"/>
          </p:cNvSpPr>
          <p:nvPr>
            <p:ph type="sldNum" sz="quarter" idx="3"/>
          </p:nvPr>
        </p:nvSpPr>
        <p:spPr bwMode="auto">
          <a:xfrm>
            <a:off x="4144963" y="9121775"/>
            <a:ext cx="3170237"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eaLnBrk="0" hangingPunct="0">
              <a:defRPr sz="1300">
                <a:solidFill>
                  <a:schemeClr val="tx1"/>
                </a:solidFill>
                <a:latin typeface="Gill Sans MT" pitchFamily="34" charset="0"/>
                <a:cs typeface="+mn-cs"/>
              </a:defRPr>
            </a:lvl1pPr>
          </a:lstStyle>
          <a:p>
            <a:pPr>
              <a:defRPr/>
            </a:pPr>
            <a:fld id="{9B0F4257-BE3C-401A-AC59-342294BD316B}" type="slidenum">
              <a:rPr lang="en-GB" altLang="en-GB"/>
              <a:pPr>
                <a:defRPr/>
              </a:pPr>
              <a:t>‹#›</a:t>
            </a:fld>
            <a:endParaRPr lang="en-GB" altLang="en-GB"/>
          </a:p>
        </p:txBody>
      </p:sp>
    </p:spTree>
    <p:extLst>
      <p:ext uri="{BB962C8B-B14F-4D97-AF65-F5344CB8AC3E}">
        <p14:creationId xmlns:p14="http://schemas.microsoft.com/office/powerpoint/2010/main" val="17631529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eaLnBrk="0" hangingPunct="0">
              <a:defRPr sz="1300">
                <a:solidFill>
                  <a:schemeClr val="tx1"/>
                </a:solidFill>
                <a:latin typeface="Gill Sans MT" pitchFamily="34" charset="0"/>
                <a:cs typeface="+mn-cs"/>
              </a:defRPr>
            </a:lvl1pPr>
          </a:lstStyle>
          <a:p>
            <a:pPr>
              <a:defRPr/>
            </a:pPr>
            <a:endParaRPr lang="en-GB" altLang="en-GB"/>
          </a:p>
        </p:txBody>
      </p:sp>
      <p:sp>
        <p:nvSpPr>
          <p:cNvPr id="12291" name="Rectangle 3"/>
          <p:cNvSpPr>
            <a:spLocks noGrp="1" noChangeArrowheads="1"/>
          </p:cNvSpPr>
          <p:nvPr>
            <p:ph type="dt" idx="1"/>
          </p:nvPr>
        </p:nvSpPr>
        <p:spPr bwMode="auto">
          <a:xfrm>
            <a:off x="4144963" y="0"/>
            <a:ext cx="3170237"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eaLnBrk="0" hangingPunct="0">
              <a:defRPr sz="1300">
                <a:solidFill>
                  <a:schemeClr val="tx1"/>
                </a:solidFill>
                <a:latin typeface="Gill Sans MT" pitchFamily="34" charset="0"/>
                <a:cs typeface="+mn-cs"/>
              </a:defRPr>
            </a:lvl1pPr>
          </a:lstStyle>
          <a:p>
            <a:pPr>
              <a:defRPr/>
            </a:pPr>
            <a:endParaRPr lang="en-GB" altLang="en-GB"/>
          </a:p>
        </p:txBody>
      </p:sp>
      <p:sp>
        <p:nvSpPr>
          <p:cNvPr id="36868" name="Rectangle 4"/>
          <p:cNvSpPr>
            <a:spLocks noGrp="1" noRot="1" noChangeAspect="1" noChangeArrowheads="1" noTextEdit="1"/>
          </p:cNvSpPr>
          <p:nvPr>
            <p:ph type="sldImg" idx="2"/>
          </p:nvPr>
        </p:nvSpPr>
        <p:spPr bwMode="auto">
          <a:xfrm>
            <a:off x="1017588" y="539750"/>
            <a:ext cx="5281612" cy="39608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3" name="Rectangle 5"/>
          <p:cNvSpPr>
            <a:spLocks noGrp="1" noChangeArrowheads="1"/>
          </p:cNvSpPr>
          <p:nvPr>
            <p:ph type="body" sz="quarter" idx="3"/>
          </p:nvPr>
        </p:nvSpPr>
        <p:spPr bwMode="auto">
          <a:xfrm>
            <a:off x="974725" y="4560888"/>
            <a:ext cx="5365750"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GB" altLang="en-GB" noProof="0" smtClean="0"/>
              <a:t>Click to edit Master text styles</a:t>
            </a:r>
          </a:p>
          <a:p>
            <a:pPr lvl="1"/>
            <a:r>
              <a:rPr lang="en-GB" altLang="en-GB" noProof="0" smtClean="0"/>
              <a:t>Second level</a:t>
            </a:r>
          </a:p>
          <a:p>
            <a:pPr lvl="2"/>
            <a:r>
              <a:rPr lang="en-GB" altLang="en-GB" noProof="0" smtClean="0"/>
              <a:t>Third level</a:t>
            </a:r>
          </a:p>
          <a:p>
            <a:pPr lvl="3"/>
            <a:r>
              <a:rPr lang="en-GB" altLang="en-GB" noProof="0" smtClean="0"/>
              <a:t>Fourth level</a:t>
            </a:r>
          </a:p>
          <a:p>
            <a:pPr lvl="4"/>
            <a:r>
              <a:rPr lang="en-GB" altLang="en-GB" noProof="0" smtClean="0"/>
              <a:t>Fifth level</a:t>
            </a:r>
          </a:p>
        </p:txBody>
      </p:sp>
      <p:sp>
        <p:nvSpPr>
          <p:cNvPr id="12294" name="Rectangle 6"/>
          <p:cNvSpPr>
            <a:spLocks noGrp="1" noChangeArrowheads="1"/>
          </p:cNvSpPr>
          <p:nvPr>
            <p:ph type="ftr" sz="quarter" idx="4"/>
          </p:nvPr>
        </p:nvSpPr>
        <p:spPr bwMode="auto">
          <a:xfrm>
            <a:off x="0" y="9121775"/>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eaLnBrk="0" hangingPunct="0">
              <a:defRPr sz="1300">
                <a:solidFill>
                  <a:schemeClr val="tx1"/>
                </a:solidFill>
                <a:latin typeface="Gill Sans MT" pitchFamily="34" charset="0"/>
                <a:cs typeface="+mn-cs"/>
              </a:defRPr>
            </a:lvl1pPr>
          </a:lstStyle>
          <a:p>
            <a:pPr>
              <a:defRPr/>
            </a:pPr>
            <a:endParaRPr lang="en-GB" altLang="en-GB"/>
          </a:p>
        </p:txBody>
      </p:sp>
      <p:sp>
        <p:nvSpPr>
          <p:cNvPr id="12295" name="Rectangle 7"/>
          <p:cNvSpPr>
            <a:spLocks noGrp="1" noChangeArrowheads="1"/>
          </p:cNvSpPr>
          <p:nvPr>
            <p:ph type="sldNum" sz="quarter" idx="5"/>
          </p:nvPr>
        </p:nvSpPr>
        <p:spPr bwMode="auto">
          <a:xfrm>
            <a:off x="4144963" y="9121775"/>
            <a:ext cx="3170237"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eaLnBrk="0" hangingPunct="0">
              <a:defRPr sz="1300">
                <a:solidFill>
                  <a:schemeClr val="tx1"/>
                </a:solidFill>
                <a:latin typeface="Gill Sans MT" pitchFamily="34" charset="0"/>
                <a:cs typeface="+mn-cs"/>
              </a:defRPr>
            </a:lvl1pPr>
          </a:lstStyle>
          <a:p>
            <a:pPr>
              <a:defRPr/>
            </a:pPr>
            <a:fld id="{0F010A47-9FE2-4797-BA94-A8D243A355C1}" type="slidenum">
              <a:rPr lang="en-GB" altLang="en-GB"/>
              <a:pPr>
                <a:defRPr/>
              </a:pPr>
              <a:t>‹#›</a:t>
            </a:fld>
            <a:endParaRPr lang="en-GB" altLang="en-GB"/>
          </a:p>
        </p:txBody>
      </p:sp>
    </p:spTree>
    <p:extLst>
      <p:ext uri="{BB962C8B-B14F-4D97-AF65-F5344CB8AC3E}">
        <p14:creationId xmlns:p14="http://schemas.microsoft.com/office/powerpoint/2010/main" val="37058540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Gill Sans MT"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Gill Sans MT"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Gill Sans MT"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Gill Sans MT"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Gill Sans MT"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p:txBody>
          <a:bodyPr/>
          <a:lstStyle/>
          <a:p>
            <a:pPr>
              <a:defRPr/>
            </a:pPr>
            <a:fld id="{F29336BB-79D3-4C89-AE32-0F6040931086}" type="slidenum">
              <a:rPr lang="en-GB" altLang="en-GB" smtClean="0"/>
              <a:pPr>
                <a:defRPr/>
              </a:pPr>
              <a:t>3</a:t>
            </a:fld>
            <a:endParaRPr lang="en-GB" altLang="en-GB"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3403203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p:txBody>
          <a:bodyPr/>
          <a:lstStyle/>
          <a:p>
            <a:pPr>
              <a:defRPr/>
            </a:pPr>
            <a:fld id="{CD35D220-CAD7-47B4-8A99-BC3685DCDD2E}" type="slidenum">
              <a:rPr lang="en-GB" altLang="en-GB" smtClean="0"/>
              <a:pPr>
                <a:defRPr/>
              </a:pPr>
              <a:t>4</a:t>
            </a:fld>
            <a:endParaRPr lang="en-GB" altLang="en-GB"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31607303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8379375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p:txBody>
          <a:bodyPr/>
          <a:lstStyle/>
          <a:p>
            <a:pPr>
              <a:defRPr/>
            </a:pPr>
            <a:fld id="{BB774A34-1B92-4953-8257-40B76A17E02D}" type="slidenum">
              <a:rPr lang="en-GB" altLang="en-GB" smtClean="0"/>
              <a:pPr>
                <a:defRPr/>
              </a:pPr>
              <a:t>6</a:t>
            </a:fld>
            <a:endParaRPr lang="en-GB" altLang="en-GB"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6228654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receive more scatter radiation from the</a:t>
            </a:r>
            <a:r>
              <a:rPr lang="en-US" baseline="0" dirty="0" smtClean="0"/>
              <a:t> tube side than from the detector side.</a:t>
            </a:r>
          </a:p>
        </p:txBody>
      </p:sp>
      <p:sp>
        <p:nvSpPr>
          <p:cNvPr id="4" name="Slide Number Placeholder 3"/>
          <p:cNvSpPr>
            <a:spLocks noGrp="1"/>
          </p:cNvSpPr>
          <p:nvPr>
            <p:ph type="sldNum" sz="quarter" idx="10"/>
          </p:nvPr>
        </p:nvSpPr>
        <p:spPr/>
        <p:txBody>
          <a:bodyPr/>
          <a:lstStyle/>
          <a:p>
            <a:pPr>
              <a:defRPr/>
            </a:pPr>
            <a:fld id="{7D88CF2B-638A-4A34-81C9-2FDC4ED10FDB}" type="slidenum">
              <a:rPr lang="en-US" smtClean="0"/>
              <a:pPr>
                <a:defRPr/>
              </a:pPr>
              <a:t>10</a:t>
            </a:fld>
            <a:endParaRPr lang="en-US"/>
          </a:p>
        </p:txBody>
      </p:sp>
    </p:spTree>
    <p:extLst>
      <p:ext uri="{BB962C8B-B14F-4D97-AF65-F5344CB8AC3E}">
        <p14:creationId xmlns:p14="http://schemas.microsoft.com/office/powerpoint/2010/main" val="32122800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a:noFill/>
          <a:ln w="9525"/>
        </p:spPr>
        <p:txBody>
          <a:bodyPr/>
          <a:lstStyle/>
          <a:p>
            <a:r>
              <a:rPr lang="en-US" dirty="0" smtClean="0"/>
              <a:t>That point in space is 15cm from the table top  from isocenter on the tube side and is called the IRP (Interventional Reference Point) and uses the heart as the isocenter reference. Therefore….</a:t>
            </a:r>
          </a:p>
          <a:p>
            <a:r>
              <a:rPr lang="en-US" b="1" dirty="0" smtClean="0"/>
              <a:t>This point will change as patient size changes (large v. small); as the c-arm angle changes; and if the patient is in isocenter or not</a:t>
            </a:r>
          </a:p>
          <a:p>
            <a:r>
              <a:rPr lang="en-US" b="1" dirty="0" smtClean="0"/>
              <a:t>That’s why it’s only a predicted, estimated value of skin dose.</a:t>
            </a:r>
          </a:p>
          <a:p>
            <a:endParaRPr lang="en-US" b="1" dirty="0" smtClean="0"/>
          </a:p>
          <a:p>
            <a:r>
              <a:rPr lang="en-US" b="1" dirty="0" smtClean="0"/>
              <a:t>**The DAP meter is fitted just beyond the X-ray collimators and is positioned to fully intersect the</a:t>
            </a:r>
          </a:p>
          <a:p>
            <a:r>
              <a:rPr lang="en-US" b="1" dirty="0" smtClean="0"/>
              <a:t>Beam</a:t>
            </a:r>
          </a:p>
          <a:p>
            <a:endParaRPr lang="en-US" b="1" dirty="0" smtClean="0"/>
          </a:p>
          <a:p>
            <a:endParaRPr lang="en-US" b="1" dirty="0" smtClean="0"/>
          </a:p>
          <a:p>
            <a:endParaRPr lang="en-US" b="1" dirty="0" smtClean="0"/>
          </a:p>
          <a:p>
            <a:endParaRPr lang="en-US" dirty="0" smtClean="0"/>
          </a:p>
        </p:txBody>
      </p:sp>
    </p:spTree>
    <p:extLst>
      <p:ext uri="{BB962C8B-B14F-4D97-AF65-F5344CB8AC3E}">
        <p14:creationId xmlns:p14="http://schemas.microsoft.com/office/powerpoint/2010/main" val="34222835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p:txBody>
          <a:bodyPr/>
          <a:lstStyle/>
          <a:p>
            <a:pPr>
              <a:defRPr/>
            </a:pPr>
            <a:fld id="{E1D18FEC-FEE6-414E-BAEC-0D4BB5980985}" type="slidenum">
              <a:rPr lang="en-GB" altLang="en-GB" smtClean="0"/>
              <a:pPr>
                <a:defRPr/>
              </a:pPr>
              <a:t>18</a:t>
            </a:fld>
            <a:endParaRPr lang="en-GB" altLang="en-GB"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10081924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3.gif"/><Relationship Id="rId5" Type="http://schemas.openxmlformats.org/officeDocument/2006/relationships/slideMaster" Target="../slideMasters/slideMaster1.xml"/><Relationship Id="rId4" Type="http://schemas.openxmlformats.org/officeDocument/2006/relationships/tags" Target="../tags/tag13.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slideMaster" Target="../slideMasters/slideMaster2.xml"/><Relationship Id="rId5" Type="http://schemas.openxmlformats.org/officeDocument/2006/relationships/tags" Target="../tags/tag31.xml"/><Relationship Id="rId4" Type="http://schemas.openxmlformats.org/officeDocument/2006/relationships/tags" Target="../tags/tag3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4"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tags" Target="../tags/tag39.xml"/><Relationship Id="rId4"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tags" Target="../tags/tag42.xml"/><Relationship Id="rId4"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slideMaster" Target="../slideMasters/slideMaster3.xml"/><Relationship Id="rId5" Type="http://schemas.openxmlformats.org/officeDocument/2006/relationships/tags" Target="../tags/tag49.xml"/><Relationship Id="rId4" Type="http://schemas.openxmlformats.org/officeDocument/2006/relationships/tags" Target="../tags/tag48.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4"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tags" Target="../tags/tag21.xml"/><Relationship Id="rId4"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tags" Target="../tags/tag24.xml"/><Relationship Id="rId4"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en-US" smtClean="0"/>
              <a:t>Click to edit Master title style</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de-DE"/>
          </a:p>
        </p:txBody>
      </p:sp>
      <p:sp>
        <p:nvSpPr>
          <p:cNvPr id="4" name="Rectangle 6"/>
          <p:cNvSpPr>
            <a:spLocks noGrp="1" noChangeArrowheads="1"/>
          </p:cNvSpPr>
          <p:nvPr>
            <p:ph type="sldNum" sz="quarter" idx="10"/>
            <p:custDataLst>
              <p:tags r:id="rId1"/>
            </p:custDataLst>
          </p:nvPr>
        </p:nvSpPr>
        <p:spPr>
          <a:ln/>
        </p:spPr>
        <p:txBody>
          <a:bodyPr/>
          <a:lstStyle>
            <a:lvl1pPr>
              <a:defRPr/>
            </a:lvl1pPr>
          </a:lstStyle>
          <a:p>
            <a:pPr>
              <a:defRPr/>
            </a:pPr>
            <a:fld id="{2F6DF364-55BA-4A0F-B222-6958F99F3B70}" type="slidenum">
              <a:rPr lang="" smtClean="0"/>
              <a:pPr>
                <a:defRPr/>
              </a:pPr>
              <a:t>‹#›</a:t>
            </a:fld>
            <a:endParaRPr lang=""/>
          </a:p>
        </p:txBody>
      </p:sp>
      <p:sp>
        <p:nvSpPr>
          <p:cNvPr id="5" name="Date Placeholder 4" hidden="1"/>
          <p:cNvSpPr>
            <a:spLocks noGrp="1"/>
          </p:cNvSpPr>
          <p:nvPr>
            <p:ph type="dt" sz="quarter" idx="11"/>
            <p:custDataLst>
              <p:tags r:id="rId2"/>
            </p:custDataLst>
          </p:nvPr>
        </p:nvSpPr>
        <p:spPr>
          <a:xfrm>
            <a:off x="800100" y="5715000"/>
            <a:ext cx="7543800" cy="304800"/>
          </a:xfrm>
          <a:prstGeom prst="rect">
            <a:avLst/>
          </a:prstGeom>
          <a:ln w="0">
            <a:noFill/>
          </a:ln>
          <a:effectLst/>
          <a:extLst>
            <a:ext uri="{91240B29-F687-4F45-9708-019B960494DF}">
              <a14:hiddenLine xmlns:a14="http://schemas.microsoft.com/office/drawing/2010/main" w="0">
                <a:solidFill>
                  <a:schemeClr val="tx1"/>
                </a:solidFill>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wrap="square" lIns="0" tIns="0" rIns="0" bIns="0"/>
          <a:lstStyle>
            <a:lvl1pPr>
              <a:spcBef>
                <a:spcPts val="0"/>
              </a:spcBef>
              <a:spcAft>
                <a:spcPts val="0"/>
              </a:spcAft>
              <a:defRPr sz="1900">
                <a:solidFill>
                  <a:srgbClr val="FFFFFF"/>
                </a:solidFill>
              </a:defRPr>
            </a:lvl1pPr>
          </a:lstStyle>
          <a:p>
            <a:endParaRPr lang="en-US"/>
          </a:p>
        </p:txBody>
      </p:sp>
      <p:sp>
        <p:nvSpPr>
          <p:cNvPr id="6" name="Footer Placeholder 5" hidden="1"/>
          <p:cNvSpPr>
            <a:spLocks noGrp="1"/>
          </p:cNvSpPr>
          <p:nvPr>
            <p:ph type="ftr" sz="quarter" idx="12"/>
            <p:custDataLst>
              <p:tags r:id="rId3"/>
            </p:custDataLst>
          </p:nvPr>
        </p:nvSpPr>
        <p:spPr>
          <a:xfrm>
            <a:off x="2032000" y="6578600"/>
            <a:ext cx="5080000" cy="152400"/>
          </a:xfrm>
          <a:prstGeom prst="rect">
            <a:avLst/>
          </a:prstGeom>
          <a:ln w="0">
            <a:noFill/>
          </a:ln>
          <a:effectLst/>
          <a:extLst>
            <a:ext uri="{91240B29-F687-4F45-9708-019B960494DF}">
              <a14:hiddenLine xmlns:a14="http://schemas.microsoft.com/office/drawing/2010/main" w="0">
                <a:solidFill>
                  <a:schemeClr val="tx1"/>
                </a:solidFill>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wrap="square" lIns="0" tIns="0" rIns="0" bIns="0" anchor="b"/>
          <a:lstStyle>
            <a:lvl1pPr algn="ctr">
              <a:spcBef>
                <a:spcPts val="0"/>
              </a:spcBef>
              <a:spcAft>
                <a:spcPts val="0"/>
              </a:spcAft>
              <a:defRPr sz="800">
                <a:solidFill>
                  <a:srgbClr val="FFFFFF"/>
                </a:solidFill>
              </a:defRPr>
            </a:lvl1pPr>
          </a:lstStyle>
          <a:p>
            <a:endParaRPr lang="en-US"/>
          </a:p>
        </p:txBody>
      </p:sp>
      <p:pic>
        <p:nvPicPr>
          <p:cNvPr id="7" name="Picture 6"/>
          <p:cNvPicPr>
            <a:picLocks/>
          </p:cNvPicPr>
          <p:nvPr userDrawn="1">
            <p:custDataLst>
              <p:tags r:id="rId4"/>
            </p:custDataLst>
          </p:nvPr>
        </p:nvPicPr>
        <p:blipFill>
          <a:blip r:embed="rId6">
            <a:extLst>
              <a:ext uri="{28A0092B-C50C-407E-A947-70E740481C1C}">
                <a14:useLocalDpi xmlns:a14="http://schemas.microsoft.com/office/drawing/2010/main" val="0"/>
              </a:ext>
            </a:extLst>
          </a:blip>
          <a:stretch>
            <a:fillRect/>
          </a:stretch>
        </p:blipFill>
        <p:spPr>
          <a:xfrm>
            <a:off x="812800" y="812800"/>
            <a:ext cx="5721350" cy="1598613"/>
          </a:xfrm>
          <a:prstGeom prst="rect">
            <a:avLst/>
          </a:prstGeom>
          <a:ln w="0">
            <a:noFill/>
          </a:ln>
          <a:effectLst/>
          <a:extLst>
            <a:ext uri="{91240B29-F687-4F45-9708-019B960494DF}">
              <a14:hiddenLine xmlns:a14="http://schemas.microsoft.com/office/drawing/2010/main" w="0">
                <a:solidFill>
                  <a:schemeClr val="tx1"/>
                </a:solidFill>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pic>
    </p:spTree>
    <p:extLst>
      <p:ext uri="{BB962C8B-B14F-4D97-AF65-F5344CB8AC3E}">
        <p14:creationId xmlns:p14="http://schemas.microsoft.com/office/powerpoint/2010/main" val="16824032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828002" y="2052002"/>
            <a:ext cx="7487996" cy="1619999"/>
          </a:xfrm>
          <a:ln w="0"/>
          <a:effectLst/>
          <a:extLst>
            <a:ext uri="{53640926-AAD7-44D8-BBD7-CCE9431645EC}">
              <a14:shadowObscured xmlns:a14="http://schemas.microsoft.com/office/drawing/2010/main"/>
            </a:ext>
          </a:extLst>
        </p:spPr>
        <p:txBody>
          <a:bodyPr wrap="square" lIns="0" tIns="0" rIns="0" bIns="0" anchor="t"/>
          <a:lstStyle>
            <a:lvl1pPr algn="l" rtl="0" eaLnBrk="1" fontAlgn="base" hangingPunct="1">
              <a:spcBef>
                <a:spcPts val="0"/>
              </a:spcBef>
              <a:spcAft>
                <a:spcPts val="0"/>
              </a:spcAft>
              <a:buNone/>
              <a:defRPr sz="4800">
                <a:solidFill>
                  <a:srgbClr val="FFFFFF"/>
                </a:solidFill>
              </a:defRPr>
            </a:lvl1pPr>
          </a:lstStyle>
          <a:p>
            <a:r>
              <a:rPr lang="en-US" smtClean="0"/>
              <a:t>Click to edit Master title style</a:t>
            </a:r>
            <a:endParaRPr lang="en-US"/>
          </a:p>
        </p:txBody>
      </p:sp>
      <p:sp>
        <p:nvSpPr>
          <p:cNvPr id="3" name="Subtitle 2" hidden="1"/>
          <p:cNvSpPr>
            <a:spLocks noGrp="1"/>
          </p:cNvSpPr>
          <p:nvPr>
            <p:ph type="subTitle" idx="1"/>
            <p:custDataLst>
              <p:tags r:id="rId2"/>
            </p:custDataLst>
          </p:nvPr>
        </p:nvSpPr>
        <p:spPr>
          <a:xfrm>
            <a:off x="825500" y="6350000"/>
            <a:ext cx="762000" cy="139700"/>
          </a:xfrm>
          <a:ln w="0"/>
          <a:effectLst/>
          <a:extLst>
            <a:ext uri="{53640926-AAD7-44D8-BBD7-CCE9431645EC}">
              <a14:shadowObscured xmlns:a14="http://schemas.microsoft.com/office/drawing/2010/main"/>
            </a:ext>
          </a:extLst>
        </p:spPr>
        <p:txBody>
          <a:bodyPr wrap="square" lIns="0" tIns="0" rIns="0" bIns="0"/>
          <a:lstStyle>
            <a:lvl1pPr marL="285750" indent="-285750" algn="l" rtl="0" eaLnBrk="1" fontAlgn="base" hangingPunct="1">
              <a:spcBef>
                <a:spcPct val="0"/>
              </a:spcBef>
              <a:spcAft>
                <a:spcPct val="0"/>
              </a:spcAft>
              <a:buClrTx/>
              <a:buSzPct val="100000"/>
              <a:buFont typeface="Calibri"/>
              <a:buNone/>
              <a:defRPr sz="1800" b="0" i="0" u="none">
                <a:solidFill>
                  <a:srgbClr val="FFFFFF"/>
                </a:solidFill>
                <a:latin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Footer Placeholder 3" hidden="1"/>
          <p:cNvSpPr>
            <a:spLocks noGrp="1"/>
          </p:cNvSpPr>
          <p:nvPr>
            <p:ph type="ftr" sz="quarter" idx="10"/>
            <p:custDataLst>
              <p:tags r:id="rId3"/>
            </p:custDataLst>
          </p:nvPr>
        </p:nvSpPr>
        <p:spPr>
          <a:xfrm>
            <a:off x="825500" y="6502400"/>
            <a:ext cx="762000" cy="139700"/>
          </a:xfrm>
          <a:ln w="0"/>
          <a:effectLst/>
          <a:extLst>
            <a:ext uri="{53640926-AAD7-44D8-BBD7-CCE9431645EC}">
              <a14:shadowObscured xmlns:a14="http://schemas.microsoft.com/office/drawing/2010/main"/>
            </a:ext>
          </a:extLst>
        </p:spPr>
        <p:txBody>
          <a:bodyPr wrap="square" lIns="0" tIns="0" rIns="0" bIns="0" anchor="b"/>
          <a:lstStyle>
            <a:lvl1pPr>
              <a:defRPr>
                <a:solidFill>
                  <a:srgbClr val="FFFFFF"/>
                </a:solidFill>
              </a:defRPr>
            </a:lvl1pPr>
          </a:lstStyle>
          <a:p>
            <a:endParaRPr/>
          </a:p>
        </p:txBody>
      </p:sp>
      <p:sp>
        <p:nvSpPr>
          <p:cNvPr id="6" name="Slide Number Placeholder 5" hidden="1"/>
          <p:cNvSpPr>
            <a:spLocks noGrp="1"/>
          </p:cNvSpPr>
          <p:nvPr>
            <p:ph type="sldNum" sz="quarter" idx="12"/>
            <p:custDataLst>
              <p:tags r:id="rId4"/>
            </p:custDataLst>
          </p:nvPr>
        </p:nvSpPr>
        <p:spPr>
          <a:xfrm>
            <a:off x="209550" y="6464300"/>
            <a:ext cx="508000" cy="184150"/>
          </a:xfrm>
          <a:ln w="0"/>
          <a:effectLst/>
          <a:extLst>
            <a:ext uri="{53640926-AAD7-44D8-BBD7-CCE9431645EC}">
              <a14:shadowObscured xmlns:a14="http://schemas.microsoft.com/office/drawing/2010/main"/>
            </a:ext>
          </a:extLst>
        </p:spPr>
        <p:txBody>
          <a:bodyPr wrap="square" lIns="0" tIns="0" rIns="0" bIns="0"/>
          <a:lstStyle>
            <a:lvl1pPr>
              <a:defRPr>
                <a:solidFill>
                  <a:srgbClr val="FFFFFF"/>
                </a:solidFill>
              </a:defRPr>
            </a:lvl1pPr>
          </a:lstStyle>
          <a:p>
            <a:fld id="{F138519F-0C24-4D75-ACB4-46A10C67BDF6}" type="slidenum">
              <a:rPr smtClean="0"/>
              <a:pPr/>
              <a:t>‹#›</a:t>
            </a:fld>
            <a:endParaRPr/>
          </a:p>
        </p:txBody>
      </p:sp>
      <p:sp>
        <p:nvSpPr>
          <p:cNvPr id="7" name="Date Placeholder 6" hidden="1"/>
          <p:cNvSpPr>
            <a:spLocks noGrp="1"/>
          </p:cNvSpPr>
          <p:nvPr>
            <p:ph type="dt" sz="half" idx="13"/>
            <p:custDataLst>
              <p:tags r:id="rId5"/>
            </p:custDataLst>
          </p:nvPr>
        </p:nvSpPr>
        <p:spPr>
          <a:xfrm>
            <a:off x="1587500" y="6502400"/>
            <a:ext cx="3937000" cy="139700"/>
          </a:xfrm>
          <a:prstGeom prst="rect">
            <a:avLst/>
          </a:prstGeom>
          <a:ln w="0"/>
          <a:effectLst/>
          <a:extLst>
            <a:ext uri="{53640926-AAD7-44D8-BBD7-CCE9431645EC}">
              <a14:shadowObscured xmlns:a14="http://schemas.microsoft.com/office/drawing/2010/main"/>
            </a:ext>
          </a:extLst>
        </p:spPr>
        <p:txBody>
          <a:bodyPr wrap="square" lIns="0" tIns="0" rIns="0" bIns="0"/>
          <a:lstStyle>
            <a:lvl1pPr>
              <a:defRPr>
                <a:solidFill>
                  <a:srgbClr val="FFFFFF"/>
                </a:solidFill>
              </a:defRPr>
            </a:lvl1pPr>
          </a:lstStyle>
          <a:p>
            <a:pPr fontAlgn="auto">
              <a:spcBef>
                <a:spcPts val="0"/>
              </a:spcBef>
              <a:spcAft>
                <a:spcPts val="0"/>
              </a:spcAft>
            </a:pPr>
            <a:endParaRPr lang="en-US" sz="1800">
              <a:latin typeface="Calibri"/>
              <a:cs typeface="+mn-cs"/>
            </a:endParaRPr>
          </a:p>
        </p:txBody>
      </p:sp>
    </p:spTree>
    <p:extLst>
      <p:ext uri="{BB962C8B-B14F-4D97-AF65-F5344CB8AC3E}">
        <p14:creationId xmlns:p14="http://schemas.microsoft.com/office/powerpoint/2010/main" val="6793863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endParaRPr/>
          </a:p>
        </p:txBody>
      </p:sp>
      <p:sp>
        <p:nvSpPr>
          <p:cNvPr id="3" name="Date Placeholder 2"/>
          <p:cNvSpPr>
            <a:spLocks noGrp="1"/>
          </p:cNvSpPr>
          <p:nvPr>
            <p:ph type="dt" sz="half" idx="11"/>
          </p:nvPr>
        </p:nvSpPr>
        <p:spPr>
          <a:xfrm>
            <a:off x="1587500" y="6502400"/>
            <a:ext cx="3937000" cy="139700"/>
          </a:xfrm>
          <a:prstGeom prst="rect">
            <a:avLst/>
          </a:prstGeom>
        </p:spPr>
        <p:txBody>
          <a:bodyPr/>
          <a:lstStyle/>
          <a:p>
            <a:pPr fontAlgn="auto">
              <a:spcBef>
                <a:spcPts val="0"/>
              </a:spcBef>
              <a:spcAft>
                <a:spcPts val="0"/>
              </a:spcAft>
            </a:pPr>
            <a:fld id="{75EA966F-8933-4F46-BCFB-62E255C6231C}" type="datetimeFigureOut">
              <a:rPr lang="en-US" sz="1800" smtClean="0">
                <a:latin typeface="Calibri"/>
                <a:cs typeface="+mn-cs"/>
              </a:rPr>
              <a:pPr fontAlgn="auto">
                <a:spcBef>
                  <a:spcPts val="0"/>
                </a:spcBef>
                <a:spcAft>
                  <a:spcPts val="0"/>
                </a:spcAft>
              </a:pPr>
              <a:t>4/27/2015</a:t>
            </a:fld>
            <a:endParaRPr lang="en-US" sz="1800">
              <a:latin typeface="Calibri"/>
              <a:cs typeface="+mn-cs"/>
            </a:endParaRPr>
          </a:p>
        </p:txBody>
      </p:sp>
      <p:sp>
        <p:nvSpPr>
          <p:cNvPr id="4" name="Slide Number Placeholder 3"/>
          <p:cNvSpPr>
            <a:spLocks noGrp="1"/>
          </p:cNvSpPr>
          <p:nvPr>
            <p:ph type="sldNum" sz="quarter" idx="12"/>
          </p:nvPr>
        </p:nvSpPr>
        <p:spPr/>
        <p:txBody>
          <a:bodyPr/>
          <a:lstStyle/>
          <a:p>
            <a:fld id="{F138519F-0C24-4D75-ACB4-46A10C67BDF6}" type="slidenum">
              <a:rPr smtClean="0"/>
              <a:pPr/>
              <a:t>‹#›</a:t>
            </a:fld>
            <a:endParaRPr/>
          </a:p>
        </p:txBody>
      </p:sp>
    </p:spTree>
    <p:extLst>
      <p:ext uri="{BB962C8B-B14F-4D97-AF65-F5344CB8AC3E}">
        <p14:creationId xmlns:p14="http://schemas.microsoft.com/office/powerpoint/2010/main" val="37442483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p>
            <a:endParaRPr lang="en-US">
              <a:cs typeface="+mn-cs"/>
            </a:endParaRPr>
          </a:p>
        </p:txBody>
      </p:sp>
      <p:sp>
        <p:nvSpPr>
          <p:cNvPr id="5" name="Slide Number Placeholder 4"/>
          <p:cNvSpPr>
            <a:spLocks noGrp="1"/>
          </p:cNvSpPr>
          <p:nvPr>
            <p:ph type="sldNum" sz="quarter" idx="11"/>
          </p:nvPr>
        </p:nvSpPr>
        <p:spPr/>
        <p:txBody>
          <a:bodyPr/>
          <a:lstStyle/>
          <a:p>
            <a:fld id="{F138519F-0C24-4D75-ACB4-46A10C67BDF6}" type="slidenum">
              <a:rPr lang="en-US" smtClean="0">
                <a:cs typeface="+mn-cs"/>
              </a:rPr>
              <a:pPr/>
              <a:t>‹#›</a:t>
            </a:fld>
            <a:endParaRPr lang="en-US">
              <a:cs typeface="+mn-cs"/>
            </a:endParaRPr>
          </a:p>
        </p:txBody>
      </p:sp>
    </p:spTree>
    <p:extLst>
      <p:ext uri="{BB962C8B-B14F-4D97-AF65-F5344CB8AC3E}">
        <p14:creationId xmlns:p14="http://schemas.microsoft.com/office/powerpoint/2010/main" val="29552168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ColTx" preserve="1">
  <p:cSld name="Titel und zweispaltig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Click to edit Master title style</a:t>
            </a:r>
            <a:endParaRPr lang="en-US"/>
          </a:p>
        </p:txBody>
      </p:sp>
      <p:sp>
        <p:nvSpPr>
          <p:cNvPr id="3" name="Textplatzhalter 2"/>
          <p:cNvSpPr>
            <a:spLocks noGrp="1"/>
          </p:cNvSpPr>
          <p:nvPr>
            <p:ph type="body" sz="half" idx="1"/>
          </p:nvPr>
        </p:nvSpPr>
        <p:spPr>
          <a:xfrm>
            <a:off x="828675" y="2124075"/>
            <a:ext cx="3667125" cy="3959225"/>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platzhalter 3"/>
          <p:cNvSpPr>
            <a:spLocks noGrp="1"/>
          </p:cNvSpPr>
          <p:nvPr>
            <p:ph type="body" sz="half" idx="2"/>
          </p:nvPr>
        </p:nvSpPr>
        <p:spPr>
          <a:xfrm>
            <a:off x="4648200" y="2124075"/>
            <a:ext cx="3667125" cy="3959225"/>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ußzeilenplatzhalter 1" hidden="1"/>
          <p:cNvSpPr>
            <a:spLocks noGrp="1"/>
          </p:cNvSpPr>
          <p:nvPr>
            <p:ph type="ftr" sz="quarter" idx="10"/>
            <p:custDataLst>
              <p:tags r:id="rId1"/>
            </p:custDataLst>
          </p:nvPr>
        </p:nvSpPr>
        <p:spPr/>
        <p:txBody>
          <a:bodyPr/>
          <a:lstStyle>
            <a:lvl1pPr>
              <a:defRPr/>
            </a:lvl1pPr>
          </a:lstStyle>
          <a:p>
            <a:endParaRPr/>
          </a:p>
        </p:txBody>
      </p:sp>
      <p:sp>
        <p:nvSpPr>
          <p:cNvPr id="6" name="Datumsplatzhalter 2" hidden="1"/>
          <p:cNvSpPr>
            <a:spLocks noGrp="1"/>
          </p:cNvSpPr>
          <p:nvPr>
            <p:ph type="dt" sz="half" idx="11"/>
            <p:custDataLst>
              <p:tags r:id="rId2"/>
            </p:custDataLst>
          </p:nvPr>
        </p:nvSpPr>
        <p:spPr>
          <a:xfrm>
            <a:off x="1587500" y="6502400"/>
            <a:ext cx="3937000" cy="139700"/>
          </a:xfrm>
          <a:prstGeom prst="rect">
            <a:avLst/>
          </a:prstGeom>
        </p:spPr>
        <p:txBody>
          <a:bodyPr/>
          <a:lstStyle>
            <a:lvl1pPr>
              <a:defRPr/>
            </a:lvl1pPr>
          </a:lstStyle>
          <a:p>
            <a:pPr fontAlgn="auto">
              <a:spcBef>
                <a:spcPts val="0"/>
              </a:spcBef>
              <a:spcAft>
                <a:spcPts val="0"/>
              </a:spcAft>
            </a:pPr>
            <a:fld id="{75EA966F-8933-4F46-BCFB-62E255C6231C}" type="datetimeFigureOut">
              <a:rPr lang="en-US" sz="1800" smtClean="0">
                <a:latin typeface="Calibri"/>
                <a:cs typeface="+mn-cs"/>
              </a:rPr>
              <a:pPr fontAlgn="auto">
                <a:spcBef>
                  <a:spcPts val="0"/>
                </a:spcBef>
                <a:spcAft>
                  <a:spcPts val="0"/>
                </a:spcAft>
              </a:pPr>
              <a:t>4/27/2015</a:t>
            </a:fld>
            <a:endParaRPr lang="en-US" sz="1800">
              <a:latin typeface="Calibri"/>
              <a:cs typeface="+mn-cs"/>
            </a:endParaRPr>
          </a:p>
        </p:txBody>
      </p:sp>
      <p:sp>
        <p:nvSpPr>
          <p:cNvPr id="7" name="Foliennummernplatzhalter 3" hidden="1"/>
          <p:cNvSpPr>
            <a:spLocks noGrp="1"/>
          </p:cNvSpPr>
          <p:nvPr>
            <p:ph type="sldNum" sz="quarter" idx="12"/>
            <p:custDataLst>
              <p:tags r:id="rId3"/>
            </p:custDataLst>
          </p:nvPr>
        </p:nvSpPr>
        <p:spPr/>
        <p:txBody>
          <a:bodyPr/>
          <a:lstStyle>
            <a:lvl1pPr>
              <a:defRPr/>
            </a:lvl1pPr>
          </a:lstStyle>
          <a:p>
            <a:fld id="{F138519F-0C24-4D75-ACB4-46A10C67BDF6}" type="slidenum">
              <a:rPr smtClean="0"/>
              <a:pPr/>
              <a:t>‹#›</a:t>
            </a:fld>
            <a:endParaRPr/>
          </a:p>
        </p:txBody>
      </p:sp>
    </p:spTree>
    <p:extLst>
      <p:ext uri="{BB962C8B-B14F-4D97-AF65-F5344CB8AC3E}">
        <p14:creationId xmlns:p14="http://schemas.microsoft.com/office/powerpoint/2010/main" val="33252391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reserve="1">
  <p:cSld name="Titel und vier Inhalte">
    <p:spTree>
      <p:nvGrpSpPr>
        <p:cNvPr id="1" name=""/>
        <p:cNvGrpSpPr/>
        <p:nvPr/>
      </p:nvGrpSpPr>
      <p:grpSpPr>
        <a:xfrm>
          <a:off x="0" y="0"/>
          <a:ext cx="0" cy="0"/>
          <a:chOff x="0" y="0"/>
          <a:chExt cx="0" cy="0"/>
        </a:xfrm>
      </p:grpSpPr>
      <p:sp>
        <p:nvSpPr>
          <p:cNvPr id="2" name="Titel 1"/>
          <p:cNvSpPr>
            <a:spLocks noGrp="1"/>
          </p:cNvSpPr>
          <p:nvPr>
            <p:ph type="title" sz="quarter"/>
          </p:nvPr>
        </p:nvSpPr>
        <p:spPr/>
        <p:txBody>
          <a:bodyPr/>
          <a:lstStyle/>
          <a:p>
            <a:r>
              <a:rPr lang="en-US" smtClean="0"/>
              <a:t>Click to edit Master title style</a:t>
            </a:r>
            <a:endParaRPr lang="en-US"/>
          </a:p>
        </p:txBody>
      </p:sp>
      <p:sp>
        <p:nvSpPr>
          <p:cNvPr id="3" name="Inhaltsplatzhalter 2"/>
          <p:cNvSpPr>
            <a:spLocks noGrp="1"/>
          </p:cNvSpPr>
          <p:nvPr>
            <p:ph sz="quarter" idx="1" hasCustomPrompt="1"/>
          </p:nvPr>
        </p:nvSpPr>
        <p:spPr>
          <a:xfrm>
            <a:off x="828675" y="2124075"/>
            <a:ext cx="3667125" cy="1903413"/>
          </a:xfrm>
        </p:spPr>
        <p:txBody>
          <a:bodyPr/>
          <a:lstStyle>
            <a:lvl1pPr marL="0" indent="0">
              <a:buNone/>
              <a:defRPr sz="1600" baseline="0"/>
            </a:lvl1pPr>
            <a:lvl2pPr marL="180000" indent="0">
              <a:buNone/>
              <a:defRPr sz="1600"/>
            </a:lvl2pPr>
            <a:lvl3pPr marL="360000" indent="0">
              <a:buNone/>
              <a:defRPr sz="1600"/>
            </a:lvl3pPr>
            <a:lvl4pPr marL="540000" indent="0">
              <a:buNone/>
              <a:defRPr sz="1600"/>
            </a:lvl4pPr>
            <a:lvl5pPr marL="720000" indent="0">
              <a:buNone/>
              <a:defRPr sz="1600"/>
            </a:lvl5pPr>
          </a:lstStyle>
          <a:p>
            <a:pPr lvl="0"/>
            <a:r>
              <a:rPr lang="en-US" dirty="0" smtClean="0"/>
              <a:t>Choose icon to add image</a:t>
            </a:r>
          </a:p>
        </p:txBody>
      </p:sp>
      <p:sp>
        <p:nvSpPr>
          <p:cNvPr id="4" name="Inhaltsplatzhalter 3"/>
          <p:cNvSpPr>
            <a:spLocks noGrp="1"/>
          </p:cNvSpPr>
          <p:nvPr>
            <p:ph sz="quarter" idx="2" hasCustomPrompt="1"/>
          </p:nvPr>
        </p:nvSpPr>
        <p:spPr>
          <a:xfrm>
            <a:off x="4648200" y="2124075"/>
            <a:ext cx="3667125" cy="1903413"/>
          </a:xfrm>
        </p:spPr>
        <p:txBody>
          <a:bodyPr/>
          <a:lstStyle>
            <a:lvl1pPr marL="0" marR="0" indent="0" algn="l" defTabSz="914400" rtl="0" eaLnBrk="1" fontAlgn="base" latinLnBrk="0" hangingPunct="1">
              <a:lnSpc>
                <a:spcPct val="100000"/>
              </a:lnSpc>
              <a:spcBef>
                <a:spcPct val="0"/>
              </a:spcBef>
              <a:spcAft>
                <a:spcPct val="0"/>
              </a:spcAft>
              <a:buClrTx/>
              <a:buSzPct val="100000"/>
              <a:buFont typeface="Calibri" pitchFamily="34" charset="0"/>
              <a:buNone/>
              <a:tabLst/>
              <a:defRPr sz="1600" baseline="0"/>
            </a:lvl1pPr>
            <a:lvl2pPr marL="180000" indent="0">
              <a:buNone/>
              <a:defRPr sz="1600"/>
            </a:lvl2pPr>
            <a:lvl3pPr marL="360000" indent="0">
              <a:buNone/>
              <a:defRPr sz="1600"/>
            </a:lvl3pPr>
            <a:lvl4pPr marL="540000" indent="0">
              <a:buNone/>
              <a:defRPr sz="1600"/>
            </a:lvl4pPr>
            <a:lvl5pPr marL="720000" indent="0">
              <a:buNone/>
              <a:defRPr sz="1600"/>
            </a:lvl5pPr>
          </a:lstStyle>
          <a:p>
            <a:pPr marL="0" marR="0" lvl="0" indent="0" algn="l" defTabSz="914400" rtl="0" eaLnBrk="1" fontAlgn="base" latinLnBrk="0" hangingPunct="1">
              <a:lnSpc>
                <a:spcPct val="100000"/>
              </a:lnSpc>
              <a:spcBef>
                <a:spcPct val="0"/>
              </a:spcBef>
              <a:spcAft>
                <a:spcPct val="0"/>
              </a:spcAft>
              <a:buClrTx/>
              <a:buSzPct val="100000"/>
              <a:buFont typeface="Calibri" pitchFamily="34" charset="0"/>
              <a:buNone/>
              <a:tabLst/>
              <a:defRPr/>
            </a:pPr>
            <a:r>
              <a:rPr lang="en-US" dirty="0" smtClean="0"/>
              <a:t>Choose icon to add image</a:t>
            </a:r>
          </a:p>
          <a:p>
            <a:pPr lvl="0"/>
            <a:endParaRPr lang="en-US" dirty="0" smtClean="0"/>
          </a:p>
        </p:txBody>
      </p:sp>
      <p:sp>
        <p:nvSpPr>
          <p:cNvPr id="5" name="Inhaltsplatzhalter 4"/>
          <p:cNvSpPr>
            <a:spLocks noGrp="1"/>
          </p:cNvSpPr>
          <p:nvPr>
            <p:ph sz="quarter" idx="3"/>
          </p:nvPr>
        </p:nvSpPr>
        <p:spPr>
          <a:xfrm>
            <a:off x="828675" y="4179888"/>
            <a:ext cx="3667125" cy="1903412"/>
          </a:xfrm>
        </p:spPr>
        <p:txBody>
          <a:bodyPr/>
          <a:lstStyle>
            <a:lvl1pPr marL="180000" indent="-180000">
              <a:defRPr sz="1600"/>
            </a:lvl1pPr>
            <a:lvl2pPr marL="360000" indent="-180000">
              <a:defRPr sz="1600"/>
            </a:lvl2pPr>
            <a:lvl3pPr marL="540000" indent="-180000">
              <a:defRPr sz="1600"/>
            </a:lvl3pPr>
            <a:lvl4pPr marL="720000" indent="-180000">
              <a:defRPr sz="1600"/>
            </a:lvl4pPr>
            <a:lvl5pPr marL="900000" indent="-180000">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Inhaltsplatzhalter 5"/>
          <p:cNvSpPr>
            <a:spLocks noGrp="1"/>
          </p:cNvSpPr>
          <p:nvPr>
            <p:ph sz="quarter" idx="4"/>
          </p:nvPr>
        </p:nvSpPr>
        <p:spPr>
          <a:xfrm>
            <a:off x="4648200" y="4179888"/>
            <a:ext cx="3667125" cy="1903412"/>
          </a:xfrm>
        </p:spPr>
        <p:txBody>
          <a:bodyPr/>
          <a:lstStyle>
            <a:lvl1pPr marL="180000" indent="-180000">
              <a:defRPr sz="1600"/>
            </a:lvl1pPr>
            <a:lvl2pPr marL="360000" indent="-180000">
              <a:defRPr sz="1600"/>
            </a:lvl2pPr>
            <a:lvl3pPr marL="540000" indent="-180000">
              <a:defRPr sz="1600"/>
            </a:lvl3pPr>
            <a:lvl4pPr marL="720000" indent="-180000">
              <a:defRPr sz="1600"/>
            </a:lvl4pPr>
            <a:lvl5pPr marL="900000" indent="-180000">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ußzeilenplatzhalter 1" hidden="1"/>
          <p:cNvSpPr>
            <a:spLocks noGrp="1"/>
          </p:cNvSpPr>
          <p:nvPr>
            <p:ph type="ftr" sz="quarter" idx="10"/>
            <p:custDataLst>
              <p:tags r:id="rId1"/>
            </p:custDataLst>
          </p:nvPr>
        </p:nvSpPr>
        <p:spPr/>
        <p:txBody>
          <a:bodyPr/>
          <a:lstStyle>
            <a:lvl1pPr>
              <a:defRPr/>
            </a:lvl1pPr>
          </a:lstStyle>
          <a:p>
            <a:endParaRPr/>
          </a:p>
        </p:txBody>
      </p:sp>
      <p:sp>
        <p:nvSpPr>
          <p:cNvPr id="8" name="Datumsplatzhalter 2" hidden="1"/>
          <p:cNvSpPr>
            <a:spLocks noGrp="1"/>
          </p:cNvSpPr>
          <p:nvPr>
            <p:ph type="dt" sz="half" idx="11"/>
            <p:custDataLst>
              <p:tags r:id="rId2"/>
            </p:custDataLst>
          </p:nvPr>
        </p:nvSpPr>
        <p:spPr>
          <a:xfrm>
            <a:off x="1587500" y="6502400"/>
            <a:ext cx="3937000" cy="139700"/>
          </a:xfrm>
          <a:prstGeom prst="rect">
            <a:avLst/>
          </a:prstGeom>
        </p:spPr>
        <p:txBody>
          <a:bodyPr/>
          <a:lstStyle>
            <a:lvl1pPr>
              <a:defRPr/>
            </a:lvl1pPr>
          </a:lstStyle>
          <a:p>
            <a:pPr fontAlgn="auto">
              <a:spcBef>
                <a:spcPts val="0"/>
              </a:spcBef>
              <a:spcAft>
                <a:spcPts val="0"/>
              </a:spcAft>
            </a:pPr>
            <a:fld id="{75EA966F-8933-4F46-BCFB-62E255C6231C}" type="datetimeFigureOut">
              <a:rPr lang="en-US" sz="1800" smtClean="0">
                <a:latin typeface="Calibri"/>
                <a:cs typeface="+mn-cs"/>
              </a:rPr>
              <a:pPr fontAlgn="auto">
                <a:spcBef>
                  <a:spcPts val="0"/>
                </a:spcBef>
                <a:spcAft>
                  <a:spcPts val="0"/>
                </a:spcAft>
              </a:pPr>
              <a:t>4/27/2015</a:t>
            </a:fld>
            <a:endParaRPr lang="en-US" sz="1800">
              <a:latin typeface="Calibri"/>
              <a:cs typeface="+mn-cs"/>
            </a:endParaRPr>
          </a:p>
        </p:txBody>
      </p:sp>
      <p:sp>
        <p:nvSpPr>
          <p:cNvPr id="9" name="Foliennummernplatzhalter 3" hidden="1"/>
          <p:cNvSpPr>
            <a:spLocks noGrp="1"/>
          </p:cNvSpPr>
          <p:nvPr>
            <p:ph type="sldNum" sz="quarter" idx="12"/>
            <p:custDataLst>
              <p:tags r:id="rId3"/>
            </p:custDataLst>
          </p:nvPr>
        </p:nvSpPr>
        <p:spPr/>
        <p:txBody>
          <a:bodyPr/>
          <a:lstStyle>
            <a:lvl1pPr>
              <a:defRPr/>
            </a:lvl1pPr>
          </a:lstStyle>
          <a:p>
            <a:fld id="{F138519F-0C24-4D75-ACB4-46A10C67BDF6}" type="slidenum">
              <a:rPr smtClean="0"/>
              <a:pPr/>
              <a:t>‹#›</a:t>
            </a:fld>
            <a:endParaRPr/>
          </a:p>
        </p:txBody>
      </p:sp>
    </p:spTree>
    <p:extLst>
      <p:ext uri="{BB962C8B-B14F-4D97-AF65-F5344CB8AC3E}">
        <p14:creationId xmlns:p14="http://schemas.microsoft.com/office/powerpoint/2010/main" val="11744280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Click to edit Master title style</a:t>
            </a:r>
            <a:endParaRPr lang="en-US"/>
          </a:p>
        </p:txBody>
      </p:sp>
      <p:sp>
        <p:nvSpPr>
          <p:cNvPr id="3" name="Textplatzhalter 2"/>
          <p:cNvSpPr>
            <a:spLocks noGrp="1"/>
          </p:cNvSpPr>
          <p:nvPr>
            <p:ph type="body" sz="half" idx="1"/>
          </p:nvPr>
        </p:nvSpPr>
        <p:spPr>
          <a:xfrm>
            <a:off x="828675" y="2124075"/>
            <a:ext cx="3667125" cy="3959225"/>
          </a:xfrm>
        </p:spPr>
        <p:txBody>
          <a:bodyPr/>
          <a:lstStyle>
            <a:lvl1pPr marL="180000" indent="-180000">
              <a:defRPr sz="1600"/>
            </a:lvl1pPr>
            <a:lvl2pPr marL="360000" indent="-180000">
              <a:defRPr sz="1600"/>
            </a:lvl2pPr>
            <a:lvl3pPr marL="540000" indent="-180000">
              <a:defRPr sz="1600"/>
            </a:lvl3pPr>
            <a:lvl4pPr marL="720000" indent="-180000">
              <a:defRPr sz="1600"/>
            </a:lvl4pPr>
            <a:lvl5pPr marL="900000" indent="-180000">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Inhaltsplatzhalter 3"/>
          <p:cNvSpPr>
            <a:spLocks noGrp="1"/>
          </p:cNvSpPr>
          <p:nvPr>
            <p:ph sz="half" idx="2" hasCustomPrompt="1"/>
          </p:nvPr>
        </p:nvSpPr>
        <p:spPr>
          <a:xfrm>
            <a:off x="4648200" y="2124075"/>
            <a:ext cx="3667125" cy="3959225"/>
          </a:xfrm>
        </p:spPr>
        <p:txBody>
          <a:bodyPr/>
          <a:lstStyle>
            <a:lvl1pPr marL="0" marR="0" indent="0" algn="l" defTabSz="914400" rtl="0" eaLnBrk="1" fontAlgn="base" latinLnBrk="0" hangingPunct="1">
              <a:lnSpc>
                <a:spcPct val="100000"/>
              </a:lnSpc>
              <a:spcBef>
                <a:spcPct val="0"/>
              </a:spcBef>
              <a:spcAft>
                <a:spcPct val="0"/>
              </a:spcAft>
              <a:buClrTx/>
              <a:buSzPct val="100000"/>
              <a:buFont typeface="Calibri" pitchFamily="34" charset="0"/>
              <a:buNone/>
              <a:tabLst/>
              <a:defRPr sz="1600" baseline="0"/>
            </a:lvl1pPr>
            <a:lvl2pPr marL="180000" indent="0">
              <a:buNone/>
              <a:defRPr sz="1600"/>
            </a:lvl2pPr>
            <a:lvl3pPr marL="360000" indent="0">
              <a:buNone/>
              <a:defRPr sz="1600"/>
            </a:lvl3pPr>
            <a:lvl4pPr marL="540000" indent="0">
              <a:buNone/>
              <a:defRPr sz="1600"/>
            </a:lvl4pPr>
            <a:lvl5pPr marL="720000" indent="0">
              <a:buNone/>
              <a:defRPr sz="1600"/>
            </a:lvl5pPr>
          </a:lstStyle>
          <a:p>
            <a:pPr lvl="0"/>
            <a:r>
              <a:rPr lang="en-US" dirty="0" smtClean="0"/>
              <a:t>Choose icon to add image</a:t>
            </a:r>
          </a:p>
        </p:txBody>
      </p:sp>
      <p:sp>
        <p:nvSpPr>
          <p:cNvPr id="5" name="Fußzeilenplatzhalter 1" hidden="1"/>
          <p:cNvSpPr>
            <a:spLocks noGrp="1"/>
          </p:cNvSpPr>
          <p:nvPr>
            <p:ph type="ftr" sz="quarter" idx="10"/>
            <p:custDataLst>
              <p:tags r:id="rId1"/>
            </p:custDataLst>
          </p:nvPr>
        </p:nvSpPr>
        <p:spPr/>
        <p:txBody>
          <a:bodyPr/>
          <a:lstStyle>
            <a:lvl1pPr>
              <a:defRPr/>
            </a:lvl1pPr>
          </a:lstStyle>
          <a:p>
            <a:endParaRPr/>
          </a:p>
        </p:txBody>
      </p:sp>
      <p:sp>
        <p:nvSpPr>
          <p:cNvPr id="6" name="Datumsplatzhalter 2" hidden="1"/>
          <p:cNvSpPr>
            <a:spLocks noGrp="1"/>
          </p:cNvSpPr>
          <p:nvPr>
            <p:ph type="dt" sz="half" idx="11"/>
            <p:custDataLst>
              <p:tags r:id="rId2"/>
            </p:custDataLst>
          </p:nvPr>
        </p:nvSpPr>
        <p:spPr>
          <a:xfrm>
            <a:off x="1587500" y="6502400"/>
            <a:ext cx="3937000" cy="139700"/>
          </a:xfrm>
          <a:prstGeom prst="rect">
            <a:avLst/>
          </a:prstGeom>
        </p:spPr>
        <p:txBody>
          <a:bodyPr/>
          <a:lstStyle>
            <a:lvl1pPr>
              <a:defRPr/>
            </a:lvl1pPr>
          </a:lstStyle>
          <a:p>
            <a:pPr fontAlgn="auto">
              <a:spcBef>
                <a:spcPts val="0"/>
              </a:spcBef>
              <a:spcAft>
                <a:spcPts val="0"/>
              </a:spcAft>
            </a:pPr>
            <a:fld id="{75EA966F-8933-4F46-BCFB-62E255C6231C}" type="datetimeFigureOut">
              <a:rPr lang="en-US" sz="1800" smtClean="0">
                <a:latin typeface="Calibri"/>
                <a:cs typeface="+mn-cs"/>
              </a:rPr>
              <a:pPr fontAlgn="auto">
                <a:spcBef>
                  <a:spcPts val="0"/>
                </a:spcBef>
                <a:spcAft>
                  <a:spcPts val="0"/>
                </a:spcAft>
              </a:pPr>
              <a:t>4/27/2015</a:t>
            </a:fld>
            <a:endParaRPr lang="en-US" sz="1800">
              <a:latin typeface="Calibri"/>
              <a:cs typeface="+mn-cs"/>
            </a:endParaRPr>
          </a:p>
        </p:txBody>
      </p:sp>
      <p:sp>
        <p:nvSpPr>
          <p:cNvPr id="7" name="Foliennummernplatzhalter 3" hidden="1"/>
          <p:cNvSpPr>
            <a:spLocks noGrp="1"/>
          </p:cNvSpPr>
          <p:nvPr>
            <p:ph type="sldNum" sz="quarter" idx="12"/>
            <p:custDataLst>
              <p:tags r:id="rId3"/>
            </p:custDataLst>
          </p:nvPr>
        </p:nvSpPr>
        <p:spPr/>
        <p:txBody>
          <a:bodyPr/>
          <a:lstStyle>
            <a:lvl1pPr>
              <a:defRPr/>
            </a:lvl1pPr>
          </a:lstStyle>
          <a:p>
            <a:fld id="{F138519F-0C24-4D75-ACB4-46A10C67BDF6}" type="slidenum">
              <a:rPr smtClean="0"/>
              <a:pPr/>
              <a:t>‹#›</a:t>
            </a:fld>
            <a:endParaRPr/>
          </a:p>
        </p:txBody>
      </p:sp>
    </p:spTree>
    <p:extLst>
      <p:ext uri="{BB962C8B-B14F-4D97-AF65-F5344CB8AC3E}">
        <p14:creationId xmlns:p14="http://schemas.microsoft.com/office/powerpoint/2010/main" val="321452835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hasCustomPrompt="1"/>
          </p:nvPr>
        </p:nvSpPr>
        <p:spPr>
          <a:xfrm>
            <a:off x="828675" y="2124075"/>
            <a:ext cx="3667125" cy="3959225"/>
          </a:xfrm>
        </p:spPr>
        <p:txBody>
          <a:bodyPr/>
          <a:lstStyle>
            <a:lvl1pPr marL="0" indent="0">
              <a:buNone/>
              <a:defRPr/>
            </a:lvl1pPr>
            <a:lvl2pPr marL="215900" indent="0">
              <a:buNone/>
              <a:defRPr/>
            </a:lvl2pPr>
            <a:lvl3pPr marL="431800" indent="0">
              <a:buNone/>
              <a:defRPr/>
            </a:lvl3pPr>
            <a:lvl4pPr marL="647700" indent="0">
              <a:buNone/>
              <a:defRPr/>
            </a:lvl4pPr>
            <a:lvl5pPr marL="863600" indent="0">
              <a:buNone/>
              <a:defRPr/>
            </a:lvl5pPr>
          </a:lstStyle>
          <a:p>
            <a:pPr lvl="0"/>
            <a:r>
              <a:rPr lang="en-US" smtClean="0"/>
              <a:t>Choose icon to add image</a:t>
            </a:r>
            <a:endParaRPr lang="en-US" dirty="0" smtClean="0"/>
          </a:p>
        </p:txBody>
      </p:sp>
      <p:sp>
        <p:nvSpPr>
          <p:cNvPr id="4" name="Text Placeholder 3"/>
          <p:cNvSpPr>
            <a:spLocks noGrp="1"/>
          </p:cNvSpPr>
          <p:nvPr>
            <p:ph type="body" sz="half" idx="2"/>
          </p:nvPr>
        </p:nvSpPr>
        <p:spPr>
          <a:xfrm>
            <a:off x="4648200" y="2124075"/>
            <a:ext cx="3667125" cy="3959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7827292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828002" y="2052002"/>
            <a:ext cx="7487996" cy="1619999"/>
          </a:xfrm>
          <a:ln w="0"/>
          <a:effectLst/>
          <a:extLst>
            <a:ext uri="{53640926-AAD7-44D8-BBD7-CCE9431645EC}">
              <a14:shadowObscured xmlns:a14="http://schemas.microsoft.com/office/drawing/2010/main"/>
            </a:ext>
          </a:extLst>
        </p:spPr>
        <p:txBody>
          <a:bodyPr wrap="square" lIns="0" tIns="0" rIns="0" bIns="0" anchor="t"/>
          <a:lstStyle>
            <a:lvl1pPr algn="l" rtl="0" eaLnBrk="1" fontAlgn="base" hangingPunct="1">
              <a:spcBef>
                <a:spcPts val="0"/>
              </a:spcBef>
              <a:spcAft>
                <a:spcPts val="0"/>
              </a:spcAft>
              <a:buNone/>
              <a:defRPr sz="4800">
                <a:solidFill>
                  <a:srgbClr val="FFFFFF"/>
                </a:solidFill>
              </a:defRPr>
            </a:lvl1pPr>
          </a:lstStyle>
          <a:p>
            <a:r>
              <a:rPr lang="en-US" smtClean="0"/>
              <a:t>Click to edit Master title style</a:t>
            </a:r>
            <a:endParaRPr lang="en-US"/>
          </a:p>
        </p:txBody>
      </p:sp>
      <p:sp>
        <p:nvSpPr>
          <p:cNvPr id="3" name="Subtitle 2" hidden="1"/>
          <p:cNvSpPr>
            <a:spLocks noGrp="1"/>
          </p:cNvSpPr>
          <p:nvPr>
            <p:ph type="subTitle" idx="1"/>
            <p:custDataLst>
              <p:tags r:id="rId2"/>
            </p:custDataLst>
          </p:nvPr>
        </p:nvSpPr>
        <p:spPr>
          <a:xfrm>
            <a:off x="825500" y="6350000"/>
            <a:ext cx="762000" cy="139700"/>
          </a:xfrm>
          <a:ln w="0"/>
          <a:effectLst/>
          <a:extLst>
            <a:ext uri="{53640926-AAD7-44D8-BBD7-CCE9431645EC}">
              <a14:shadowObscured xmlns:a14="http://schemas.microsoft.com/office/drawing/2010/main"/>
            </a:ext>
          </a:extLst>
        </p:spPr>
        <p:txBody>
          <a:bodyPr wrap="square" lIns="0" tIns="0" rIns="0" bIns="0"/>
          <a:lstStyle>
            <a:lvl1pPr marL="285750" indent="-285750" algn="l" rtl="0" eaLnBrk="1" fontAlgn="base" hangingPunct="1">
              <a:spcBef>
                <a:spcPct val="0"/>
              </a:spcBef>
              <a:spcAft>
                <a:spcPct val="0"/>
              </a:spcAft>
              <a:buClrTx/>
              <a:buSzPct val="100000"/>
              <a:buFont typeface="Calibri"/>
              <a:buNone/>
              <a:defRPr sz="1800" b="0" i="0" u="none">
                <a:solidFill>
                  <a:srgbClr val="FFFFFF"/>
                </a:solidFill>
                <a:latin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Footer Placeholder 3" hidden="1"/>
          <p:cNvSpPr>
            <a:spLocks noGrp="1"/>
          </p:cNvSpPr>
          <p:nvPr>
            <p:ph type="ftr" sz="quarter" idx="10"/>
            <p:custDataLst>
              <p:tags r:id="rId3"/>
            </p:custDataLst>
          </p:nvPr>
        </p:nvSpPr>
        <p:spPr>
          <a:xfrm>
            <a:off x="825500" y="6502400"/>
            <a:ext cx="762000" cy="139700"/>
          </a:xfrm>
          <a:ln w="0"/>
          <a:effectLst/>
          <a:extLst>
            <a:ext uri="{53640926-AAD7-44D8-BBD7-CCE9431645EC}">
              <a14:shadowObscured xmlns:a14="http://schemas.microsoft.com/office/drawing/2010/main"/>
            </a:ext>
          </a:extLst>
        </p:spPr>
        <p:txBody>
          <a:bodyPr wrap="square" lIns="0" tIns="0" rIns="0" bIns="0" anchor="b"/>
          <a:lstStyle>
            <a:lvl1pPr>
              <a:defRPr>
                <a:solidFill>
                  <a:srgbClr val="FFFFFF"/>
                </a:solidFill>
              </a:defRPr>
            </a:lvl1pPr>
          </a:lstStyle>
          <a:p>
            <a:endParaRPr/>
          </a:p>
        </p:txBody>
      </p:sp>
      <p:sp>
        <p:nvSpPr>
          <p:cNvPr id="6" name="Slide Number Placeholder 5" hidden="1"/>
          <p:cNvSpPr>
            <a:spLocks noGrp="1"/>
          </p:cNvSpPr>
          <p:nvPr>
            <p:ph type="sldNum" sz="quarter" idx="12"/>
            <p:custDataLst>
              <p:tags r:id="rId4"/>
            </p:custDataLst>
          </p:nvPr>
        </p:nvSpPr>
        <p:spPr>
          <a:xfrm>
            <a:off x="209550" y="6464300"/>
            <a:ext cx="508000" cy="184150"/>
          </a:xfrm>
          <a:ln w="0"/>
          <a:effectLst/>
          <a:extLst>
            <a:ext uri="{53640926-AAD7-44D8-BBD7-CCE9431645EC}">
              <a14:shadowObscured xmlns:a14="http://schemas.microsoft.com/office/drawing/2010/main"/>
            </a:ext>
          </a:extLst>
        </p:spPr>
        <p:txBody>
          <a:bodyPr wrap="square" lIns="0" tIns="0" rIns="0" bIns="0"/>
          <a:lstStyle>
            <a:lvl1pPr>
              <a:defRPr>
                <a:solidFill>
                  <a:srgbClr val="FFFFFF"/>
                </a:solidFill>
              </a:defRPr>
            </a:lvl1pPr>
          </a:lstStyle>
          <a:p>
            <a:fld id="{F138519F-0C24-4D75-ACB4-46A10C67BDF6}" type="slidenum">
              <a:rPr smtClean="0"/>
              <a:pPr/>
              <a:t>‹#›</a:t>
            </a:fld>
            <a:endParaRPr/>
          </a:p>
        </p:txBody>
      </p:sp>
      <p:sp>
        <p:nvSpPr>
          <p:cNvPr id="7" name="Date Placeholder 6" hidden="1"/>
          <p:cNvSpPr>
            <a:spLocks noGrp="1"/>
          </p:cNvSpPr>
          <p:nvPr>
            <p:ph type="dt" sz="half" idx="13"/>
            <p:custDataLst>
              <p:tags r:id="rId5"/>
            </p:custDataLst>
          </p:nvPr>
        </p:nvSpPr>
        <p:spPr>
          <a:xfrm>
            <a:off x="1587500" y="6502400"/>
            <a:ext cx="3937000" cy="139700"/>
          </a:xfrm>
          <a:prstGeom prst="rect">
            <a:avLst/>
          </a:prstGeom>
          <a:ln w="0"/>
          <a:effectLst/>
          <a:extLst>
            <a:ext uri="{53640926-AAD7-44D8-BBD7-CCE9431645EC}">
              <a14:shadowObscured xmlns:a14="http://schemas.microsoft.com/office/drawing/2010/main"/>
            </a:ext>
          </a:extLst>
        </p:spPr>
        <p:txBody>
          <a:bodyPr wrap="square" lIns="0" tIns="0" rIns="0" bIns="0"/>
          <a:lstStyle>
            <a:lvl1pPr>
              <a:defRPr>
                <a:solidFill>
                  <a:srgbClr val="FFFFFF"/>
                </a:solidFill>
              </a:defRPr>
            </a:lvl1pPr>
          </a:lstStyle>
          <a:p>
            <a:pPr fontAlgn="auto">
              <a:spcBef>
                <a:spcPts val="0"/>
              </a:spcBef>
              <a:spcAft>
                <a:spcPts val="0"/>
              </a:spcAft>
            </a:pPr>
            <a:endParaRPr lang="en-US" sz="1800">
              <a:latin typeface="Calibri"/>
              <a:cs typeface="+mn-cs"/>
            </a:endParaRPr>
          </a:p>
        </p:txBody>
      </p:sp>
    </p:spTree>
    <p:extLst>
      <p:ext uri="{BB962C8B-B14F-4D97-AF65-F5344CB8AC3E}">
        <p14:creationId xmlns:p14="http://schemas.microsoft.com/office/powerpoint/2010/main" val="31828257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endParaRPr/>
          </a:p>
        </p:txBody>
      </p:sp>
      <p:sp>
        <p:nvSpPr>
          <p:cNvPr id="3" name="Date Placeholder 2"/>
          <p:cNvSpPr>
            <a:spLocks noGrp="1"/>
          </p:cNvSpPr>
          <p:nvPr>
            <p:ph type="dt" sz="half" idx="11"/>
          </p:nvPr>
        </p:nvSpPr>
        <p:spPr>
          <a:xfrm>
            <a:off x="1587500" y="6502400"/>
            <a:ext cx="3937000" cy="139700"/>
          </a:xfrm>
          <a:prstGeom prst="rect">
            <a:avLst/>
          </a:prstGeom>
        </p:spPr>
        <p:txBody>
          <a:bodyPr/>
          <a:lstStyle/>
          <a:p>
            <a:pPr fontAlgn="auto">
              <a:spcBef>
                <a:spcPts val="0"/>
              </a:spcBef>
              <a:spcAft>
                <a:spcPts val="0"/>
              </a:spcAft>
            </a:pPr>
            <a:fld id="{75EA966F-8933-4F46-BCFB-62E255C6231C}" type="datetimeFigureOut">
              <a:rPr lang="en-US" sz="1800" smtClean="0">
                <a:latin typeface="Calibri"/>
                <a:cs typeface="+mn-cs"/>
              </a:rPr>
              <a:pPr fontAlgn="auto">
                <a:spcBef>
                  <a:spcPts val="0"/>
                </a:spcBef>
                <a:spcAft>
                  <a:spcPts val="0"/>
                </a:spcAft>
              </a:pPr>
              <a:t>4/27/2015</a:t>
            </a:fld>
            <a:endParaRPr lang="en-US" sz="1800">
              <a:latin typeface="Calibri"/>
              <a:cs typeface="+mn-cs"/>
            </a:endParaRPr>
          </a:p>
        </p:txBody>
      </p:sp>
      <p:sp>
        <p:nvSpPr>
          <p:cNvPr id="4" name="Slide Number Placeholder 3"/>
          <p:cNvSpPr>
            <a:spLocks noGrp="1"/>
          </p:cNvSpPr>
          <p:nvPr>
            <p:ph type="sldNum" sz="quarter" idx="12"/>
          </p:nvPr>
        </p:nvSpPr>
        <p:spPr/>
        <p:txBody>
          <a:bodyPr/>
          <a:lstStyle/>
          <a:p>
            <a:fld id="{F138519F-0C24-4D75-ACB4-46A10C67BDF6}" type="slidenum">
              <a:rPr smtClean="0"/>
              <a:pPr/>
              <a:t>‹#›</a:t>
            </a:fld>
            <a:endParaRPr/>
          </a:p>
        </p:txBody>
      </p:sp>
    </p:spTree>
    <p:extLst>
      <p:ext uri="{BB962C8B-B14F-4D97-AF65-F5344CB8AC3E}">
        <p14:creationId xmlns:p14="http://schemas.microsoft.com/office/powerpoint/2010/main" val="1979242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p>
            <a:endParaRPr lang="en-US">
              <a:cs typeface="+mn-cs"/>
            </a:endParaRPr>
          </a:p>
        </p:txBody>
      </p:sp>
      <p:sp>
        <p:nvSpPr>
          <p:cNvPr id="5" name="Slide Number Placeholder 4"/>
          <p:cNvSpPr>
            <a:spLocks noGrp="1"/>
          </p:cNvSpPr>
          <p:nvPr>
            <p:ph type="sldNum" sz="quarter" idx="11"/>
          </p:nvPr>
        </p:nvSpPr>
        <p:spPr/>
        <p:txBody>
          <a:bodyPr/>
          <a:lstStyle/>
          <a:p>
            <a:fld id="{F138519F-0C24-4D75-ACB4-46A10C67BDF6}" type="slidenum">
              <a:rPr lang="en-US" smtClean="0">
                <a:cs typeface="+mn-cs"/>
              </a:rPr>
              <a:pPr/>
              <a:t>‹#›</a:t>
            </a:fld>
            <a:endParaRPr lang="en-US">
              <a:cs typeface="+mn-cs"/>
            </a:endParaRPr>
          </a:p>
        </p:txBody>
      </p:sp>
    </p:spTree>
    <p:extLst>
      <p:ext uri="{BB962C8B-B14F-4D97-AF65-F5344CB8AC3E}">
        <p14:creationId xmlns:p14="http://schemas.microsoft.com/office/powerpoint/2010/main" val="499675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4" name="Date Placeholder 3"/>
          <p:cNvSpPr>
            <a:spLocks noGrp="1"/>
          </p:cNvSpPr>
          <p:nvPr>
            <p:ph type="dt" sz="half" idx="10"/>
          </p:nvPr>
        </p:nvSpPr>
        <p:spPr>
          <a:xfrm>
            <a:off x="800100" y="5715000"/>
            <a:ext cx="7543800" cy="304800"/>
          </a:xfrm>
          <a:prstGeom prst="rect">
            <a:avLst/>
          </a:prstGeom>
        </p:spPr>
        <p:txBody>
          <a:bodyPr/>
          <a:lstStyle>
            <a:lvl1pPr>
              <a:defRPr smtClean="0"/>
            </a:lvl1pPr>
          </a:lstStyle>
          <a:p>
            <a:pPr>
              <a:defRPr/>
            </a:pPr>
            <a:fld id="{4033C252-3A0D-47DD-8926-85AA6BF3E473}" type="datetimeFigureOut">
              <a:rPr lang="en-US"/>
              <a:pPr>
                <a:defRPr/>
              </a:pPr>
              <a:t>4/27/2015</a:t>
            </a:fld>
            <a:endParaRPr lang="en-US"/>
          </a:p>
        </p:txBody>
      </p:sp>
      <p:sp>
        <p:nvSpPr>
          <p:cNvPr id="5" name="Footer Placeholder 4"/>
          <p:cNvSpPr>
            <a:spLocks noGrp="1"/>
          </p:cNvSpPr>
          <p:nvPr>
            <p:ph type="ftr" sz="quarter" idx="11"/>
          </p:nvPr>
        </p:nvSpPr>
        <p:spPr>
          <a:xfrm>
            <a:off x="4379913" y="6408738"/>
            <a:ext cx="2351087" cy="365125"/>
          </a:xfrm>
          <a:prstGeom prst="rect">
            <a:avLst/>
          </a:prstGeom>
        </p:spPr>
        <p:txBody>
          <a:bodyPr vert="horz" wrap="square" lIns="91440" tIns="45720" rIns="91440" bIns="45720" numCol="1" anchor="t" anchorCtr="0" compatLnSpc="1">
            <a:prstTxWarp prst="textNoShape">
              <a:avLst/>
            </a:prstTxWarp>
          </a:bodyPr>
          <a:lstStyle>
            <a:lvl1pPr eaLnBrk="0" hangingPunct="0">
              <a:defRPr smtClean="0"/>
            </a:lvl1pPr>
          </a:lstStyle>
          <a:p>
            <a:pPr>
              <a:defRPr/>
            </a:pPr>
            <a:endParaRPr lang="en-US"/>
          </a:p>
        </p:txBody>
      </p:sp>
      <p:sp>
        <p:nvSpPr>
          <p:cNvPr id="6" name="Slide Number Placeholder 5"/>
          <p:cNvSpPr>
            <a:spLocks noGrp="1"/>
          </p:cNvSpPr>
          <p:nvPr>
            <p:ph type="sldNum" sz="quarter" idx="12"/>
          </p:nvPr>
        </p:nvSpPr>
        <p:spPr/>
        <p:txBody>
          <a:bodyPr/>
          <a:lstStyle>
            <a:lvl1pPr>
              <a:defRPr/>
            </a:lvl1pPr>
            <a:extLst/>
          </a:lstStyle>
          <a:p>
            <a:pPr>
              <a:defRPr/>
            </a:pPr>
            <a:fld id="{891BADC9-EF48-4DA7-8749-F1D0D0FD5E93}" type="slidenum">
              <a:rPr lang="en-US"/>
              <a:pPr>
                <a:defRPr/>
              </a:pPr>
              <a:t>‹#›</a:t>
            </a:fld>
            <a:endParaRPr lang="en-US"/>
          </a:p>
        </p:txBody>
      </p:sp>
    </p:spTree>
    <p:extLst>
      <p:ext uri="{BB962C8B-B14F-4D97-AF65-F5344CB8AC3E}">
        <p14:creationId xmlns:p14="http://schemas.microsoft.com/office/powerpoint/2010/main" val="1918987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0100" y="5715000"/>
            <a:ext cx="7543800" cy="304800"/>
          </a:xfrm>
          <a:prstGeom prst="rect">
            <a:avLst/>
          </a:prstGeom>
        </p:spPr>
        <p:txBody>
          <a:bodyPr/>
          <a:lstStyle>
            <a:lvl1pPr>
              <a:defRPr smtClean="0"/>
            </a:lvl1pPr>
          </a:lstStyle>
          <a:p>
            <a:pPr>
              <a:defRPr/>
            </a:pPr>
            <a:fld id="{94CEE142-EB2F-40BF-B834-81CFEE01095A}" type="datetimeFigureOut">
              <a:rPr lang="en-US"/>
              <a:pPr>
                <a:defRPr/>
              </a:pPr>
              <a:t>4/27/2015</a:t>
            </a:fld>
            <a:endParaRPr lang="en-US"/>
          </a:p>
        </p:txBody>
      </p:sp>
      <p:sp>
        <p:nvSpPr>
          <p:cNvPr id="3" name="Footer Placeholder 2"/>
          <p:cNvSpPr>
            <a:spLocks noGrp="1"/>
          </p:cNvSpPr>
          <p:nvPr>
            <p:ph type="ftr" sz="quarter" idx="11"/>
          </p:nvPr>
        </p:nvSpPr>
        <p:spPr>
          <a:xfrm>
            <a:off x="4379913" y="6408738"/>
            <a:ext cx="2351087" cy="365125"/>
          </a:xfrm>
          <a:prstGeom prst="rect">
            <a:avLst/>
          </a:prstGeom>
        </p:spPr>
        <p:txBody>
          <a:bodyPr vert="horz" wrap="square" lIns="91440" tIns="45720" rIns="91440" bIns="45720" numCol="1" anchor="t" anchorCtr="0" compatLnSpc="1">
            <a:prstTxWarp prst="textNoShape">
              <a:avLst/>
            </a:prstTxWarp>
          </a:bodyPr>
          <a:lstStyle>
            <a:lvl1pPr eaLnBrk="0" hangingPunct="0">
              <a:defRPr smtClean="0"/>
            </a:lvl1pPr>
          </a:lstStyle>
          <a:p>
            <a:pPr>
              <a:defRPr/>
            </a:pPr>
            <a:endParaRPr lang="en-US"/>
          </a:p>
        </p:txBody>
      </p:sp>
      <p:sp>
        <p:nvSpPr>
          <p:cNvPr id="4" name="Slide Number Placeholder 3"/>
          <p:cNvSpPr>
            <a:spLocks noGrp="1"/>
          </p:cNvSpPr>
          <p:nvPr>
            <p:ph type="sldNum" sz="quarter" idx="12"/>
          </p:nvPr>
        </p:nvSpPr>
        <p:spPr/>
        <p:txBody>
          <a:bodyPr/>
          <a:lstStyle>
            <a:lvl1pPr>
              <a:defRPr/>
            </a:lvl1pPr>
            <a:extLst/>
          </a:lstStyle>
          <a:p>
            <a:pPr>
              <a:defRPr/>
            </a:pPr>
            <a:fld id="{564516AE-5AD7-4639-BC9A-4634D1338CEC}" type="slidenum">
              <a:rPr lang="en-US"/>
              <a:pPr>
                <a:defRPr/>
              </a:pPr>
              <a:t>‹#›</a:t>
            </a:fld>
            <a:endParaRPr lang="en-US"/>
          </a:p>
        </p:txBody>
      </p:sp>
    </p:spTree>
    <p:extLst>
      <p:ext uri="{BB962C8B-B14F-4D97-AF65-F5344CB8AC3E}">
        <p14:creationId xmlns:p14="http://schemas.microsoft.com/office/powerpoint/2010/main" val="27721491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392113" y="565150"/>
            <a:ext cx="8359775"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92113" y="1714500"/>
            <a:ext cx="4103687" cy="4381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714500"/>
            <a:ext cx="4103688" cy="4381500"/>
          </a:xfrm>
        </p:spPr>
        <p:txBody>
          <a:bodyPr>
            <a:normAutofit/>
          </a:bodyPr>
          <a:lstStyle/>
          <a:p>
            <a:pPr lvl="0"/>
            <a:endParaRPr lang="en-US" noProof="0"/>
          </a:p>
        </p:txBody>
      </p:sp>
      <p:sp>
        <p:nvSpPr>
          <p:cNvPr id="5" name="Slide Number Placeholder 4"/>
          <p:cNvSpPr>
            <a:spLocks noGrp="1"/>
          </p:cNvSpPr>
          <p:nvPr>
            <p:ph type="sldNum" sz="quarter" idx="10"/>
          </p:nvPr>
        </p:nvSpPr>
        <p:spPr/>
        <p:txBody>
          <a:bodyPr/>
          <a:lstStyle>
            <a:lvl1pPr>
              <a:defRPr/>
            </a:lvl1pPr>
          </a:lstStyle>
          <a:p>
            <a:pPr>
              <a:defRPr/>
            </a:pPr>
            <a:fld id="{2BA19B27-2878-4CF3-A30D-6A445AF088AB}" type="slidenum">
              <a:rPr lang="en-US"/>
              <a:pPr>
                <a:defRPr/>
              </a:pPr>
              <a:t>‹#›</a:t>
            </a:fld>
            <a:endParaRPr lang="en-US"/>
          </a:p>
        </p:txBody>
      </p:sp>
      <p:sp>
        <p:nvSpPr>
          <p:cNvPr id="6" name="Date Placeholder 5"/>
          <p:cNvSpPr>
            <a:spLocks noGrp="1"/>
          </p:cNvSpPr>
          <p:nvPr>
            <p:ph type="dt" sz="half" idx="11"/>
          </p:nvPr>
        </p:nvSpPr>
        <p:spPr>
          <a:xfrm>
            <a:off x="800100" y="5715000"/>
            <a:ext cx="7543800" cy="304800"/>
          </a:xfrm>
          <a:prstGeom prst="rect">
            <a:avLst/>
          </a:prstGeom>
        </p:spPr>
        <p:txBody>
          <a:bodyPr/>
          <a:lstStyle>
            <a:lvl1pPr>
              <a:defRPr smtClean="0"/>
            </a:lvl1pPr>
          </a:lstStyle>
          <a:p>
            <a:pPr>
              <a:defRPr/>
            </a:pPr>
            <a:fld id="{6DFEC355-ACAC-4DE4-A9ED-479E08E3D455}" type="datetimeFigureOut">
              <a:rPr lang="en-US"/>
              <a:pPr>
                <a:defRPr/>
              </a:pPr>
              <a:t>4/27/2015</a:t>
            </a:fld>
            <a:endParaRPr lang="en-US"/>
          </a:p>
        </p:txBody>
      </p:sp>
    </p:spTree>
    <p:extLst>
      <p:ext uri="{BB962C8B-B14F-4D97-AF65-F5344CB8AC3E}">
        <p14:creationId xmlns:p14="http://schemas.microsoft.com/office/powerpoint/2010/main" val="2850647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71500" y="2019300"/>
            <a:ext cx="3924300" cy="4381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019300"/>
            <a:ext cx="3924300" cy="4381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D891DCA-E208-498D-A53A-3D4C62EC588E}" type="datetimeFigureOut">
              <a:rPr lang="en-US" smtClean="0"/>
              <a:t>4/27/2015</a:t>
            </a:fld>
            <a:endParaRPr lang="en-US"/>
          </a:p>
        </p:txBody>
      </p:sp>
      <p:sp>
        <p:nvSpPr>
          <p:cNvPr id="6" name="Slide Number Placeholder 5"/>
          <p:cNvSpPr>
            <a:spLocks noGrp="1"/>
          </p:cNvSpPr>
          <p:nvPr>
            <p:ph type="sldNum" sz="quarter" idx="11"/>
          </p:nvPr>
        </p:nvSpPr>
        <p:spPr/>
        <p:txBody>
          <a:bodyPr/>
          <a:lstStyle/>
          <a:p>
            <a:fld id="{92CE1056-E564-4726-9D4A-DB567F789ABB}" type="slidenum">
              <a:rPr lang="en-US" smtClean="0"/>
              <a:t>‹#›</a:t>
            </a:fld>
            <a:endParaRPr lang="en-US"/>
          </a:p>
        </p:txBody>
      </p:sp>
    </p:spTree>
    <p:extLst>
      <p:ext uri="{BB962C8B-B14F-4D97-AF65-F5344CB8AC3E}">
        <p14:creationId xmlns:p14="http://schemas.microsoft.com/office/powerpoint/2010/main" val="1047919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ColTx" preserve="1">
  <p:cSld name="Titel und zweispaltig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Click to edit Master title style</a:t>
            </a:r>
            <a:endParaRPr lang="en-US"/>
          </a:p>
        </p:txBody>
      </p:sp>
      <p:sp>
        <p:nvSpPr>
          <p:cNvPr id="3" name="Textplatzhalter 2"/>
          <p:cNvSpPr>
            <a:spLocks noGrp="1"/>
          </p:cNvSpPr>
          <p:nvPr>
            <p:ph type="body" sz="half" idx="1"/>
          </p:nvPr>
        </p:nvSpPr>
        <p:spPr>
          <a:xfrm>
            <a:off x="828675" y="2124075"/>
            <a:ext cx="3667125" cy="3959225"/>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platzhalter 3"/>
          <p:cNvSpPr>
            <a:spLocks noGrp="1"/>
          </p:cNvSpPr>
          <p:nvPr>
            <p:ph type="body" sz="half" idx="2"/>
          </p:nvPr>
        </p:nvSpPr>
        <p:spPr>
          <a:xfrm>
            <a:off x="4648200" y="2124075"/>
            <a:ext cx="3667125" cy="3959225"/>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ußzeilenplatzhalter 1" hidden="1"/>
          <p:cNvSpPr>
            <a:spLocks noGrp="1"/>
          </p:cNvSpPr>
          <p:nvPr>
            <p:ph type="ftr" sz="quarter" idx="10"/>
            <p:custDataLst>
              <p:tags r:id="rId1"/>
            </p:custDataLst>
          </p:nvPr>
        </p:nvSpPr>
        <p:spPr/>
        <p:txBody>
          <a:bodyPr/>
          <a:lstStyle>
            <a:lvl1pPr>
              <a:defRPr/>
            </a:lvl1pPr>
          </a:lstStyle>
          <a:p>
            <a:endParaRPr/>
          </a:p>
        </p:txBody>
      </p:sp>
      <p:sp>
        <p:nvSpPr>
          <p:cNvPr id="6" name="Datumsplatzhalter 2" hidden="1"/>
          <p:cNvSpPr>
            <a:spLocks noGrp="1"/>
          </p:cNvSpPr>
          <p:nvPr>
            <p:ph type="dt" sz="half" idx="11"/>
            <p:custDataLst>
              <p:tags r:id="rId2"/>
            </p:custDataLst>
          </p:nvPr>
        </p:nvSpPr>
        <p:spPr>
          <a:xfrm>
            <a:off x="1587500" y="6502400"/>
            <a:ext cx="3937000" cy="139700"/>
          </a:xfrm>
          <a:prstGeom prst="rect">
            <a:avLst/>
          </a:prstGeom>
        </p:spPr>
        <p:txBody>
          <a:bodyPr/>
          <a:lstStyle>
            <a:lvl1pPr>
              <a:defRPr/>
            </a:lvl1pPr>
          </a:lstStyle>
          <a:p>
            <a:pPr fontAlgn="auto">
              <a:spcBef>
                <a:spcPts val="0"/>
              </a:spcBef>
              <a:spcAft>
                <a:spcPts val="0"/>
              </a:spcAft>
            </a:pPr>
            <a:fld id="{75EA966F-8933-4F46-BCFB-62E255C6231C}" type="datetimeFigureOut">
              <a:rPr lang="en-US" sz="1800" smtClean="0">
                <a:latin typeface="Calibri"/>
                <a:cs typeface="+mn-cs"/>
              </a:rPr>
              <a:pPr fontAlgn="auto">
                <a:spcBef>
                  <a:spcPts val="0"/>
                </a:spcBef>
                <a:spcAft>
                  <a:spcPts val="0"/>
                </a:spcAft>
              </a:pPr>
              <a:t>4/27/2015</a:t>
            </a:fld>
            <a:endParaRPr lang="en-US" sz="1800">
              <a:latin typeface="Calibri"/>
              <a:cs typeface="+mn-cs"/>
            </a:endParaRPr>
          </a:p>
        </p:txBody>
      </p:sp>
      <p:sp>
        <p:nvSpPr>
          <p:cNvPr id="7" name="Foliennummernplatzhalter 3" hidden="1"/>
          <p:cNvSpPr>
            <a:spLocks noGrp="1"/>
          </p:cNvSpPr>
          <p:nvPr>
            <p:ph type="sldNum" sz="quarter" idx="12"/>
            <p:custDataLst>
              <p:tags r:id="rId3"/>
            </p:custDataLst>
          </p:nvPr>
        </p:nvSpPr>
        <p:spPr/>
        <p:txBody>
          <a:bodyPr/>
          <a:lstStyle>
            <a:lvl1pPr>
              <a:defRPr/>
            </a:lvl1pPr>
          </a:lstStyle>
          <a:p>
            <a:fld id="{F138519F-0C24-4D75-ACB4-46A10C67BDF6}" type="slidenum">
              <a:rPr smtClean="0"/>
              <a:pPr/>
              <a:t>‹#›</a:t>
            </a:fld>
            <a:endParaRPr/>
          </a:p>
        </p:txBody>
      </p:sp>
    </p:spTree>
    <p:extLst>
      <p:ext uri="{BB962C8B-B14F-4D97-AF65-F5344CB8AC3E}">
        <p14:creationId xmlns:p14="http://schemas.microsoft.com/office/powerpoint/2010/main" val="3745035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fourObj" preserve="1">
  <p:cSld name="Titel und vier Inhalte">
    <p:spTree>
      <p:nvGrpSpPr>
        <p:cNvPr id="1" name=""/>
        <p:cNvGrpSpPr/>
        <p:nvPr/>
      </p:nvGrpSpPr>
      <p:grpSpPr>
        <a:xfrm>
          <a:off x="0" y="0"/>
          <a:ext cx="0" cy="0"/>
          <a:chOff x="0" y="0"/>
          <a:chExt cx="0" cy="0"/>
        </a:xfrm>
      </p:grpSpPr>
      <p:sp>
        <p:nvSpPr>
          <p:cNvPr id="2" name="Titel 1"/>
          <p:cNvSpPr>
            <a:spLocks noGrp="1"/>
          </p:cNvSpPr>
          <p:nvPr>
            <p:ph type="title" sz="quarter"/>
          </p:nvPr>
        </p:nvSpPr>
        <p:spPr/>
        <p:txBody>
          <a:bodyPr/>
          <a:lstStyle/>
          <a:p>
            <a:r>
              <a:rPr lang="en-US" smtClean="0"/>
              <a:t>Click to edit Master title style</a:t>
            </a:r>
            <a:endParaRPr lang="en-US"/>
          </a:p>
        </p:txBody>
      </p:sp>
      <p:sp>
        <p:nvSpPr>
          <p:cNvPr id="3" name="Inhaltsplatzhalter 2"/>
          <p:cNvSpPr>
            <a:spLocks noGrp="1"/>
          </p:cNvSpPr>
          <p:nvPr>
            <p:ph sz="quarter" idx="1" hasCustomPrompt="1"/>
          </p:nvPr>
        </p:nvSpPr>
        <p:spPr>
          <a:xfrm>
            <a:off x="828675" y="2124075"/>
            <a:ext cx="3667125" cy="1903413"/>
          </a:xfrm>
        </p:spPr>
        <p:txBody>
          <a:bodyPr/>
          <a:lstStyle>
            <a:lvl1pPr marL="0" indent="0">
              <a:buNone/>
              <a:defRPr sz="1600" baseline="0"/>
            </a:lvl1pPr>
            <a:lvl2pPr marL="180000" indent="0">
              <a:buNone/>
              <a:defRPr sz="1600"/>
            </a:lvl2pPr>
            <a:lvl3pPr marL="360000" indent="0">
              <a:buNone/>
              <a:defRPr sz="1600"/>
            </a:lvl3pPr>
            <a:lvl4pPr marL="540000" indent="0">
              <a:buNone/>
              <a:defRPr sz="1600"/>
            </a:lvl4pPr>
            <a:lvl5pPr marL="720000" indent="0">
              <a:buNone/>
              <a:defRPr sz="1600"/>
            </a:lvl5pPr>
          </a:lstStyle>
          <a:p>
            <a:pPr lvl="0"/>
            <a:r>
              <a:rPr lang="en-US" dirty="0" smtClean="0"/>
              <a:t>Choose icon to add image</a:t>
            </a:r>
          </a:p>
        </p:txBody>
      </p:sp>
      <p:sp>
        <p:nvSpPr>
          <p:cNvPr id="4" name="Inhaltsplatzhalter 3"/>
          <p:cNvSpPr>
            <a:spLocks noGrp="1"/>
          </p:cNvSpPr>
          <p:nvPr>
            <p:ph sz="quarter" idx="2" hasCustomPrompt="1"/>
          </p:nvPr>
        </p:nvSpPr>
        <p:spPr>
          <a:xfrm>
            <a:off x="4648200" y="2124075"/>
            <a:ext cx="3667125" cy="1903413"/>
          </a:xfrm>
        </p:spPr>
        <p:txBody>
          <a:bodyPr/>
          <a:lstStyle>
            <a:lvl1pPr marL="0" marR="0" indent="0" algn="l" defTabSz="914400" rtl="0" eaLnBrk="1" fontAlgn="base" latinLnBrk="0" hangingPunct="1">
              <a:lnSpc>
                <a:spcPct val="100000"/>
              </a:lnSpc>
              <a:spcBef>
                <a:spcPct val="0"/>
              </a:spcBef>
              <a:spcAft>
                <a:spcPct val="0"/>
              </a:spcAft>
              <a:buClrTx/>
              <a:buSzPct val="100000"/>
              <a:buFont typeface="Calibri" pitchFamily="34" charset="0"/>
              <a:buNone/>
              <a:tabLst/>
              <a:defRPr sz="1600" baseline="0"/>
            </a:lvl1pPr>
            <a:lvl2pPr marL="180000" indent="0">
              <a:buNone/>
              <a:defRPr sz="1600"/>
            </a:lvl2pPr>
            <a:lvl3pPr marL="360000" indent="0">
              <a:buNone/>
              <a:defRPr sz="1600"/>
            </a:lvl3pPr>
            <a:lvl4pPr marL="540000" indent="0">
              <a:buNone/>
              <a:defRPr sz="1600"/>
            </a:lvl4pPr>
            <a:lvl5pPr marL="720000" indent="0">
              <a:buNone/>
              <a:defRPr sz="1600"/>
            </a:lvl5pPr>
          </a:lstStyle>
          <a:p>
            <a:pPr marL="0" marR="0" lvl="0" indent="0" algn="l" defTabSz="914400" rtl="0" eaLnBrk="1" fontAlgn="base" latinLnBrk="0" hangingPunct="1">
              <a:lnSpc>
                <a:spcPct val="100000"/>
              </a:lnSpc>
              <a:spcBef>
                <a:spcPct val="0"/>
              </a:spcBef>
              <a:spcAft>
                <a:spcPct val="0"/>
              </a:spcAft>
              <a:buClrTx/>
              <a:buSzPct val="100000"/>
              <a:buFont typeface="Calibri" pitchFamily="34" charset="0"/>
              <a:buNone/>
              <a:tabLst/>
              <a:defRPr/>
            </a:pPr>
            <a:r>
              <a:rPr lang="en-US" dirty="0" smtClean="0"/>
              <a:t>Choose icon to add image</a:t>
            </a:r>
          </a:p>
          <a:p>
            <a:pPr lvl="0"/>
            <a:endParaRPr lang="en-US" dirty="0" smtClean="0"/>
          </a:p>
        </p:txBody>
      </p:sp>
      <p:sp>
        <p:nvSpPr>
          <p:cNvPr id="5" name="Inhaltsplatzhalter 4"/>
          <p:cNvSpPr>
            <a:spLocks noGrp="1"/>
          </p:cNvSpPr>
          <p:nvPr>
            <p:ph sz="quarter" idx="3"/>
          </p:nvPr>
        </p:nvSpPr>
        <p:spPr>
          <a:xfrm>
            <a:off x="828675" y="4179888"/>
            <a:ext cx="3667125" cy="1903412"/>
          </a:xfrm>
        </p:spPr>
        <p:txBody>
          <a:bodyPr/>
          <a:lstStyle>
            <a:lvl1pPr marL="180000" indent="-180000">
              <a:defRPr sz="1600"/>
            </a:lvl1pPr>
            <a:lvl2pPr marL="360000" indent="-180000">
              <a:defRPr sz="1600"/>
            </a:lvl2pPr>
            <a:lvl3pPr marL="540000" indent="-180000">
              <a:defRPr sz="1600"/>
            </a:lvl3pPr>
            <a:lvl4pPr marL="720000" indent="-180000">
              <a:defRPr sz="1600"/>
            </a:lvl4pPr>
            <a:lvl5pPr marL="900000" indent="-180000">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Inhaltsplatzhalter 5"/>
          <p:cNvSpPr>
            <a:spLocks noGrp="1"/>
          </p:cNvSpPr>
          <p:nvPr>
            <p:ph sz="quarter" idx="4"/>
          </p:nvPr>
        </p:nvSpPr>
        <p:spPr>
          <a:xfrm>
            <a:off x="4648200" y="4179888"/>
            <a:ext cx="3667125" cy="1903412"/>
          </a:xfrm>
        </p:spPr>
        <p:txBody>
          <a:bodyPr/>
          <a:lstStyle>
            <a:lvl1pPr marL="180000" indent="-180000">
              <a:defRPr sz="1600"/>
            </a:lvl1pPr>
            <a:lvl2pPr marL="360000" indent="-180000">
              <a:defRPr sz="1600"/>
            </a:lvl2pPr>
            <a:lvl3pPr marL="540000" indent="-180000">
              <a:defRPr sz="1600"/>
            </a:lvl3pPr>
            <a:lvl4pPr marL="720000" indent="-180000">
              <a:defRPr sz="1600"/>
            </a:lvl4pPr>
            <a:lvl5pPr marL="900000" indent="-180000">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ußzeilenplatzhalter 1" hidden="1"/>
          <p:cNvSpPr>
            <a:spLocks noGrp="1"/>
          </p:cNvSpPr>
          <p:nvPr>
            <p:ph type="ftr" sz="quarter" idx="10"/>
            <p:custDataLst>
              <p:tags r:id="rId1"/>
            </p:custDataLst>
          </p:nvPr>
        </p:nvSpPr>
        <p:spPr/>
        <p:txBody>
          <a:bodyPr/>
          <a:lstStyle>
            <a:lvl1pPr>
              <a:defRPr/>
            </a:lvl1pPr>
          </a:lstStyle>
          <a:p>
            <a:endParaRPr/>
          </a:p>
        </p:txBody>
      </p:sp>
      <p:sp>
        <p:nvSpPr>
          <p:cNvPr id="8" name="Datumsplatzhalter 2" hidden="1"/>
          <p:cNvSpPr>
            <a:spLocks noGrp="1"/>
          </p:cNvSpPr>
          <p:nvPr>
            <p:ph type="dt" sz="half" idx="11"/>
            <p:custDataLst>
              <p:tags r:id="rId2"/>
            </p:custDataLst>
          </p:nvPr>
        </p:nvSpPr>
        <p:spPr>
          <a:xfrm>
            <a:off x="1587500" y="6502400"/>
            <a:ext cx="3937000" cy="139700"/>
          </a:xfrm>
          <a:prstGeom prst="rect">
            <a:avLst/>
          </a:prstGeom>
        </p:spPr>
        <p:txBody>
          <a:bodyPr/>
          <a:lstStyle>
            <a:lvl1pPr>
              <a:defRPr/>
            </a:lvl1pPr>
          </a:lstStyle>
          <a:p>
            <a:pPr fontAlgn="auto">
              <a:spcBef>
                <a:spcPts val="0"/>
              </a:spcBef>
              <a:spcAft>
                <a:spcPts val="0"/>
              </a:spcAft>
            </a:pPr>
            <a:fld id="{75EA966F-8933-4F46-BCFB-62E255C6231C}" type="datetimeFigureOut">
              <a:rPr lang="en-US" sz="1800" smtClean="0">
                <a:latin typeface="Calibri"/>
                <a:cs typeface="+mn-cs"/>
              </a:rPr>
              <a:pPr fontAlgn="auto">
                <a:spcBef>
                  <a:spcPts val="0"/>
                </a:spcBef>
                <a:spcAft>
                  <a:spcPts val="0"/>
                </a:spcAft>
              </a:pPr>
              <a:t>4/27/2015</a:t>
            </a:fld>
            <a:endParaRPr lang="en-US" sz="1800">
              <a:latin typeface="Calibri"/>
              <a:cs typeface="+mn-cs"/>
            </a:endParaRPr>
          </a:p>
        </p:txBody>
      </p:sp>
      <p:sp>
        <p:nvSpPr>
          <p:cNvPr id="9" name="Foliennummernplatzhalter 3" hidden="1"/>
          <p:cNvSpPr>
            <a:spLocks noGrp="1"/>
          </p:cNvSpPr>
          <p:nvPr>
            <p:ph type="sldNum" sz="quarter" idx="12"/>
            <p:custDataLst>
              <p:tags r:id="rId3"/>
            </p:custDataLst>
          </p:nvPr>
        </p:nvSpPr>
        <p:spPr/>
        <p:txBody>
          <a:bodyPr/>
          <a:lstStyle>
            <a:lvl1pPr>
              <a:defRPr/>
            </a:lvl1pPr>
          </a:lstStyle>
          <a:p>
            <a:fld id="{F138519F-0C24-4D75-ACB4-46A10C67BDF6}" type="slidenum">
              <a:rPr smtClean="0"/>
              <a:pPr/>
              <a:t>‹#›</a:t>
            </a:fld>
            <a:endParaRPr/>
          </a:p>
        </p:txBody>
      </p:sp>
    </p:spTree>
    <p:extLst>
      <p:ext uri="{BB962C8B-B14F-4D97-AF65-F5344CB8AC3E}">
        <p14:creationId xmlns:p14="http://schemas.microsoft.com/office/powerpoint/2010/main" val="1417971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xAndObj" preserve="1">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Click to edit Master title style</a:t>
            </a:r>
            <a:endParaRPr lang="en-US"/>
          </a:p>
        </p:txBody>
      </p:sp>
      <p:sp>
        <p:nvSpPr>
          <p:cNvPr id="3" name="Textplatzhalter 2"/>
          <p:cNvSpPr>
            <a:spLocks noGrp="1"/>
          </p:cNvSpPr>
          <p:nvPr>
            <p:ph type="body" sz="half" idx="1"/>
          </p:nvPr>
        </p:nvSpPr>
        <p:spPr>
          <a:xfrm>
            <a:off x="828675" y="2124075"/>
            <a:ext cx="3667125" cy="3959225"/>
          </a:xfrm>
        </p:spPr>
        <p:txBody>
          <a:bodyPr/>
          <a:lstStyle>
            <a:lvl1pPr marL="180000" indent="-180000">
              <a:defRPr sz="1600"/>
            </a:lvl1pPr>
            <a:lvl2pPr marL="360000" indent="-180000">
              <a:defRPr sz="1600"/>
            </a:lvl2pPr>
            <a:lvl3pPr marL="540000" indent="-180000">
              <a:defRPr sz="1600"/>
            </a:lvl3pPr>
            <a:lvl4pPr marL="720000" indent="-180000">
              <a:defRPr sz="1600"/>
            </a:lvl4pPr>
            <a:lvl5pPr marL="900000" indent="-180000">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Inhaltsplatzhalter 3"/>
          <p:cNvSpPr>
            <a:spLocks noGrp="1"/>
          </p:cNvSpPr>
          <p:nvPr>
            <p:ph sz="half" idx="2" hasCustomPrompt="1"/>
          </p:nvPr>
        </p:nvSpPr>
        <p:spPr>
          <a:xfrm>
            <a:off x="4648200" y="2124075"/>
            <a:ext cx="3667125" cy="3959225"/>
          </a:xfrm>
        </p:spPr>
        <p:txBody>
          <a:bodyPr/>
          <a:lstStyle>
            <a:lvl1pPr marL="0" marR="0" indent="0" algn="l" defTabSz="914400" rtl="0" eaLnBrk="1" fontAlgn="base" latinLnBrk="0" hangingPunct="1">
              <a:lnSpc>
                <a:spcPct val="100000"/>
              </a:lnSpc>
              <a:spcBef>
                <a:spcPct val="0"/>
              </a:spcBef>
              <a:spcAft>
                <a:spcPct val="0"/>
              </a:spcAft>
              <a:buClrTx/>
              <a:buSzPct val="100000"/>
              <a:buFont typeface="Calibri" pitchFamily="34" charset="0"/>
              <a:buNone/>
              <a:tabLst/>
              <a:defRPr sz="1600" baseline="0"/>
            </a:lvl1pPr>
            <a:lvl2pPr marL="180000" indent="0">
              <a:buNone/>
              <a:defRPr sz="1600"/>
            </a:lvl2pPr>
            <a:lvl3pPr marL="360000" indent="0">
              <a:buNone/>
              <a:defRPr sz="1600"/>
            </a:lvl3pPr>
            <a:lvl4pPr marL="540000" indent="0">
              <a:buNone/>
              <a:defRPr sz="1600"/>
            </a:lvl4pPr>
            <a:lvl5pPr marL="720000" indent="0">
              <a:buNone/>
              <a:defRPr sz="1600"/>
            </a:lvl5pPr>
          </a:lstStyle>
          <a:p>
            <a:pPr lvl="0"/>
            <a:r>
              <a:rPr lang="en-US" dirty="0" smtClean="0"/>
              <a:t>Choose icon to add image</a:t>
            </a:r>
          </a:p>
        </p:txBody>
      </p:sp>
      <p:sp>
        <p:nvSpPr>
          <p:cNvPr id="5" name="Fußzeilenplatzhalter 1" hidden="1"/>
          <p:cNvSpPr>
            <a:spLocks noGrp="1"/>
          </p:cNvSpPr>
          <p:nvPr>
            <p:ph type="ftr" sz="quarter" idx="10"/>
            <p:custDataLst>
              <p:tags r:id="rId1"/>
            </p:custDataLst>
          </p:nvPr>
        </p:nvSpPr>
        <p:spPr/>
        <p:txBody>
          <a:bodyPr/>
          <a:lstStyle>
            <a:lvl1pPr>
              <a:defRPr/>
            </a:lvl1pPr>
          </a:lstStyle>
          <a:p>
            <a:endParaRPr/>
          </a:p>
        </p:txBody>
      </p:sp>
      <p:sp>
        <p:nvSpPr>
          <p:cNvPr id="6" name="Datumsplatzhalter 2" hidden="1"/>
          <p:cNvSpPr>
            <a:spLocks noGrp="1"/>
          </p:cNvSpPr>
          <p:nvPr>
            <p:ph type="dt" sz="half" idx="11"/>
            <p:custDataLst>
              <p:tags r:id="rId2"/>
            </p:custDataLst>
          </p:nvPr>
        </p:nvSpPr>
        <p:spPr>
          <a:xfrm>
            <a:off x="1587500" y="6502400"/>
            <a:ext cx="3937000" cy="139700"/>
          </a:xfrm>
          <a:prstGeom prst="rect">
            <a:avLst/>
          </a:prstGeom>
        </p:spPr>
        <p:txBody>
          <a:bodyPr/>
          <a:lstStyle>
            <a:lvl1pPr>
              <a:defRPr/>
            </a:lvl1pPr>
          </a:lstStyle>
          <a:p>
            <a:pPr fontAlgn="auto">
              <a:spcBef>
                <a:spcPts val="0"/>
              </a:spcBef>
              <a:spcAft>
                <a:spcPts val="0"/>
              </a:spcAft>
            </a:pPr>
            <a:fld id="{75EA966F-8933-4F46-BCFB-62E255C6231C}" type="datetimeFigureOut">
              <a:rPr lang="en-US" sz="1800" smtClean="0">
                <a:latin typeface="Calibri"/>
                <a:cs typeface="+mn-cs"/>
              </a:rPr>
              <a:pPr fontAlgn="auto">
                <a:spcBef>
                  <a:spcPts val="0"/>
                </a:spcBef>
                <a:spcAft>
                  <a:spcPts val="0"/>
                </a:spcAft>
              </a:pPr>
              <a:t>4/27/2015</a:t>
            </a:fld>
            <a:endParaRPr lang="en-US" sz="1800">
              <a:latin typeface="Calibri"/>
              <a:cs typeface="+mn-cs"/>
            </a:endParaRPr>
          </a:p>
        </p:txBody>
      </p:sp>
      <p:sp>
        <p:nvSpPr>
          <p:cNvPr id="7" name="Foliennummernplatzhalter 3" hidden="1"/>
          <p:cNvSpPr>
            <a:spLocks noGrp="1"/>
          </p:cNvSpPr>
          <p:nvPr>
            <p:ph type="sldNum" sz="quarter" idx="12"/>
            <p:custDataLst>
              <p:tags r:id="rId3"/>
            </p:custDataLst>
          </p:nvPr>
        </p:nvSpPr>
        <p:spPr/>
        <p:txBody>
          <a:bodyPr/>
          <a:lstStyle>
            <a:lvl1pPr>
              <a:defRPr/>
            </a:lvl1pPr>
          </a:lstStyle>
          <a:p>
            <a:fld id="{F138519F-0C24-4D75-ACB4-46A10C67BDF6}" type="slidenum">
              <a:rPr smtClean="0"/>
              <a:pPr/>
              <a:t>‹#›</a:t>
            </a:fld>
            <a:endParaRPr/>
          </a:p>
        </p:txBody>
      </p:sp>
    </p:spTree>
    <p:extLst>
      <p:ext uri="{BB962C8B-B14F-4D97-AF65-F5344CB8AC3E}">
        <p14:creationId xmlns:p14="http://schemas.microsoft.com/office/powerpoint/2010/main" val="160879242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hasCustomPrompt="1"/>
          </p:nvPr>
        </p:nvSpPr>
        <p:spPr>
          <a:xfrm>
            <a:off x="828675" y="2124075"/>
            <a:ext cx="3667125" cy="3959225"/>
          </a:xfrm>
        </p:spPr>
        <p:txBody>
          <a:bodyPr/>
          <a:lstStyle>
            <a:lvl1pPr marL="0" indent="0">
              <a:buNone/>
              <a:defRPr/>
            </a:lvl1pPr>
            <a:lvl2pPr marL="215900" indent="0">
              <a:buNone/>
              <a:defRPr/>
            </a:lvl2pPr>
            <a:lvl3pPr marL="431800" indent="0">
              <a:buNone/>
              <a:defRPr/>
            </a:lvl3pPr>
            <a:lvl4pPr marL="647700" indent="0">
              <a:buNone/>
              <a:defRPr/>
            </a:lvl4pPr>
            <a:lvl5pPr marL="863600" indent="0">
              <a:buNone/>
              <a:defRPr/>
            </a:lvl5pPr>
          </a:lstStyle>
          <a:p>
            <a:pPr lvl="0"/>
            <a:r>
              <a:rPr lang="en-US" smtClean="0"/>
              <a:t>Choose icon to add image</a:t>
            </a:r>
            <a:endParaRPr lang="en-US" dirty="0" smtClean="0"/>
          </a:p>
        </p:txBody>
      </p:sp>
      <p:sp>
        <p:nvSpPr>
          <p:cNvPr id="4" name="Text Placeholder 3"/>
          <p:cNvSpPr>
            <a:spLocks noGrp="1"/>
          </p:cNvSpPr>
          <p:nvPr>
            <p:ph type="body" sz="half" idx="2"/>
          </p:nvPr>
        </p:nvSpPr>
        <p:spPr>
          <a:xfrm>
            <a:off x="4648200" y="2124075"/>
            <a:ext cx="3667125" cy="3959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0925245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ags" Target="../tags/tag3.xml"/><Relationship Id="rId13" Type="http://schemas.openxmlformats.org/officeDocument/2006/relationships/tags" Target="../tags/tag8.xml"/><Relationship Id="rId3" Type="http://schemas.openxmlformats.org/officeDocument/2006/relationships/slideLayout" Target="../slideLayouts/slideLayout3.xml"/><Relationship Id="rId7" Type="http://schemas.openxmlformats.org/officeDocument/2006/relationships/tags" Target="../tags/tag2.xml"/><Relationship Id="rId12" Type="http://schemas.openxmlformats.org/officeDocument/2006/relationships/tags" Target="../tags/tag7.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tags" Target="../tags/tag6.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tags" Target="../tags/tag5.xml"/><Relationship Id="rId4" Type="http://schemas.openxmlformats.org/officeDocument/2006/relationships/slideLayout" Target="../slideLayouts/slideLayout4.xml"/><Relationship Id="rId9" Type="http://schemas.openxmlformats.org/officeDocument/2006/relationships/tags" Target="../tags/tag4.xml"/><Relationship Id="rId14" Type="http://schemas.openxmlformats.org/officeDocument/2006/relationships/tags" Target="../tags/tag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ags" Target="../tags/tag17.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tags" Target="../tags/tag16.xml"/><Relationship Id="rId5" Type="http://schemas.openxmlformats.org/officeDocument/2006/relationships/slideLayout" Target="../slideLayouts/slideLayout10.xml"/><Relationship Id="rId10" Type="http://schemas.openxmlformats.org/officeDocument/2006/relationships/tags" Target="../tags/tag15.xml"/><Relationship Id="rId4" Type="http://schemas.openxmlformats.org/officeDocument/2006/relationships/slideLayout" Target="../slideLayouts/slideLayout9.xml"/><Relationship Id="rId9" Type="http://schemas.openxmlformats.org/officeDocument/2006/relationships/tags" Target="../tags/tag14.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ags" Target="../tags/tag3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tags" Target="../tags/tag34.xml"/><Relationship Id="rId5" Type="http://schemas.openxmlformats.org/officeDocument/2006/relationships/slideLayout" Target="../slideLayouts/slideLayout17.xml"/><Relationship Id="rId10" Type="http://schemas.openxmlformats.org/officeDocument/2006/relationships/tags" Target="../tags/tag33.xml"/><Relationship Id="rId4" Type="http://schemas.openxmlformats.org/officeDocument/2006/relationships/slideLayout" Target="../slideLayouts/slideLayout16.xml"/><Relationship Id="rId9" Type="http://schemas.openxmlformats.org/officeDocument/2006/relationships/tags" Target="../tags/tag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Date Placeholder 2" hidden="1"/>
          <p:cNvSpPr>
            <a:spLocks noGrp="1"/>
          </p:cNvSpPr>
          <p:nvPr>
            <p:ph type="dt" sz="half" idx="2"/>
            <p:custDataLst>
              <p:tags r:id="rId7"/>
            </p:custDataLst>
          </p:nvPr>
        </p:nvSpPr>
        <p:spPr>
          <a:xfrm>
            <a:off x="800100" y="5715000"/>
            <a:ext cx="7543800" cy="304800"/>
          </a:xfrm>
          <a:prstGeom prst="rect">
            <a:avLst/>
          </a:prstGeom>
          <a:ln w="0">
            <a:noFill/>
          </a:ln>
          <a:effectLst/>
          <a:extLst>
            <a:ext uri="{91240B29-F687-4F45-9708-019B960494DF}">
              <a14:hiddenLine xmlns:a14="http://schemas.microsoft.com/office/drawing/2010/main" w="0">
                <a:solidFill>
                  <a:schemeClr val="tx1"/>
                </a:solidFill>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ctr"/>
          <a:lstStyle>
            <a:lvl1pPr algn="l">
              <a:spcBef>
                <a:spcPts val="0"/>
              </a:spcBef>
              <a:spcAft>
                <a:spcPts val="0"/>
              </a:spcAft>
              <a:defRPr sz="1900">
                <a:solidFill>
                  <a:srgbClr val="FFFFFF"/>
                </a:solidFill>
              </a:defRPr>
            </a:lvl1pPr>
          </a:lstStyle>
          <a:p>
            <a:endParaRPr lang="en-US"/>
          </a:p>
        </p:txBody>
      </p:sp>
      <p:pic>
        <p:nvPicPr>
          <p:cNvPr id="1026" name="Grafik 5" descr="SHLBG2C_CO.gif"/>
          <p:cNvPicPr>
            <a:picLocks/>
          </p:cNvPicPr>
          <p:nvPr>
            <p:custDataLst>
              <p:tags r:id="rId8"/>
            </p:custDataLst>
          </p:nvPr>
        </p:nvPicPr>
        <p:blipFill>
          <a:blip r:embed="rId15">
            <a:extLst>
              <a:ext uri="{28A0092B-C50C-407E-A947-70E740481C1C}">
                <a14:useLocalDpi xmlns:a14="http://schemas.microsoft.com/office/drawing/2010/main" val="0"/>
              </a:ext>
            </a:extLst>
          </a:blip>
          <a:srcRect/>
          <a:stretch>
            <a:fillRect/>
          </a:stretch>
        </p:blipFill>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pic>
      <p:pic>
        <p:nvPicPr>
          <p:cNvPr id="2" name="Grafik 4" descr="PHSMTR2_CO.gif"/>
          <p:cNvPicPr>
            <a:picLocks/>
          </p:cNvPicPr>
          <p:nvPr>
            <p:custDataLst>
              <p:tags r:id="rId9"/>
            </p:custDataLst>
          </p:nvPr>
        </p:nvPicPr>
        <p:blipFill>
          <a:blip r:embed="rId16" cstate="print">
            <a:extLst>
              <a:ext uri="{28A0092B-C50C-407E-A947-70E740481C1C}">
                <a14:useLocalDpi xmlns:a14="http://schemas.microsoft.com/office/drawing/2010/main" val="0"/>
              </a:ext>
            </a:extLst>
          </a:blip>
          <a:srcRect/>
          <a:stretch>
            <a:fillRect/>
          </a:stretch>
        </p:blipFill>
        <p:spPr bwMode="auto">
          <a:xfrm>
            <a:off x="247650" y="130175"/>
            <a:ext cx="99060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pic>
      <p:sp>
        <p:nvSpPr>
          <p:cNvPr id="1027" name="Rectangle 2"/>
          <p:cNvSpPr>
            <a:spLocks noGrp="1" noChangeArrowheads="1"/>
          </p:cNvSpPr>
          <p:nvPr>
            <p:ph type="title"/>
            <p:custDataLst>
              <p:tags r:id="rId10"/>
            </p:custDataLst>
          </p:nvPr>
        </p:nvSpPr>
        <p:spPr bwMode="auto">
          <a:xfrm>
            <a:off x="392113" y="565150"/>
            <a:ext cx="83597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1029" name="Rectangle 11"/>
          <p:cNvSpPr>
            <a:spLocks noGrp="1" noChangeArrowheads="1"/>
          </p:cNvSpPr>
          <p:nvPr>
            <p:ph type="body" idx="1"/>
            <p:custDataLst>
              <p:tags r:id="rId11"/>
            </p:custDataLst>
          </p:nvPr>
        </p:nvSpPr>
        <p:spPr bwMode="auto">
          <a:xfrm>
            <a:off x="392113" y="1714500"/>
            <a:ext cx="8359775" cy="438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TextBox 3"/>
          <p:cNvSpPr txBox="1">
            <a:spLocks/>
          </p:cNvSpPr>
          <p:nvPr userDrawn="1">
            <p:custDataLst>
              <p:tags r:id="rId12"/>
            </p:custDataLst>
          </p:nvPr>
        </p:nvSpPr>
        <p:spPr>
          <a:xfrm>
            <a:off x="247650" y="6578600"/>
            <a:ext cx="1841500" cy="152400"/>
          </a:xfrm>
          <a:prstGeom prst="rect">
            <a:avLst/>
          </a:prstGeom>
          <a:noFill/>
          <a:ln w="0">
            <a:noFill/>
          </a:ln>
          <a:effectLst/>
          <a:extLst>
            <a:ext uri="{91240B29-F687-4F45-9708-019B960494DF}">
              <a14:hiddenLine xmlns:a14="http://schemas.microsoft.com/office/drawing/2010/main" w="0">
                <a:solidFill>
                  <a:schemeClr val="tx1"/>
                </a:solidFill>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b">
            <a:noAutofit/>
          </a:bodyPr>
          <a:lstStyle/>
          <a:p>
            <a:pPr>
              <a:spcBef>
                <a:spcPts val="0"/>
              </a:spcBef>
              <a:spcAft>
                <a:spcPts val="0"/>
              </a:spcAft>
            </a:pPr>
            <a:endParaRPr lang="en-US" sz="1000">
              <a:solidFill>
                <a:srgbClr val="000000"/>
              </a:solidFill>
            </a:endParaRPr>
          </a:p>
        </p:txBody>
      </p:sp>
      <p:sp>
        <p:nvSpPr>
          <p:cNvPr id="1030" name="Rectangle 6"/>
          <p:cNvSpPr>
            <a:spLocks noGrp="1" noChangeArrowheads="1"/>
          </p:cNvSpPr>
          <p:nvPr>
            <p:ph type="sldNum" sz="quarter" idx="4"/>
            <p:custDataLst>
              <p:tags r:id="rId13"/>
            </p:custDataLst>
          </p:nvPr>
        </p:nvSpPr>
        <p:spPr bwMode="auto">
          <a:xfrm>
            <a:off x="8578850" y="6578600"/>
            <a:ext cx="317500" cy="152400"/>
          </a:xfrm>
          <a:prstGeom prst="rect">
            <a:avLst/>
          </a:prstGeom>
          <a:noFill/>
          <a:ln w="0">
            <a:noFill/>
            <a:miter lim="800000"/>
            <a:headEnd/>
            <a:tailEnd/>
          </a:ln>
          <a:effectLst/>
        </p:spPr>
        <p:txBody>
          <a:bodyPr vert="horz" wrap="square" lIns="0" tIns="0" rIns="0" bIns="0" numCol="1" anchor="t" anchorCtr="0" compatLnSpc="1">
            <a:prstTxWarp prst="textNoShape">
              <a:avLst/>
            </a:prstTxWarp>
          </a:bodyPr>
          <a:lstStyle>
            <a:lvl1pPr algn="r">
              <a:defRPr sz="1000"/>
            </a:lvl1pPr>
          </a:lstStyle>
          <a:p>
            <a:pPr>
              <a:defRPr/>
            </a:pPr>
            <a:fld id="{2F6DF364-55BA-4A0F-B222-6958F99F3B70}" type="slidenum">
              <a:rPr lang="" smtClean="0"/>
              <a:pPr>
                <a:defRPr/>
              </a:pPr>
              <a:t>‹#›</a:t>
            </a:fld>
            <a:endParaRPr lang=""/>
          </a:p>
        </p:txBody>
      </p:sp>
      <p:sp>
        <p:nvSpPr>
          <p:cNvPr id="5" name="TextBox 4"/>
          <p:cNvSpPr txBox="1">
            <a:spLocks/>
          </p:cNvSpPr>
          <p:nvPr userDrawn="1">
            <p:custDataLst>
              <p:tags r:id="rId14"/>
            </p:custDataLst>
          </p:nvPr>
        </p:nvSpPr>
        <p:spPr>
          <a:xfrm>
            <a:off x="2032000" y="6578600"/>
            <a:ext cx="5080000" cy="152400"/>
          </a:xfrm>
          <a:prstGeom prst="rect">
            <a:avLst/>
          </a:prstGeom>
          <a:noFill/>
          <a:ln w="0">
            <a:noFill/>
          </a:ln>
          <a:effectLst/>
          <a:extLst>
            <a:ext uri="{91240B29-F687-4F45-9708-019B960494DF}">
              <a14:hiddenLine xmlns:a14="http://schemas.microsoft.com/office/drawing/2010/main" w="0">
                <a:solidFill>
                  <a:schemeClr val="tx1"/>
                </a:solidFill>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b">
            <a:noAutofit/>
          </a:bodyPr>
          <a:lstStyle/>
          <a:p>
            <a:pPr algn="ctr">
              <a:spcBef>
                <a:spcPts val="0"/>
              </a:spcBef>
              <a:spcAft>
                <a:spcPts val="0"/>
              </a:spcAft>
            </a:pPr>
            <a:r>
              <a:rPr lang="en-US" sz="800" smtClean="0">
                <a:solidFill>
                  <a:srgbClr val="000000"/>
                </a:solidFill>
              </a:rPr>
              <a:t>iXR Clinical Education, April 2014</a:t>
            </a:r>
            <a:endParaRPr lang="en-US" sz="800">
              <a:solidFill>
                <a:srgbClr val="000000"/>
              </a:solidFill>
            </a:endParaRPr>
          </a:p>
        </p:txBody>
      </p:sp>
    </p:spTree>
  </p:cSld>
  <p:clrMap bg1="lt1" tx1="dk1" bg2="lt2" tx2="dk2" accent1="accent1" accent2="accent2" accent3="accent3" accent4="accent4" accent5="accent5" accent6="accent6" hlink="hlink" folHlink="folHlink"/>
  <p:sldLayoutIdLst>
    <p:sldLayoutId id="2147483937" r:id="rId1"/>
    <p:sldLayoutId id="2147483938" r:id="rId2"/>
    <p:sldLayoutId id="2147483940" r:id="rId3"/>
    <p:sldLayoutId id="2147483943" r:id="rId4"/>
    <p:sldLayoutId id="2147483944" r:id="rId5"/>
  </p:sldLayoutIdLst>
  <p:txStyles>
    <p:titleStyle>
      <a:lvl1pPr algn="l" rtl="0" eaLnBrk="1" fontAlgn="base" hangingPunct="1">
        <a:spcBef>
          <a:spcPct val="0"/>
        </a:spcBef>
        <a:spcAft>
          <a:spcPct val="0"/>
        </a:spcAft>
        <a:defRPr sz="3000">
          <a:solidFill>
            <a:srgbClr val="000000"/>
          </a:solidFill>
          <a:latin typeface="+mj-lt"/>
          <a:ea typeface="+mj-ea"/>
          <a:cs typeface="+mj-cs"/>
        </a:defRPr>
      </a:lvl1pPr>
      <a:lvl2pPr algn="l" rtl="0" eaLnBrk="1" fontAlgn="base" hangingPunct="1">
        <a:spcBef>
          <a:spcPct val="0"/>
        </a:spcBef>
        <a:spcAft>
          <a:spcPct val="0"/>
        </a:spcAft>
        <a:defRPr sz="3000">
          <a:solidFill>
            <a:srgbClr val="000000"/>
          </a:solidFill>
          <a:latin typeface="Arial" charset="0"/>
        </a:defRPr>
      </a:lvl2pPr>
      <a:lvl3pPr algn="l" rtl="0" eaLnBrk="1" fontAlgn="base" hangingPunct="1">
        <a:spcBef>
          <a:spcPct val="0"/>
        </a:spcBef>
        <a:spcAft>
          <a:spcPct val="0"/>
        </a:spcAft>
        <a:defRPr sz="3000">
          <a:solidFill>
            <a:srgbClr val="000000"/>
          </a:solidFill>
          <a:latin typeface="Arial" charset="0"/>
        </a:defRPr>
      </a:lvl3pPr>
      <a:lvl4pPr algn="l" rtl="0" eaLnBrk="1" fontAlgn="base" hangingPunct="1">
        <a:spcBef>
          <a:spcPct val="0"/>
        </a:spcBef>
        <a:spcAft>
          <a:spcPct val="0"/>
        </a:spcAft>
        <a:defRPr sz="3000">
          <a:solidFill>
            <a:srgbClr val="000000"/>
          </a:solidFill>
          <a:latin typeface="Arial" charset="0"/>
        </a:defRPr>
      </a:lvl4pPr>
      <a:lvl5pPr algn="l" rtl="0" eaLnBrk="1" fontAlgn="base" hangingPunct="1">
        <a:spcBef>
          <a:spcPct val="0"/>
        </a:spcBef>
        <a:spcAft>
          <a:spcPct val="0"/>
        </a:spcAft>
        <a:defRPr sz="3000">
          <a:solidFill>
            <a:srgbClr val="000000"/>
          </a:solidFill>
          <a:latin typeface="Arial" charset="0"/>
        </a:defRPr>
      </a:lvl5pPr>
      <a:lvl6pPr marL="457200" algn="l" rtl="0" eaLnBrk="1" fontAlgn="base" hangingPunct="1">
        <a:spcBef>
          <a:spcPct val="0"/>
        </a:spcBef>
        <a:spcAft>
          <a:spcPct val="0"/>
        </a:spcAft>
        <a:defRPr sz="3000">
          <a:solidFill>
            <a:srgbClr val="000000"/>
          </a:solidFill>
          <a:latin typeface="Arial" charset="0"/>
        </a:defRPr>
      </a:lvl6pPr>
      <a:lvl7pPr marL="914400" algn="l" rtl="0" eaLnBrk="1" fontAlgn="base" hangingPunct="1">
        <a:spcBef>
          <a:spcPct val="0"/>
        </a:spcBef>
        <a:spcAft>
          <a:spcPct val="0"/>
        </a:spcAft>
        <a:defRPr sz="3000">
          <a:solidFill>
            <a:srgbClr val="000000"/>
          </a:solidFill>
          <a:latin typeface="Arial" charset="0"/>
        </a:defRPr>
      </a:lvl7pPr>
      <a:lvl8pPr marL="1371600" algn="l" rtl="0" eaLnBrk="1" fontAlgn="base" hangingPunct="1">
        <a:spcBef>
          <a:spcPct val="0"/>
        </a:spcBef>
        <a:spcAft>
          <a:spcPct val="0"/>
        </a:spcAft>
        <a:defRPr sz="3000">
          <a:solidFill>
            <a:srgbClr val="000000"/>
          </a:solidFill>
          <a:latin typeface="Arial" charset="0"/>
        </a:defRPr>
      </a:lvl8pPr>
      <a:lvl9pPr marL="1828800" algn="l" rtl="0" eaLnBrk="1" fontAlgn="base" hangingPunct="1">
        <a:spcBef>
          <a:spcPct val="0"/>
        </a:spcBef>
        <a:spcAft>
          <a:spcPct val="0"/>
        </a:spcAft>
        <a:defRPr sz="3000">
          <a:solidFill>
            <a:srgbClr val="000000"/>
          </a:solidFill>
          <a:latin typeface="Arial" charset="0"/>
        </a:defRPr>
      </a:lvl9pPr>
    </p:titleStyle>
    <p:bodyStyle>
      <a:lvl1pPr marL="252413" indent="-252413" algn="l" rtl="0" eaLnBrk="1" fontAlgn="base" hangingPunct="1">
        <a:lnSpc>
          <a:spcPct val="105000"/>
        </a:lnSpc>
        <a:spcBef>
          <a:spcPct val="20000"/>
        </a:spcBef>
        <a:spcAft>
          <a:spcPct val="0"/>
        </a:spcAft>
        <a:buSzPct val="100000"/>
        <a:buChar char="•"/>
        <a:defRPr sz="2000">
          <a:solidFill>
            <a:srgbClr val="000000"/>
          </a:solidFill>
          <a:latin typeface="+mn-lt"/>
          <a:ea typeface="+mn-ea"/>
          <a:cs typeface="+mn-cs"/>
        </a:defRPr>
      </a:lvl1pPr>
      <a:lvl2pPr marL="709613" indent="-252413" algn="l" rtl="0" eaLnBrk="1" fontAlgn="base" hangingPunct="1">
        <a:lnSpc>
          <a:spcPct val="105000"/>
        </a:lnSpc>
        <a:spcBef>
          <a:spcPct val="20000"/>
        </a:spcBef>
        <a:spcAft>
          <a:spcPct val="0"/>
        </a:spcAft>
        <a:buSzPct val="100000"/>
        <a:buChar char="–"/>
        <a:defRPr sz="2000">
          <a:solidFill>
            <a:srgbClr val="000000"/>
          </a:solidFill>
          <a:latin typeface="+mn-lt"/>
        </a:defRPr>
      </a:lvl2pPr>
      <a:lvl3pPr marL="1166813" indent="-252413" algn="l" rtl="0" eaLnBrk="1" fontAlgn="base" hangingPunct="1">
        <a:lnSpc>
          <a:spcPct val="105000"/>
        </a:lnSpc>
        <a:spcBef>
          <a:spcPct val="20000"/>
        </a:spcBef>
        <a:spcAft>
          <a:spcPct val="0"/>
        </a:spcAft>
        <a:buSzPct val="100000"/>
        <a:buChar char="•"/>
        <a:defRPr sz="2400">
          <a:solidFill>
            <a:srgbClr val="000000"/>
          </a:solidFill>
          <a:latin typeface="+mn-lt"/>
        </a:defRPr>
      </a:lvl3pPr>
      <a:lvl4pPr marL="1624013" indent="-252413" algn="l" rtl="0" eaLnBrk="1" fontAlgn="base" hangingPunct="1">
        <a:lnSpc>
          <a:spcPct val="105000"/>
        </a:lnSpc>
        <a:spcBef>
          <a:spcPct val="20000"/>
        </a:spcBef>
        <a:spcAft>
          <a:spcPct val="0"/>
        </a:spcAft>
        <a:buSzPct val="100000"/>
        <a:buChar char="–"/>
        <a:defRPr sz="1600">
          <a:solidFill>
            <a:srgbClr val="000000"/>
          </a:solidFill>
          <a:latin typeface="+mn-lt"/>
        </a:defRPr>
      </a:lvl4pPr>
      <a:lvl5pPr marL="2081213" indent="-252413" algn="l" rtl="0" eaLnBrk="1" fontAlgn="base" hangingPunct="1">
        <a:lnSpc>
          <a:spcPct val="105000"/>
        </a:lnSpc>
        <a:spcBef>
          <a:spcPct val="20000"/>
        </a:spcBef>
        <a:spcAft>
          <a:spcPct val="0"/>
        </a:spcAft>
        <a:buSzPct val="100000"/>
        <a:buChar char="–"/>
        <a:defRPr sz="1600">
          <a:solidFill>
            <a:srgbClr val="000000"/>
          </a:solidFill>
          <a:latin typeface="+mn-lt"/>
        </a:defRPr>
      </a:lvl5pPr>
      <a:lvl6pPr marL="2540000" indent="-254000" algn="l" rtl="0" eaLnBrk="1" fontAlgn="base" hangingPunct="1">
        <a:lnSpc>
          <a:spcPct val="105000"/>
        </a:lnSpc>
        <a:spcBef>
          <a:spcPct val="20000"/>
        </a:spcBef>
        <a:spcAft>
          <a:spcPct val="0"/>
        </a:spcAft>
        <a:buSzPct val="100000"/>
        <a:buChar char="–"/>
        <a:defRPr sz="1600">
          <a:solidFill>
            <a:srgbClr val="000000"/>
          </a:solidFill>
          <a:latin typeface="+mn-lt"/>
        </a:defRPr>
      </a:lvl6pPr>
      <a:lvl7pPr marL="2997200" indent="-254000" algn="l" rtl="0" eaLnBrk="1" fontAlgn="base" hangingPunct="1">
        <a:lnSpc>
          <a:spcPct val="105000"/>
        </a:lnSpc>
        <a:spcBef>
          <a:spcPct val="20000"/>
        </a:spcBef>
        <a:spcAft>
          <a:spcPct val="0"/>
        </a:spcAft>
        <a:buSzPct val="100000"/>
        <a:buChar char="–"/>
        <a:defRPr sz="1600">
          <a:solidFill>
            <a:srgbClr val="000000"/>
          </a:solidFill>
          <a:latin typeface="+mn-lt"/>
        </a:defRPr>
      </a:lvl7pPr>
      <a:lvl8pPr marL="3454400" indent="-254000" algn="l" rtl="0" eaLnBrk="1" fontAlgn="base" hangingPunct="1">
        <a:lnSpc>
          <a:spcPct val="105000"/>
        </a:lnSpc>
        <a:spcBef>
          <a:spcPct val="20000"/>
        </a:spcBef>
        <a:spcAft>
          <a:spcPct val="0"/>
        </a:spcAft>
        <a:buSzPct val="100000"/>
        <a:buChar char="–"/>
        <a:defRPr sz="1600">
          <a:solidFill>
            <a:srgbClr val="000000"/>
          </a:solidFill>
          <a:latin typeface="+mn-lt"/>
        </a:defRPr>
      </a:lvl8pPr>
      <a:lvl9pPr marL="3911600" indent="-254000" algn="l" rtl="0" eaLnBrk="1" fontAlgn="base" hangingPunct="1">
        <a:lnSpc>
          <a:spcPct val="105000"/>
        </a:lnSpc>
        <a:spcBef>
          <a:spcPct val="20000"/>
        </a:spcBef>
        <a:spcAft>
          <a:spcPct val="0"/>
        </a:spcAft>
        <a:buSzPct val="100000"/>
        <a:buChar char="–"/>
        <a:defRPr sz="1600">
          <a:solidFill>
            <a:srgbClr val="000000"/>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6" name="Titelplatzhalter 1"/>
          <p:cNvSpPr>
            <a:spLocks noGrp="1"/>
          </p:cNvSpPr>
          <p:nvPr>
            <p:ph type="title"/>
            <p:custDataLst>
              <p:tags r:id="rId9"/>
            </p:custDataLst>
          </p:nvPr>
        </p:nvSpPr>
        <p:spPr bwMode="auto">
          <a:xfrm>
            <a:off x="828675" y="828675"/>
            <a:ext cx="7486650"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numCol="1" anchor="t" anchorCtr="0" compatLnSpc="1">
            <a:prstTxWarp prst="textNoShape">
              <a:avLst/>
            </a:prstTxWarp>
          </a:bodyPr>
          <a:lstStyle/>
          <a:p>
            <a:pPr lvl="0" algn="l" rtl="0" eaLnBrk="1" fontAlgn="base" hangingPunct="1">
              <a:spcBef>
                <a:spcPct val="0"/>
              </a:spcBef>
              <a:spcAft>
                <a:spcPct val="0"/>
              </a:spcAft>
              <a:buNone/>
            </a:pPr>
            <a:r>
              <a:rPr lang="de-DE" altLang="de-DE" smtClean="0"/>
              <a:t>Titelmasterformat durch Klicken bearbeiten</a:t>
            </a:r>
          </a:p>
        </p:txBody>
      </p:sp>
      <p:sp>
        <p:nvSpPr>
          <p:cNvPr id="1027" name="Textplatzhalter 2"/>
          <p:cNvSpPr>
            <a:spLocks noGrp="1"/>
          </p:cNvSpPr>
          <p:nvPr>
            <p:ph type="body" idx="1"/>
            <p:custDataLst>
              <p:tags r:id="rId10"/>
            </p:custDataLst>
          </p:nvPr>
        </p:nvSpPr>
        <p:spPr bwMode="auto">
          <a:xfrm>
            <a:off x="540004" y="1548002"/>
            <a:ext cx="8064005" cy="46080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numCol="1" anchor="t" anchorCtr="0" compatLnSpc="1">
            <a:prstTxWarp prst="textNoShape">
              <a:avLst/>
            </a:prstTxWarp>
          </a:bodyPr>
          <a:lstStyle/>
          <a:p>
            <a:pPr lvl="0"/>
            <a:r>
              <a:rPr lang="de-DE" altLang="de-DE" dirty="0" smtClean="0"/>
              <a:t>Textmasterformat bearbeiten</a:t>
            </a:r>
          </a:p>
          <a:p>
            <a:pPr lvl="1"/>
            <a:r>
              <a:rPr lang="de-DE" altLang="de-DE" dirty="0" smtClean="0"/>
              <a:t>Zweite Ebene</a:t>
            </a:r>
          </a:p>
          <a:p>
            <a:pPr lvl="2"/>
            <a:r>
              <a:rPr lang="de-DE" altLang="de-DE" dirty="0" smtClean="0"/>
              <a:t>Dritte Ebene</a:t>
            </a:r>
          </a:p>
          <a:p>
            <a:pPr lvl="3"/>
            <a:r>
              <a:rPr lang="de-DE" altLang="de-DE" dirty="0" smtClean="0"/>
              <a:t>Vierte Ebene</a:t>
            </a:r>
          </a:p>
          <a:p>
            <a:pPr lvl="4"/>
            <a:r>
              <a:rPr lang="de-DE" altLang="de-DE" dirty="0" smtClean="0"/>
              <a:t>Fünfte Ebene</a:t>
            </a:r>
          </a:p>
        </p:txBody>
      </p:sp>
      <p:sp>
        <p:nvSpPr>
          <p:cNvPr id="2" name="Fußzeilenplatzhalter 1" hidden="1"/>
          <p:cNvSpPr>
            <a:spLocks noGrp="1"/>
          </p:cNvSpPr>
          <p:nvPr>
            <p:ph type="ftr" sz="quarter" idx="3"/>
            <p:custDataLst>
              <p:tags r:id="rId11"/>
            </p:custDataLst>
          </p:nvPr>
        </p:nvSpPr>
        <p:spPr>
          <a:xfrm>
            <a:off x="825500" y="6502400"/>
            <a:ext cx="762000" cy="139700"/>
          </a:xfrm>
          <a:prstGeom prst="rect">
            <a:avLst/>
          </a:prstGeom>
          <a:ln w="0">
            <a:noFill/>
          </a:ln>
          <a:effectLst/>
          <a:extLst>
            <a:ext uri="{91240B29-F687-4F45-9708-019B960494DF}">
              <a14:hiddenLine xmlns:a14="http://schemas.microsoft.com/office/drawing/2010/main" w="0">
                <a:solidFill>
                  <a:schemeClr val="tx1"/>
                </a:solidFill>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b"/>
          <a:lstStyle>
            <a:lvl1pPr algn="ctr" fontAlgn="auto">
              <a:spcBef>
                <a:spcPts val="0"/>
              </a:spcBef>
              <a:spcAft>
                <a:spcPts val="0"/>
              </a:spcAft>
              <a:defRPr sz="1200">
                <a:solidFill>
                  <a:srgbClr val="FFFFFF"/>
                </a:solidFill>
                <a:latin typeface="Calibri"/>
              </a:defRPr>
            </a:lvl1pPr>
          </a:lstStyle>
          <a:p>
            <a:endParaRPr lang="en-US">
              <a:cs typeface="+mn-cs"/>
            </a:endParaRPr>
          </a:p>
        </p:txBody>
      </p:sp>
      <p:sp>
        <p:nvSpPr>
          <p:cNvPr id="4" name="Foliennummernplatzhalter 3" hidden="1"/>
          <p:cNvSpPr>
            <a:spLocks noGrp="1"/>
          </p:cNvSpPr>
          <p:nvPr>
            <p:ph type="sldNum" sz="quarter" idx="4"/>
            <p:custDataLst>
              <p:tags r:id="rId12"/>
            </p:custDataLst>
          </p:nvPr>
        </p:nvSpPr>
        <p:spPr>
          <a:xfrm>
            <a:off x="209550" y="6464300"/>
            <a:ext cx="508000" cy="184150"/>
          </a:xfrm>
          <a:prstGeom prst="rect">
            <a:avLst/>
          </a:prstGeom>
          <a:ln w="0">
            <a:noFill/>
          </a:ln>
          <a:effectLst/>
          <a:extLst>
            <a:ext uri="{91240B29-F687-4F45-9708-019B960494DF}">
              <a14:hiddenLine xmlns:a14="http://schemas.microsoft.com/office/drawing/2010/main" w="0">
                <a:solidFill>
                  <a:schemeClr val="tx1"/>
                </a:solidFill>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ctr"/>
          <a:lstStyle>
            <a:lvl1pPr algn="r" fontAlgn="auto">
              <a:spcBef>
                <a:spcPts val="0"/>
              </a:spcBef>
              <a:spcAft>
                <a:spcPts val="0"/>
              </a:spcAft>
              <a:defRPr sz="1200">
                <a:solidFill>
                  <a:srgbClr val="FFFFFF"/>
                </a:solidFill>
                <a:latin typeface="Calibri"/>
              </a:defRPr>
            </a:lvl1pPr>
          </a:lstStyle>
          <a:p>
            <a:fld id="{F138519F-0C24-4D75-ACB4-46A10C67BDF6}" type="slidenum">
              <a:rPr lang="en-US" smtClean="0">
                <a:cs typeface="+mn-cs"/>
              </a:rPr>
              <a:pPr/>
              <a:t>‹#›</a:t>
            </a:fld>
            <a:endParaRPr lang="en-US">
              <a:cs typeface="+mn-cs"/>
            </a:endParaRPr>
          </a:p>
        </p:txBody>
      </p:sp>
    </p:spTree>
    <p:extLst>
      <p:ext uri="{BB962C8B-B14F-4D97-AF65-F5344CB8AC3E}">
        <p14:creationId xmlns:p14="http://schemas.microsoft.com/office/powerpoint/2010/main" val="37518463"/>
      </p:ext>
    </p:extLst>
  </p:cSld>
  <p:clrMap bg1="lt1" tx1="dk1" bg2="lt2" tx2="dk2" accent1="accent1" accent2="accent2" accent3="accent3" accent4="accent4" accent5="accent5" accent6="accent6" hlink="hlink" folHlink="folHlink"/>
  <p:sldLayoutIdLst>
    <p:sldLayoutId id="2147483946" r:id="rId1"/>
    <p:sldLayoutId id="2147483947" r:id="rId2"/>
    <p:sldLayoutId id="2147483948" r:id="rId3"/>
    <p:sldLayoutId id="2147483949" r:id="rId4"/>
    <p:sldLayoutId id="2147483950" r:id="rId5"/>
    <p:sldLayoutId id="2147483951" r:id="rId6"/>
    <p:sldLayoutId id="2147483952" r:id="rId7"/>
  </p:sldLayoutIdLst>
  <p:timing>
    <p:tnLst>
      <p:par>
        <p:cTn id="1" dur="indefinite" restart="never" nodeType="tmRoot"/>
      </p:par>
    </p:tnLst>
  </p:timing>
  <p:txStyles>
    <p:titleStyle>
      <a:lvl1pPr algn="l" rtl="0" eaLnBrk="1" fontAlgn="base" hangingPunct="1">
        <a:spcBef>
          <a:spcPct val="0"/>
        </a:spcBef>
        <a:spcAft>
          <a:spcPct val="0"/>
        </a:spcAft>
        <a:defRPr sz="3400" kern="1200">
          <a:solidFill>
            <a:srgbClr val="000000"/>
          </a:solidFill>
          <a:latin typeface="+mj-lt"/>
          <a:ea typeface="+mj-ea"/>
          <a:cs typeface="+mj-cs"/>
        </a:defRPr>
      </a:lvl1pPr>
      <a:lvl2pPr algn="l" rtl="0" eaLnBrk="1" fontAlgn="base" hangingPunct="1">
        <a:spcBef>
          <a:spcPct val="0"/>
        </a:spcBef>
        <a:spcAft>
          <a:spcPct val="0"/>
        </a:spcAft>
        <a:defRPr sz="3400">
          <a:solidFill>
            <a:srgbClr val="000000"/>
          </a:solidFill>
          <a:latin typeface="Calibri" pitchFamily="34" charset="0"/>
        </a:defRPr>
      </a:lvl2pPr>
      <a:lvl3pPr algn="l" rtl="0" eaLnBrk="1" fontAlgn="base" hangingPunct="1">
        <a:spcBef>
          <a:spcPct val="0"/>
        </a:spcBef>
        <a:spcAft>
          <a:spcPct val="0"/>
        </a:spcAft>
        <a:defRPr sz="3400">
          <a:solidFill>
            <a:srgbClr val="000000"/>
          </a:solidFill>
          <a:latin typeface="Calibri" pitchFamily="34" charset="0"/>
        </a:defRPr>
      </a:lvl3pPr>
      <a:lvl4pPr algn="l" rtl="0" eaLnBrk="1" fontAlgn="base" hangingPunct="1">
        <a:spcBef>
          <a:spcPct val="0"/>
        </a:spcBef>
        <a:spcAft>
          <a:spcPct val="0"/>
        </a:spcAft>
        <a:defRPr sz="3400">
          <a:solidFill>
            <a:srgbClr val="000000"/>
          </a:solidFill>
          <a:latin typeface="Calibri" pitchFamily="34" charset="0"/>
        </a:defRPr>
      </a:lvl4pPr>
      <a:lvl5pPr algn="l" rtl="0" eaLnBrk="1" fontAlgn="base" hangingPunct="1">
        <a:spcBef>
          <a:spcPct val="0"/>
        </a:spcBef>
        <a:spcAft>
          <a:spcPct val="0"/>
        </a:spcAft>
        <a:defRPr sz="3400">
          <a:solidFill>
            <a:srgbClr val="000000"/>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215989" indent="-215989" algn="l" rtl="0" eaLnBrk="1" fontAlgn="base" hangingPunct="1">
        <a:spcBef>
          <a:spcPts val="0"/>
        </a:spcBef>
        <a:spcAft>
          <a:spcPts val="0"/>
        </a:spcAft>
        <a:buClrTx/>
        <a:buSzPct val="100000"/>
        <a:buFont typeface="Calibri"/>
        <a:buChar char="•"/>
        <a:defRPr sz="1800" b="0" i="0" u="none" kern="1200">
          <a:solidFill>
            <a:schemeClr val="tx1"/>
          </a:solidFill>
          <a:latin typeface="Calibri"/>
          <a:ea typeface="+mn-ea"/>
          <a:cs typeface="+mn-cs"/>
        </a:defRPr>
      </a:lvl1pPr>
      <a:lvl2pPr marL="431978" indent="-215989" algn="l" rtl="0" eaLnBrk="1" fontAlgn="base" hangingPunct="1">
        <a:spcBef>
          <a:spcPts val="0"/>
        </a:spcBef>
        <a:spcAft>
          <a:spcPts val="0"/>
        </a:spcAft>
        <a:buClrTx/>
        <a:buSzPct val="100000"/>
        <a:buFont typeface="Calibri"/>
        <a:buChar char="–"/>
        <a:defRPr sz="1800" b="0" i="0" u="none" kern="1200">
          <a:solidFill>
            <a:schemeClr val="tx1"/>
          </a:solidFill>
          <a:latin typeface="Calibri"/>
          <a:ea typeface="+mn-ea"/>
          <a:cs typeface="+mn-cs"/>
        </a:defRPr>
      </a:lvl2pPr>
      <a:lvl3pPr marL="647967" indent="-215989" algn="l" rtl="0" eaLnBrk="1" fontAlgn="base" hangingPunct="1">
        <a:spcBef>
          <a:spcPts val="0"/>
        </a:spcBef>
        <a:spcAft>
          <a:spcPts val="0"/>
        </a:spcAft>
        <a:buClrTx/>
        <a:buSzPct val="100000"/>
        <a:buFont typeface="Wingdings"/>
        <a:buChar char="§"/>
        <a:defRPr sz="1800" b="0" i="0" u="none" kern="1200">
          <a:solidFill>
            <a:schemeClr val="tx1"/>
          </a:solidFill>
          <a:latin typeface="Calibri"/>
          <a:ea typeface="+mn-ea"/>
          <a:cs typeface="+mn-cs"/>
        </a:defRPr>
      </a:lvl3pPr>
      <a:lvl4pPr marL="863956" indent="-215989" algn="l" rtl="0" eaLnBrk="1" fontAlgn="base" hangingPunct="1">
        <a:spcBef>
          <a:spcPts val="0"/>
        </a:spcBef>
        <a:spcAft>
          <a:spcPts val="0"/>
        </a:spcAft>
        <a:buClrTx/>
        <a:buSzPct val="100000"/>
        <a:buFont typeface="Calibri"/>
        <a:buChar char="•"/>
        <a:defRPr sz="1800" b="0" i="0" u="none" kern="1200">
          <a:solidFill>
            <a:schemeClr val="tx1"/>
          </a:solidFill>
          <a:latin typeface="Calibri"/>
          <a:ea typeface="+mn-ea"/>
          <a:cs typeface="+mn-cs"/>
        </a:defRPr>
      </a:lvl4pPr>
      <a:lvl5pPr marL="1079945" indent="-215989" algn="l" rtl="0" eaLnBrk="1" fontAlgn="base" hangingPunct="1">
        <a:spcBef>
          <a:spcPts val="0"/>
        </a:spcBef>
        <a:spcAft>
          <a:spcPts val="0"/>
        </a:spcAft>
        <a:buClrTx/>
        <a:buSzPct val="100000"/>
        <a:buFont typeface="Calibri"/>
        <a:buChar char="–"/>
        <a:defRPr sz="1800" b="0" i="0" u="none" kern="1200">
          <a:solidFill>
            <a:schemeClr val="tx1"/>
          </a:solidFill>
          <a:latin typeface="Calibri"/>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6" name="Titelplatzhalter 1"/>
          <p:cNvSpPr>
            <a:spLocks noGrp="1"/>
          </p:cNvSpPr>
          <p:nvPr>
            <p:ph type="title"/>
            <p:custDataLst>
              <p:tags r:id="rId9"/>
            </p:custDataLst>
          </p:nvPr>
        </p:nvSpPr>
        <p:spPr bwMode="auto">
          <a:xfrm>
            <a:off x="828675" y="828675"/>
            <a:ext cx="7486650"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numCol="1" anchor="t" anchorCtr="0" compatLnSpc="1">
            <a:prstTxWarp prst="textNoShape">
              <a:avLst/>
            </a:prstTxWarp>
          </a:bodyPr>
          <a:lstStyle/>
          <a:p>
            <a:pPr lvl="0" algn="l" rtl="0" eaLnBrk="1" fontAlgn="base" hangingPunct="1">
              <a:spcBef>
                <a:spcPct val="0"/>
              </a:spcBef>
              <a:spcAft>
                <a:spcPct val="0"/>
              </a:spcAft>
              <a:buNone/>
            </a:pPr>
            <a:r>
              <a:rPr lang="de-DE" altLang="de-DE" smtClean="0"/>
              <a:t>Titelmasterformat durch Klicken bearbeiten</a:t>
            </a:r>
          </a:p>
        </p:txBody>
      </p:sp>
      <p:sp>
        <p:nvSpPr>
          <p:cNvPr id="1027" name="Textplatzhalter 2"/>
          <p:cNvSpPr>
            <a:spLocks noGrp="1"/>
          </p:cNvSpPr>
          <p:nvPr>
            <p:ph type="body" idx="1"/>
            <p:custDataLst>
              <p:tags r:id="rId10"/>
            </p:custDataLst>
          </p:nvPr>
        </p:nvSpPr>
        <p:spPr bwMode="auto">
          <a:xfrm>
            <a:off x="540004" y="1548002"/>
            <a:ext cx="8064005" cy="46080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numCol="1" anchor="t" anchorCtr="0" compatLnSpc="1">
            <a:prstTxWarp prst="textNoShape">
              <a:avLst/>
            </a:prstTxWarp>
          </a:bodyPr>
          <a:lstStyle/>
          <a:p>
            <a:pPr lvl="0"/>
            <a:r>
              <a:rPr lang="de-DE" altLang="de-DE" dirty="0" smtClean="0"/>
              <a:t>Textmasterformat bearbeiten</a:t>
            </a:r>
          </a:p>
          <a:p>
            <a:pPr lvl="1"/>
            <a:r>
              <a:rPr lang="de-DE" altLang="de-DE" dirty="0" smtClean="0"/>
              <a:t>Zweite Ebene</a:t>
            </a:r>
          </a:p>
          <a:p>
            <a:pPr lvl="2"/>
            <a:r>
              <a:rPr lang="de-DE" altLang="de-DE" dirty="0" smtClean="0"/>
              <a:t>Dritte Ebene</a:t>
            </a:r>
          </a:p>
          <a:p>
            <a:pPr lvl="3"/>
            <a:r>
              <a:rPr lang="de-DE" altLang="de-DE" dirty="0" smtClean="0"/>
              <a:t>Vierte Ebene</a:t>
            </a:r>
          </a:p>
          <a:p>
            <a:pPr lvl="4"/>
            <a:r>
              <a:rPr lang="de-DE" altLang="de-DE" dirty="0" smtClean="0"/>
              <a:t>Fünfte Ebene</a:t>
            </a:r>
          </a:p>
        </p:txBody>
      </p:sp>
      <p:sp>
        <p:nvSpPr>
          <p:cNvPr id="2" name="Fußzeilenplatzhalter 1" hidden="1"/>
          <p:cNvSpPr>
            <a:spLocks noGrp="1"/>
          </p:cNvSpPr>
          <p:nvPr>
            <p:ph type="ftr" sz="quarter" idx="3"/>
            <p:custDataLst>
              <p:tags r:id="rId11"/>
            </p:custDataLst>
          </p:nvPr>
        </p:nvSpPr>
        <p:spPr>
          <a:xfrm>
            <a:off x="825500" y="6502400"/>
            <a:ext cx="762000" cy="139700"/>
          </a:xfrm>
          <a:prstGeom prst="rect">
            <a:avLst/>
          </a:prstGeom>
          <a:ln w="0">
            <a:noFill/>
          </a:ln>
          <a:effectLst/>
          <a:extLst>
            <a:ext uri="{91240B29-F687-4F45-9708-019B960494DF}">
              <a14:hiddenLine xmlns:a14="http://schemas.microsoft.com/office/drawing/2010/main" w="0">
                <a:solidFill>
                  <a:schemeClr val="tx1"/>
                </a:solidFill>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b"/>
          <a:lstStyle>
            <a:lvl1pPr algn="ctr" fontAlgn="auto">
              <a:spcBef>
                <a:spcPts val="0"/>
              </a:spcBef>
              <a:spcAft>
                <a:spcPts val="0"/>
              </a:spcAft>
              <a:defRPr sz="1200">
                <a:solidFill>
                  <a:srgbClr val="FFFFFF"/>
                </a:solidFill>
                <a:latin typeface="Calibri"/>
              </a:defRPr>
            </a:lvl1pPr>
          </a:lstStyle>
          <a:p>
            <a:endParaRPr lang="en-US">
              <a:cs typeface="+mn-cs"/>
            </a:endParaRPr>
          </a:p>
        </p:txBody>
      </p:sp>
      <p:sp>
        <p:nvSpPr>
          <p:cNvPr id="4" name="Foliennummernplatzhalter 3" hidden="1"/>
          <p:cNvSpPr>
            <a:spLocks noGrp="1"/>
          </p:cNvSpPr>
          <p:nvPr>
            <p:ph type="sldNum" sz="quarter" idx="4"/>
            <p:custDataLst>
              <p:tags r:id="rId12"/>
            </p:custDataLst>
          </p:nvPr>
        </p:nvSpPr>
        <p:spPr>
          <a:xfrm>
            <a:off x="209550" y="6464300"/>
            <a:ext cx="508000" cy="184150"/>
          </a:xfrm>
          <a:prstGeom prst="rect">
            <a:avLst/>
          </a:prstGeom>
          <a:ln w="0">
            <a:noFill/>
          </a:ln>
          <a:effectLst/>
          <a:extLst>
            <a:ext uri="{91240B29-F687-4F45-9708-019B960494DF}">
              <a14:hiddenLine xmlns:a14="http://schemas.microsoft.com/office/drawing/2010/main" w="0">
                <a:solidFill>
                  <a:schemeClr val="tx1"/>
                </a:solidFill>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ctr"/>
          <a:lstStyle>
            <a:lvl1pPr algn="r" fontAlgn="auto">
              <a:spcBef>
                <a:spcPts val="0"/>
              </a:spcBef>
              <a:spcAft>
                <a:spcPts val="0"/>
              </a:spcAft>
              <a:defRPr sz="1200">
                <a:solidFill>
                  <a:srgbClr val="FFFFFF"/>
                </a:solidFill>
                <a:latin typeface="Calibri"/>
              </a:defRPr>
            </a:lvl1pPr>
          </a:lstStyle>
          <a:p>
            <a:fld id="{F138519F-0C24-4D75-ACB4-46A10C67BDF6}" type="slidenum">
              <a:rPr lang="en-US" smtClean="0">
                <a:cs typeface="+mn-cs"/>
              </a:rPr>
              <a:pPr/>
              <a:t>‹#›</a:t>
            </a:fld>
            <a:endParaRPr lang="en-US">
              <a:cs typeface="+mn-cs"/>
            </a:endParaRPr>
          </a:p>
        </p:txBody>
      </p:sp>
    </p:spTree>
    <p:extLst>
      <p:ext uri="{BB962C8B-B14F-4D97-AF65-F5344CB8AC3E}">
        <p14:creationId xmlns:p14="http://schemas.microsoft.com/office/powerpoint/2010/main" val="1073449671"/>
      </p:ext>
    </p:extLst>
  </p:cSld>
  <p:clrMap bg1="lt1" tx1="dk1" bg2="lt2" tx2="dk2" accent1="accent1" accent2="accent2" accent3="accent3" accent4="accent4" accent5="accent5" accent6="accent6" hlink="hlink" folHlink="folHlink"/>
  <p:sldLayoutIdLst>
    <p:sldLayoutId id="2147483954" r:id="rId1"/>
    <p:sldLayoutId id="2147483955" r:id="rId2"/>
    <p:sldLayoutId id="2147483956" r:id="rId3"/>
    <p:sldLayoutId id="2147483957" r:id="rId4"/>
    <p:sldLayoutId id="2147483958" r:id="rId5"/>
    <p:sldLayoutId id="2147483959" r:id="rId6"/>
    <p:sldLayoutId id="2147483960" r:id="rId7"/>
  </p:sldLayoutIdLst>
  <p:timing>
    <p:tnLst>
      <p:par>
        <p:cTn id="1" dur="indefinite" restart="never" nodeType="tmRoot"/>
      </p:par>
    </p:tnLst>
  </p:timing>
  <p:txStyles>
    <p:titleStyle>
      <a:lvl1pPr algn="l" rtl="0" eaLnBrk="1" fontAlgn="base" hangingPunct="1">
        <a:spcBef>
          <a:spcPct val="0"/>
        </a:spcBef>
        <a:spcAft>
          <a:spcPct val="0"/>
        </a:spcAft>
        <a:defRPr sz="3400" kern="1200">
          <a:solidFill>
            <a:srgbClr val="000000"/>
          </a:solidFill>
          <a:latin typeface="+mj-lt"/>
          <a:ea typeface="+mj-ea"/>
          <a:cs typeface="+mj-cs"/>
        </a:defRPr>
      </a:lvl1pPr>
      <a:lvl2pPr algn="l" rtl="0" eaLnBrk="1" fontAlgn="base" hangingPunct="1">
        <a:spcBef>
          <a:spcPct val="0"/>
        </a:spcBef>
        <a:spcAft>
          <a:spcPct val="0"/>
        </a:spcAft>
        <a:defRPr sz="3400">
          <a:solidFill>
            <a:srgbClr val="000000"/>
          </a:solidFill>
          <a:latin typeface="Calibri" pitchFamily="34" charset="0"/>
        </a:defRPr>
      </a:lvl2pPr>
      <a:lvl3pPr algn="l" rtl="0" eaLnBrk="1" fontAlgn="base" hangingPunct="1">
        <a:spcBef>
          <a:spcPct val="0"/>
        </a:spcBef>
        <a:spcAft>
          <a:spcPct val="0"/>
        </a:spcAft>
        <a:defRPr sz="3400">
          <a:solidFill>
            <a:srgbClr val="000000"/>
          </a:solidFill>
          <a:latin typeface="Calibri" pitchFamily="34" charset="0"/>
        </a:defRPr>
      </a:lvl3pPr>
      <a:lvl4pPr algn="l" rtl="0" eaLnBrk="1" fontAlgn="base" hangingPunct="1">
        <a:spcBef>
          <a:spcPct val="0"/>
        </a:spcBef>
        <a:spcAft>
          <a:spcPct val="0"/>
        </a:spcAft>
        <a:defRPr sz="3400">
          <a:solidFill>
            <a:srgbClr val="000000"/>
          </a:solidFill>
          <a:latin typeface="Calibri" pitchFamily="34" charset="0"/>
        </a:defRPr>
      </a:lvl4pPr>
      <a:lvl5pPr algn="l" rtl="0" eaLnBrk="1" fontAlgn="base" hangingPunct="1">
        <a:spcBef>
          <a:spcPct val="0"/>
        </a:spcBef>
        <a:spcAft>
          <a:spcPct val="0"/>
        </a:spcAft>
        <a:defRPr sz="3400">
          <a:solidFill>
            <a:srgbClr val="000000"/>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215989" indent="-215989" algn="l" rtl="0" eaLnBrk="1" fontAlgn="base" hangingPunct="1">
        <a:spcBef>
          <a:spcPts val="0"/>
        </a:spcBef>
        <a:spcAft>
          <a:spcPts val="0"/>
        </a:spcAft>
        <a:buClrTx/>
        <a:buSzPct val="100000"/>
        <a:buFont typeface="Calibri"/>
        <a:buChar char="•"/>
        <a:defRPr sz="1800" b="0" i="0" u="none" kern="1200">
          <a:solidFill>
            <a:schemeClr val="tx1"/>
          </a:solidFill>
          <a:latin typeface="Calibri"/>
          <a:ea typeface="+mn-ea"/>
          <a:cs typeface="+mn-cs"/>
        </a:defRPr>
      </a:lvl1pPr>
      <a:lvl2pPr marL="431978" indent="-215989" algn="l" rtl="0" eaLnBrk="1" fontAlgn="base" hangingPunct="1">
        <a:spcBef>
          <a:spcPts val="0"/>
        </a:spcBef>
        <a:spcAft>
          <a:spcPts val="0"/>
        </a:spcAft>
        <a:buClrTx/>
        <a:buSzPct val="100000"/>
        <a:buFont typeface="Calibri"/>
        <a:buChar char="–"/>
        <a:defRPr sz="1800" b="0" i="0" u="none" kern="1200">
          <a:solidFill>
            <a:schemeClr val="tx1"/>
          </a:solidFill>
          <a:latin typeface="Calibri"/>
          <a:ea typeface="+mn-ea"/>
          <a:cs typeface="+mn-cs"/>
        </a:defRPr>
      </a:lvl2pPr>
      <a:lvl3pPr marL="647967" indent="-215989" algn="l" rtl="0" eaLnBrk="1" fontAlgn="base" hangingPunct="1">
        <a:spcBef>
          <a:spcPts val="0"/>
        </a:spcBef>
        <a:spcAft>
          <a:spcPts val="0"/>
        </a:spcAft>
        <a:buClrTx/>
        <a:buSzPct val="100000"/>
        <a:buFont typeface="Wingdings"/>
        <a:buChar char="§"/>
        <a:defRPr sz="1800" b="0" i="0" u="none" kern="1200">
          <a:solidFill>
            <a:schemeClr val="tx1"/>
          </a:solidFill>
          <a:latin typeface="Calibri"/>
          <a:ea typeface="+mn-ea"/>
          <a:cs typeface="+mn-cs"/>
        </a:defRPr>
      </a:lvl3pPr>
      <a:lvl4pPr marL="863956" indent="-215989" algn="l" rtl="0" eaLnBrk="1" fontAlgn="base" hangingPunct="1">
        <a:spcBef>
          <a:spcPts val="0"/>
        </a:spcBef>
        <a:spcAft>
          <a:spcPts val="0"/>
        </a:spcAft>
        <a:buClrTx/>
        <a:buSzPct val="100000"/>
        <a:buFont typeface="Calibri"/>
        <a:buChar char="•"/>
        <a:defRPr sz="1800" b="0" i="0" u="none" kern="1200">
          <a:solidFill>
            <a:schemeClr val="tx1"/>
          </a:solidFill>
          <a:latin typeface="Calibri"/>
          <a:ea typeface="+mn-ea"/>
          <a:cs typeface="+mn-cs"/>
        </a:defRPr>
      </a:lvl4pPr>
      <a:lvl5pPr marL="1079945" indent="-215989" algn="l" rtl="0" eaLnBrk="1" fontAlgn="base" hangingPunct="1">
        <a:spcBef>
          <a:spcPts val="0"/>
        </a:spcBef>
        <a:spcAft>
          <a:spcPts val="0"/>
        </a:spcAft>
        <a:buClrTx/>
        <a:buSzPct val="100000"/>
        <a:buFont typeface="Calibri"/>
        <a:buChar char="–"/>
        <a:defRPr sz="1800" b="0" i="0" u="none" kern="1200">
          <a:solidFill>
            <a:schemeClr val="tx1"/>
          </a:solidFill>
          <a:latin typeface="Calibri"/>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56.xml"/><Relationship Id="rId3" Type="http://schemas.openxmlformats.org/officeDocument/2006/relationships/tags" Target="../tags/tag51.xml"/><Relationship Id="rId7" Type="http://schemas.openxmlformats.org/officeDocument/2006/relationships/tags" Target="../tags/tag55.xml"/><Relationship Id="rId12" Type="http://schemas.openxmlformats.org/officeDocument/2006/relationships/image" Target="../media/image5.emf"/><Relationship Id="rId2" Type="http://schemas.openxmlformats.org/officeDocument/2006/relationships/tags" Target="../tags/tag50.xml"/><Relationship Id="rId1" Type="http://schemas.openxmlformats.org/officeDocument/2006/relationships/themeOverride" Target="../theme/themeOverride1.xml"/><Relationship Id="rId6" Type="http://schemas.openxmlformats.org/officeDocument/2006/relationships/tags" Target="../tags/tag54.xml"/><Relationship Id="rId11" Type="http://schemas.openxmlformats.org/officeDocument/2006/relationships/image" Target="../media/image4.emf"/><Relationship Id="rId5" Type="http://schemas.openxmlformats.org/officeDocument/2006/relationships/tags" Target="../tags/tag53.xml"/><Relationship Id="rId10" Type="http://schemas.openxmlformats.org/officeDocument/2006/relationships/slideLayout" Target="../slideLayouts/slideLayout1.xml"/><Relationship Id="rId4" Type="http://schemas.openxmlformats.org/officeDocument/2006/relationships/tags" Target="../tags/tag52.xml"/><Relationship Id="rId9" Type="http://schemas.openxmlformats.org/officeDocument/2006/relationships/tags" Target="../tags/tag57.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tags" Target="../tags/tag97.xml"/><Relationship Id="rId5" Type="http://schemas.openxmlformats.org/officeDocument/2006/relationships/image" Target="../media/image19.png"/><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8" Type="http://schemas.openxmlformats.org/officeDocument/2006/relationships/tags" Target="../tags/tag105.xml"/><Relationship Id="rId13" Type="http://schemas.openxmlformats.org/officeDocument/2006/relationships/image" Target="../media/image21.jpeg"/><Relationship Id="rId3" Type="http://schemas.openxmlformats.org/officeDocument/2006/relationships/tags" Target="../tags/tag100.xml"/><Relationship Id="rId7" Type="http://schemas.openxmlformats.org/officeDocument/2006/relationships/tags" Target="../tags/tag104.xml"/><Relationship Id="rId12" Type="http://schemas.openxmlformats.org/officeDocument/2006/relationships/image" Target="../media/image20.jpeg"/><Relationship Id="rId2" Type="http://schemas.openxmlformats.org/officeDocument/2006/relationships/tags" Target="../tags/tag99.xml"/><Relationship Id="rId1" Type="http://schemas.openxmlformats.org/officeDocument/2006/relationships/tags" Target="../tags/tag98.xml"/><Relationship Id="rId6" Type="http://schemas.openxmlformats.org/officeDocument/2006/relationships/tags" Target="../tags/tag103.xml"/><Relationship Id="rId11" Type="http://schemas.openxmlformats.org/officeDocument/2006/relationships/slideLayout" Target="../slideLayouts/slideLayout2.xml"/><Relationship Id="rId5" Type="http://schemas.openxmlformats.org/officeDocument/2006/relationships/tags" Target="../tags/tag102.xml"/><Relationship Id="rId10" Type="http://schemas.openxmlformats.org/officeDocument/2006/relationships/tags" Target="../tags/tag107.xml"/><Relationship Id="rId4" Type="http://schemas.openxmlformats.org/officeDocument/2006/relationships/tags" Target="../tags/tag101.xml"/><Relationship Id="rId9" Type="http://schemas.openxmlformats.org/officeDocument/2006/relationships/tags" Target="../tags/tag106.xml"/></Relationships>
</file>

<file path=ppt/slides/_rels/slide13.xml.rels><?xml version="1.0" encoding="UTF-8" standalone="yes"?>
<Relationships xmlns="http://schemas.openxmlformats.org/package/2006/relationships"><Relationship Id="rId8" Type="http://schemas.openxmlformats.org/officeDocument/2006/relationships/hyperlink" Target="http://images.google.com/imgres?imgurl=http://www.careersuccesstraining.com/images/CheckMark.jpg&amp;imgrefurl=http://www.troyinsurancegroup.com/&amp;usg=__zrM1AugYaNZKnxeDoB27rFGrp6c=&amp;h=442&amp;w=400&amp;sz=6&amp;hl=en&amp;start=4&amp;um=1&amp;tbnid=5U7BAvtYT0mRXM:&amp;tbnh=127&amp;tbnw=115&amp;prev=/images?q=check+mark&amp;um=1&amp;hl=en&amp;rlz=1T4SUNA_enUS296US296&amp;sa=N" TargetMode="External"/><Relationship Id="rId3" Type="http://schemas.openxmlformats.org/officeDocument/2006/relationships/slideLayout" Target="../slideLayouts/slideLayout3.xml"/><Relationship Id="rId7" Type="http://schemas.openxmlformats.org/officeDocument/2006/relationships/image" Target="../media/image24.jpeg"/><Relationship Id="rId2" Type="http://schemas.openxmlformats.org/officeDocument/2006/relationships/tags" Target="../tags/tag109.xml"/><Relationship Id="rId1" Type="http://schemas.openxmlformats.org/officeDocument/2006/relationships/tags" Target="../tags/tag108.xml"/><Relationship Id="rId6" Type="http://schemas.openxmlformats.org/officeDocument/2006/relationships/image" Target="../media/image23.jpeg"/><Relationship Id="rId5" Type="http://schemas.openxmlformats.org/officeDocument/2006/relationships/hyperlink" Target="http://images.google.com/imgres?imgurl=http://sf0.org/media/BigRedX/redxmark23757.jpg&amp;imgrefurl=http://sf0.org/BigRedX/viewFile/?id=23857&amp;usg=__aRMKdqTxfDmoAApB7rGL_uSNoRw=&amp;h=347&amp;w=360&amp;sz=11&amp;hl=en&amp;start=6&amp;um=1&amp;tbnid=ZGBoD5Yjs3soNM:&amp;tbnh=117&amp;tbnw=121&amp;prev=/images?q=red+x&amp;um=1&amp;hl=en&amp;rlz=1T4SUNA_enUS296US296" TargetMode="External"/><Relationship Id="rId4" Type="http://schemas.openxmlformats.org/officeDocument/2006/relationships/image" Target="../media/image22.jpeg"/><Relationship Id="rId9" Type="http://schemas.openxmlformats.org/officeDocument/2006/relationships/image" Target="../media/image25.jpe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1.xml"/><Relationship Id="rId1" Type="http://schemas.openxmlformats.org/officeDocument/2006/relationships/tags" Target="../tags/tag110.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tags" Target="../tags/tag114.xml"/><Relationship Id="rId7" Type="http://schemas.openxmlformats.org/officeDocument/2006/relationships/slideLayout" Target="../slideLayouts/slideLayout2.xml"/><Relationship Id="rId2" Type="http://schemas.openxmlformats.org/officeDocument/2006/relationships/tags" Target="../tags/tag113.xml"/><Relationship Id="rId1" Type="http://schemas.openxmlformats.org/officeDocument/2006/relationships/tags" Target="../tags/tag112.xml"/><Relationship Id="rId6" Type="http://schemas.openxmlformats.org/officeDocument/2006/relationships/tags" Target="../tags/tag117.xml"/><Relationship Id="rId5" Type="http://schemas.openxmlformats.org/officeDocument/2006/relationships/tags" Target="../tags/tag116.xml"/><Relationship Id="rId4" Type="http://schemas.openxmlformats.org/officeDocument/2006/relationships/tags" Target="../tags/tag115.xml"/></Relationships>
</file>

<file path=ppt/slides/_rels/slide17.xml.rels><?xml version="1.0" encoding="UTF-8" standalone="yes"?>
<Relationships xmlns="http://schemas.openxmlformats.org/package/2006/relationships"><Relationship Id="rId8" Type="http://schemas.openxmlformats.org/officeDocument/2006/relationships/tags" Target="../tags/tag125.xml"/><Relationship Id="rId3" Type="http://schemas.openxmlformats.org/officeDocument/2006/relationships/tags" Target="../tags/tag120.xml"/><Relationship Id="rId7" Type="http://schemas.openxmlformats.org/officeDocument/2006/relationships/tags" Target="../tags/tag124.xml"/><Relationship Id="rId2" Type="http://schemas.openxmlformats.org/officeDocument/2006/relationships/tags" Target="../tags/tag119.xml"/><Relationship Id="rId1" Type="http://schemas.openxmlformats.org/officeDocument/2006/relationships/tags" Target="../tags/tag118.xml"/><Relationship Id="rId6" Type="http://schemas.openxmlformats.org/officeDocument/2006/relationships/tags" Target="../tags/tag123.xml"/><Relationship Id="rId11" Type="http://schemas.openxmlformats.org/officeDocument/2006/relationships/image" Target="../media/image29.jpeg"/><Relationship Id="rId5" Type="http://schemas.openxmlformats.org/officeDocument/2006/relationships/tags" Target="../tags/tag122.xml"/><Relationship Id="rId10" Type="http://schemas.openxmlformats.org/officeDocument/2006/relationships/slideLayout" Target="../slideLayouts/slideLayout2.xml"/><Relationship Id="rId4" Type="http://schemas.openxmlformats.org/officeDocument/2006/relationships/tags" Target="../tags/tag121.xml"/><Relationship Id="rId9" Type="http://schemas.openxmlformats.org/officeDocument/2006/relationships/tags" Target="../tags/tag126.xml"/></Relationships>
</file>

<file path=ppt/slides/_rels/slide18.xml.rels><?xml version="1.0" encoding="UTF-8" standalone="yes"?>
<Relationships xmlns="http://schemas.openxmlformats.org/package/2006/relationships"><Relationship Id="rId3" Type="http://schemas.openxmlformats.org/officeDocument/2006/relationships/tags" Target="../tags/tag129.xml"/><Relationship Id="rId2" Type="http://schemas.openxmlformats.org/officeDocument/2006/relationships/tags" Target="../tags/tag128.xml"/><Relationship Id="rId1" Type="http://schemas.openxmlformats.org/officeDocument/2006/relationships/tags" Target="../tags/tag127.xml"/><Relationship Id="rId6" Type="http://schemas.openxmlformats.org/officeDocument/2006/relationships/image" Target="../media/image29.jpeg"/><Relationship Id="rId5" Type="http://schemas.openxmlformats.org/officeDocument/2006/relationships/notesSlide" Target="../notesSlides/notesSlide7.xml"/><Relationship Id="rId4"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tags" Target="../tags/tag131.xml"/><Relationship Id="rId2" Type="http://schemas.openxmlformats.org/officeDocument/2006/relationships/tags" Target="../tags/tag130.xml"/><Relationship Id="rId1" Type="http://schemas.openxmlformats.org/officeDocument/2006/relationships/themeOverride" Target="../theme/themeOverride2.xml"/><Relationship Id="rId6" Type="http://schemas.openxmlformats.org/officeDocument/2006/relationships/image" Target="../media/image30.emf"/><Relationship Id="rId5" Type="http://schemas.openxmlformats.org/officeDocument/2006/relationships/slideLayout" Target="../slideLayouts/slideLayout1.xml"/><Relationship Id="rId4" Type="http://schemas.openxmlformats.org/officeDocument/2006/relationships/tags" Target="../tags/tag13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tags" Target="../tags/tag60.xml"/><Relationship Id="rId7" Type="http://schemas.openxmlformats.org/officeDocument/2006/relationships/notesSlide" Target="../notesSlides/notesSlide1.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slideLayout" Target="../slideLayouts/slideLayout2.xml"/><Relationship Id="rId5" Type="http://schemas.openxmlformats.org/officeDocument/2006/relationships/tags" Target="../tags/tag62.xml"/><Relationship Id="rId4" Type="http://schemas.openxmlformats.org/officeDocument/2006/relationships/tags" Target="../tags/tag61.xml"/></Relationships>
</file>

<file path=ppt/slides/_rels/slide4.xml.rels><?xml version="1.0" encoding="UTF-8" standalone="yes"?>
<Relationships xmlns="http://schemas.openxmlformats.org/package/2006/relationships"><Relationship Id="rId8" Type="http://schemas.openxmlformats.org/officeDocument/2006/relationships/slideLayout" Target="../slideLayouts/slideLayout3.xml"/><Relationship Id="rId3" Type="http://schemas.openxmlformats.org/officeDocument/2006/relationships/tags" Target="../tags/tag65.xml"/><Relationship Id="rId7" Type="http://schemas.openxmlformats.org/officeDocument/2006/relationships/tags" Target="../tags/tag69.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tags" Target="../tags/tag68.xml"/><Relationship Id="rId5" Type="http://schemas.openxmlformats.org/officeDocument/2006/relationships/tags" Target="../tags/tag67.xml"/><Relationship Id="rId4" Type="http://schemas.openxmlformats.org/officeDocument/2006/relationships/tags" Target="../tags/tag66.xml"/><Relationship Id="rId9"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8" Type="http://schemas.openxmlformats.org/officeDocument/2006/relationships/tags" Target="../tags/tag77.xml"/><Relationship Id="rId13" Type="http://schemas.openxmlformats.org/officeDocument/2006/relationships/image" Target="../media/image7.png"/><Relationship Id="rId3" Type="http://schemas.openxmlformats.org/officeDocument/2006/relationships/tags" Target="../tags/tag72.xml"/><Relationship Id="rId7" Type="http://schemas.openxmlformats.org/officeDocument/2006/relationships/tags" Target="../tags/tag76.xml"/><Relationship Id="rId12" Type="http://schemas.openxmlformats.org/officeDocument/2006/relationships/notesSlide" Target="../notesSlides/notesSlide3.xml"/><Relationship Id="rId2" Type="http://schemas.openxmlformats.org/officeDocument/2006/relationships/tags" Target="../tags/tag71.xml"/><Relationship Id="rId1" Type="http://schemas.openxmlformats.org/officeDocument/2006/relationships/tags" Target="../tags/tag70.xml"/><Relationship Id="rId6" Type="http://schemas.openxmlformats.org/officeDocument/2006/relationships/tags" Target="../tags/tag75.xml"/><Relationship Id="rId11" Type="http://schemas.openxmlformats.org/officeDocument/2006/relationships/slideLayout" Target="../slideLayouts/slideLayout2.xml"/><Relationship Id="rId5" Type="http://schemas.openxmlformats.org/officeDocument/2006/relationships/tags" Target="../tags/tag74.xml"/><Relationship Id="rId10" Type="http://schemas.openxmlformats.org/officeDocument/2006/relationships/tags" Target="../tags/tag79.xml"/><Relationship Id="rId4" Type="http://schemas.openxmlformats.org/officeDocument/2006/relationships/tags" Target="../tags/tag73.xml"/><Relationship Id="rId9" Type="http://schemas.openxmlformats.org/officeDocument/2006/relationships/tags" Target="../tags/tag78.xml"/><Relationship Id="rId1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tags" Target="../tags/tag82.xml"/><Relationship Id="rId7" Type="http://schemas.openxmlformats.org/officeDocument/2006/relationships/notesSlide" Target="../notesSlides/notesSlide4.xml"/><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slideLayout" Target="../slideLayouts/slideLayout4.xml"/><Relationship Id="rId5" Type="http://schemas.openxmlformats.org/officeDocument/2006/relationships/tags" Target="../tags/tag84.xml"/><Relationship Id="rId4" Type="http://schemas.openxmlformats.org/officeDocument/2006/relationships/tags" Target="../tags/tag83.xml"/></Relationships>
</file>

<file path=ppt/slides/_rels/slide7.xml.rels><?xml version="1.0" encoding="UTF-8" standalone="yes"?>
<Relationships xmlns="http://schemas.openxmlformats.org/package/2006/relationships"><Relationship Id="rId8" Type="http://schemas.openxmlformats.org/officeDocument/2006/relationships/slideLayout" Target="../slideLayouts/slideLayout2.xml"/><Relationship Id="rId13" Type="http://schemas.openxmlformats.org/officeDocument/2006/relationships/image" Target="../media/image12.jpeg"/><Relationship Id="rId3" Type="http://schemas.openxmlformats.org/officeDocument/2006/relationships/tags" Target="../tags/tag87.xml"/><Relationship Id="rId7" Type="http://schemas.openxmlformats.org/officeDocument/2006/relationships/tags" Target="../tags/tag91.xml"/><Relationship Id="rId12" Type="http://schemas.openxmlformats.org/officeDocument/2006/relationships/image" Target="../media/image11.jpeg"/><Relationship Id="rId2" Type="http://schemas.openxmlformats.org/officeDocument/2006/relationships/tags" Target="../tags/tag86.xml"/><Relationship Id="rId1" Type="http://schemas.openxmlformats.org/officeDocument/2006/relationships/tags" Target="../tags/tag85.xml"/><Relationship Id="rId6" Type="http://schemas.openxmlformats.org/officeDocument/2006/relationships/tags" Target="../tags/tag90.xml"/><Relationship Id="rId11" Type="http://schemas.openxmlformats.org/officeDocument/2006/relationships/image" Target="../media/image10.jpeg"/><Relationship Id="rId5" Type="http://schemas.openxmlformats.org/officeDocument/2006/relationships/tags" Target="../tags/tag89.xml"/><Relationship Id="rId10" Type="http://schemas.openxmlformats.org/officeDocument/2006/relationships/hyperlink" Target="http://images.google.com/imgres?imgurl=http://www.broadbandpromotions.net/blog/wp-content/uploads/2007/08/stopwatch.jpg&amp;imgrefurl=http://broadbandpromotions.net/blog/&amp;usg=__4tHhBOvtcd_9Vb3blXUdbUnfefY=&amp;h=479&amp;w=340&amp;sz=24&amp;hl=en&amp;start=12&amp;tbnid=2G4cba7stpPdfM:&amp;tbnh=129&amp;tbnw=92&amp;prev=/images?q=stopwatch&amp;gbv=2&amp;hl=en" TargetMode="External"/><Relationship Id="rId4" Type="http://schemas.openxmlformats.org/officeDocument/2006/relationships/tags" Target="../tags/tag88.xml"/><Relationship Id="rId9"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4.jpeg"/><Relationship Id="rId2" Type="http://schemas.openxmlformats.org/officeDocument/2006/relationships/tags" Target="../tags/tag93.xml"/><Relationship Id="rId1" Type="http://schemas.openxmlformats.org/officeDocument/2006/relationships/tags" Target="../tags/tag92.xml"/><Relationship Id="rId6" Type="http://schemas.openxmlformats.org/officeDocument/2006/relationships/image" Target="../media/image13.jpeg"/><Relationship Id="rId5" Type="http://schemas.openxmlformats.org/officeDocument/2006/relationships/image" Target="../media/image10.jpeg"/><Relationship Id="rId4" Type="http://schemas.openxmlformats.org/officeDocument/2006/relationships/hyperlink" Target="http://images.google.com/imgres?imgurl=http://www.broadbandpromotions.net/blog/wp-content/uploads/2007/08/stopwatch.jpg&amp;imgrefurl=http://broadbandpromotions.net/blog/&amp;usg=__4tHhBOvtcd_9Vb3blXUdbUnfefY=&amp;h=479&amp;w=340&amp;sz=24&amp;hl=en&amp;start=12&amp;tbnid=2G4cba7stpPdfM:&amp;tbnh=129&amp;tbnw=92&amp;prev=/images?q=stopwatch&amp;gbv=2&amp;hl=en" TargetMode="External"/></Relationships>
</file>

<file path=ppt/slides/_rels/slide9.xml.rels><?xml version="1.0" encoding="UTF-8" standalone="yes"?>
<Relationships xmlns="http://schemas.openxmlformats.org/package/2006/relationships"><Relationship Id="rId3" Type="http://schemas.openxmlformats.org/officeDocument/2006/relationships/tags" Target="../tags/tag96.xml"/><Relationship Id="rId2" Type="http://schemas.openxmlformats.org/officeDocument/2006/relationships/tags" Target="../tags/tag95.xml"/><Relationship Id="rId1" Type="http://schemas.openxmlformats.org/officeDocument/2006/relationships/tags" Target="../tags/tag94.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noFill/>
        <a:effectLst/>
      </p:bgPr>
    </p:bg>
    <p:spTree>
      <p:nvGrpSpPr>
        <p:cNvPr id="1" name=""/>
        <p:cNvGrpSpPr/>
        <p:nvPr/>
      </p:nvGrpSpPr>
      <p:grpSpPr>
        <a:xfrm>
          <a:off x="0" y="0"/>
          <a:ext cx="0" cy="0"/>
          <a:chOff x="0" y="0"/>
          <a:chExt cx="0" cy="0"/>
        </a:xfrm>
      </p:grpSpPr>
      <p:sp>
        <p:nvSpPr>
          <p:cNvPr id="11" name="Rectangle 8"/>
          <p:cNvSpPr/>
          <p:nvPr>
            <p:custDataLst>
              <p:tags r:id="rId3"/>
            </p:custDataLst>
          </p:nvPr>
        </p:nvSpPr>
        <p:spPr>
          <a:xfrm>
            <a:off x="233680" y="233680"/>
            <a:ext cx="8684843" cy="5636316"/>
          </a:xfrm>
          <a:custGeom>
            <a:avLst/>
            <a:gdLst>
              <a:gd name="connsiteX0" fmla="*/ 0 w 8684821"/>
              <a:gd name="connsiteY0" fmla="*/ 0 h 5636316"/>
              <a:gd name="connsiteX1" fmla="*/ 8684821 w 8684821"/>
              <a:gd name="connsiteY1" fmla="*/ 0 h 5636316"/>
              <a:gd name="connsiteX2" fmla="*/ 8684821 w 8684821"/>
              <a:gd name="connsiteY2" fmla="*/ 5636316 h 5636316"/>
              <a:gd name="connsiteX3" fmla="*/ 0 w 8684821"/>
              <a:gd name="connsiteY3" fmla="*/ 5636316 h 5636316"/>
              <a:gd name="connsiteX4" fmla="*/ 0 w 8684821"/>
              <a:gd name="connsiteY4" fmla="*/ 0 h 5636316"/>
              <a:gd name="connsiteX0" fmla="*/ 8684821 w 8684821"/>
              <a:gd name="connsiteY0" fmla="*/ 0 h 5636316"/>
              <a:gd name="connsiteX1" fmla="*/ 8684821 w 8684821"/>
              <a:gd name="connsiteY1" fmla="*/ 5636316 h 5636316"/>
              <a:gd name="connsiteX2" fmla="*/ 0 w 8684821"/>
              <a:gd name="connsiteY2" fmla="*/ 5636316 h 5636316"/>
              <a:gd name="connsiteX3" fmla="*/ 0 w 8684821"/>
              <a:gd name="connsiteY3" fmla="*/ 0 h 5636316"/>
              <a:gd name="connsiteX0" fmla="*/ 8684821 w 8684821"/>
              <a:gd name="connsiteY0" fmla="*/ 5636316 h 5636316"/>
              <a:gd name="connsiteX1" fmla="*/ 0 w 8684821"/>
              <a:gd name="connsiteY1" fmla="*/ 5636316 h 5636316"/>
              <a:gd name="connsiteX2" fmla="*/ 0 w 8684821"/>
              <a:gd name="connsiteY2" fmla="*/ 0 h 5636316"/>
              <a:gd name="connsiteX0" fmla="*/ 0 w 0"/>
              <a:gd name="connsiteY0" fmla="*/ 5636316 h 5636316"/>
              <a:gd name="connsiteX1" fmla="*/ 0 w 0"/>
              <a:gd name="connsiteY1" fmla="*/ 0 h 5636316"/>
              <a:gd name="connsiteX0" fmla="*/ 0 w 8684821"/>
              <a:gd name="connsiteY0" fmla="*/ 5636316 h 5636316"/>
              <a:gd name="connsiteX1" fmla="*/ 0 w 8684821"/>
              <a:gd name="connsiteY1" fmla="*/ 0 h 5636316"/>
              <a:gd name="connsiteX2" fmla="*/ 8684821 w 8684821"/>
              <a:gd name="connsiteY2" fmla="*/ 0 h 5636316"/>
              <a:gd name="connsiteX0" fmla="*/ 0 w 8684821"/>
              <a:gd name="connsiteY0" fmla="*/ 5636316 h 5636316"/>
              <a:gd name="connsiteX1" fmla="*/ 0 w 8684821"/>
              <a:gd name="connsiteY1" fmla="*/ 0 h 5636316"/>
              <a:gd name="connsiteX2" fmla="*/ 8684821 w 8684821"/>
              <a:gd name="connsiteY2" fmla="*/ 0 h 5636316"/>
              <a:gd name="connsiteX3" fmla="*/ 8684821 w 8684821"/>
              <a:gd name="connsiteY3" fmla="*/ 4412595 h 5636316"/>
              <a:gd name="connsiteX0" fmla="*/ 0 w 8684843"/>
              <a:gd name="connsiteY0" fmla="*/ 5636316 h 5636316"/>
              <a:gd name="connsiteX1" fmla="*/ 0 w 8684843"/>
              <a:gd name="connsiteY1" fmla="*/ 0 h 5636316"/>
              <a:gd name="connsiteX2" fmla="*/ 8684821 w 8684843"/>
              <a:gd name="connsiteY2" fmla="*/ 0 h 5636316"/>
              <a:gd name="connsiteX3" fmla="*/ 8684821 w 8684843"/>
              <a:gd name="connsiteY3" fmla="*/ 4412595 h 5636316"/>
              <a:gd name="connsiteX4" fmla="*/ 7086785 w 8684843"/>
              <a:gd name="connsiteY4" fmla="*/ 5636316 h 5636316"/>
              <a:gd name="connsiteX0" fmla="*/ 0 w 8684843"/>
              <a:gd name="connsiteY0" fmla="*/ 5636316 h 5636316"/>
              <a:gd name="connsiteX1" fmla="*/ 0 w 8684843"/>
              <a:gd name="connsiteY1" fmla="*/ 0 h 5636316"/>
              <a:gd name="connsiteX2" fmla="*/ 8684821 w 8684843"/>
              <a:gd name="connsiteY2" fmla="*/ 0 h 5636316"/>
              <a:gd name="connsiteX3" fmla="*/ 8684821 w 8684843"/>
              <a:gd name="connsiteY3" fmla="*/ 4412595 h 5636316"/>
              <a:gd name="connsiteX4" fmla="*/ 7086785 w 8684843"/>
              <a:gd name="connsiteY4" fmla="*/ 5636316 h 5636316"/>
              <a:gd name="connsiteX5" fmla="*/ 0 w 8684843"/>
              <a:gd name="connsiteY5" fmla="*/ 5636316 h 5636316"/>
              <a:gd name="connsiteX0" fmla="*/ 0 w 8684843"/>
              <a:gd name="connsiteY0" fmla="*/ 5636316 h 5636316"/>
              <a:gd name="connsiteX1" fmla="*/ 0 w 8684843"/>
              <a:gd name="connsiteY1" fmla="*/ 0 h 5636316"/>
              <a:gd name="connsiteX2" fmla="*/ 8684821 w 8684843"/>
              <a:gd name="connsiteY2" fmla="*/ 0 h 5636316"/>
              <a:gd name="connsiteX3" fmla="*/ 8684821 w 8684843"/>
              <a:gd name="connsiteY3" fmla="*/ 4412595 h 5636316"/>
              <a:gd name="connsiteX4" fmla="*/ 7086785 w 8684843"/>
              <a:gd name="connsiteY4" fmla="*/ 5636316 h 5636316"/>
              <a:gd name="connsiteX5" fmla="*/ 0 w 8684843"/>
              <a:gd name="connsiteY5" fmla="*/ 5636316 h 5636316"/>
              <a:gd name="connsiteX6" fmla="*/ 0 w 8684843"/>
              <a:gd name="connsiteY6" fmla="*/ 0 h 5636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84843" h="5636316">
                <a:moveTo>
                  <a:pt x="0" y="5636316"/>
                </a:moveTo>
                <a:lnTo>
                  <a:pt x="0" y="0"/>
                </a:lnTo>
                <a:lnTo>
                  <a:pt x="8684821" y="0"/>
                </a:lnTo>
                <a:lnTo>
                  <a:pt x="8684821" y="4412595"/>
                </a:lnTo>
                <a:cubicBezTo>
                  <a:pt x="8684821" y="4412595"/>
                  <a:pt x="8710016" y="5571530"/>
                  <a:pt x="7086785" y="5636316"/>
                </a:cubicBezTo>
                <a:lnTo>
                  <a:pt x="0" y="5636316"/>
                </a:lnTo>
                <a:lnTo>
                  <a:pt x="0" y="0"/>
                </a:lnTo>
                <a:close/>
              </a:path>
            </a:pathLst>
          </a:custGeom>
          <a:gradFill flip="none" rotWithShape="1">
            <a:gsLst>
              <a:gs pos="0">
                <a:srgbClr val="003478"/>
              </a:gs>
              <a:gs pos="100000">
                <a:srgbClr val="0089C4"/>
              </a:gs>
            </a:gsLst>
            <a:lin ang="2100000" scaled="1"/>
            <a:tileRect/>
          </a:gra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srgbClr val="FFFFFF"/>
              </a:solidFill>
              <a:latin typeface="Calibri" panose="020F0502020204030204" pitchFamily="34" charset="0"/>
            </a:endParaRPr>
          </a:p>
        </p:txBody>
      </p:sp>
      <p:sp>
        <p:nvSpPr>
          <p:cNvPr id="12" name="TextBox 11"/>
          <p:cNvSpPr txBox="1">
            <a:spLocks/>
          </p:cNvSpPr>
          <p:nvPr>
            <p:custDataLst>
              <p:tags r:id="rId4"/>
            </p:custDataLst>
          </p:nvPr>
        </p:nvSpPr>
        <p:spPr>
          <a:xfrm>
            <a:off x="828002" y="4608004"/>
            <a:ext cx="4319994" cy="252006"/>
          </a:xfrm>
          <a:prstGeom prst="rect">
            <a:avLst/>
          </a:prstGeom>
          <a:noFill/>
          <a:ln w="0">
            <a:noFill/>
          </a:ln>
          <a:effectLst/>
          <a:extLst>
            <a:ext uri="{91240B29-F687-4F45-9708-019B960494DF}">
              <a14:hiddenLine xmlns:a14="http://schemas.microsoft.com/office/drawing/2010/main" w="0">
                <a:solidFill>
                  <a:schemeClr val="tx1"/>
                </a:solidFill>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oAutofit/>
          </a:bodyPr>
          <a:lstStyle/>
          <a:p>
            <a:pPr fontAlgn="auto">
              <a:spcBef>
                <a:spcPts val="0"/>
              </a:spcBef>
              <a:spcAft>
                <a:spcPts val="0"/>
              </a:spcAft>
            </a:pPr>
            <a:r>
              <a:rPr lang="en-US" sz="1800" b="1" dirty="0" smtClean="0">
                <a:solidFill>
                  <a:srgbClr val="FFFFFF"/>
                </a:solidFill>
                <a:latin typeface="Calibri"/>
                <a:cs typeface="+mn-cs"/>
              </a:rPr>
              <a:t>Gina </a:t>
            </a:r>
            <a:r>
              <a:rPr lang="en-US" sz="1800" b="1" dirty="0" smtClean="0">
                <a:solidFill>
                  <a:srgbClr val="FFFFFF"/>
                </a:solidFill>
                <a:latin typeface="Calibri"/>
                <a:cs typeface="+mn-cs"/>
              </a:rPr>
              <a:t>Fiorello</a:t>
            </a:r>
            <a:endParaRPr lang="en-US" sz="1800" b="1" dirty="0">
              <a:solidFill>
                <a:srgbClr val="FFFFFF"/>
              </a:solidFill>
              <a:latin typeface="Calibri"/>
              <a:cs typeface="+mn-cs"/>
            </a:endParaRPr>
          </a:p>
        </p:txBody>
      </p:sp>
      <p:sp>
        <p:nvSpPr>
          <p:cNvPr id="13" name="TextBox 12"/>
          <p:cNvSpPr txBox="1">
            <a:spLocks/>
          </p:cNvSpPr>
          <p:nvPr>
            <p:custDataLst>
              <p:tags r:id="rId5"/>
            </p:custDataLst>
          </p:nvPr>
        </p:nvSpPr>
        <p:spPr>
          <a:xfrm>
            <a:off x="828002" y="4877994"/>
            <a:ext cx="4319994" cy="252006"/>
          </a:xfrm>
          <a:prstGeom prst="rect">
            <a:avLst/>
          </a:prstGeom>
          <a:noFill/>
          <a:ln w="0">
            <a:noFill/>
          </a:ln>
          <a:effectLst/>
          <a:extLst>
            <a:ext uri="{91240B29-F687-4F45-9708-019B960494DF}">
              <a14:hiddenLine xmlns:a14="http://schemas.microsoft.com/office/drawing/2010/main" w="0">
                <a:solidFill>
                  <a:schemeClr val="tx1"/>
                </a:solidFill>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oAutofit/>
          </a:bodyPr>
          <a:lstStyle/>
          <a:p>
            <a:pPr fontAlgn="auto">
              <a:spcBef>
                <a:spcPts val="0"/>
              </a:spcBef>
              <a:spcAft>
                <a:spcPts val="0"/>
              </a:spcAft>
            </a:pPr>
            <a:r>
              <a:rPr lang="en-US" sz="1600" smtClean="0">
                <a:solidFill>
                  <a:srgbClr val="FFFFFF"/>
                </a:solidFill>
                <a:latin typeface="Calibri"/>
                <a:cs typeface="+mn-cs"/>
              </a:rPr>
              <a:t>iXR Clinical Education</a:t>
            </a:r>
            <a:endParaRPr lang="en-US" sz="1600">
              <a:solidFill>
                <a:srgbClr val="FFFFFF"/>
              </a:solidFill>
              <a:latin typeface="Calibri"/>
              <a:cs typeface="+mn-cs"/>
            </a:endParaRPr>
          </a:p>
        </p:txBody>
      </p:sp>
      <p:sp>
        <p:nvSpPr>
          <p:cNvPr id="14" name="TextBox 13"/>
          <p:cNvSpPr txBox="1">
            <a:spLocks/>
          </p:cNvSpPr>
          <p:nvPr>
            <p:custDataLst>
              <p:tags r:id="rId6"/>
            </p:custDataLst>
          </p:nvPr>
        </p:nvSpPr>
        <p:spPr>
          <a:xfrm>
            <a:off x="828002" y="5147996"/>
            <a:ext cx="4319994" cy="252006"/>
          </a:xfrm>
          <a:prstGeom prst="rect">
            <a:avLst/>
          </a:prstGeom>
          <a:noFill/>
          <a:ln w="0">
            <a:noFill/>
          </a:ln>
          <a:effectLst/>
          <a:extLst>
            <a:ext uri="{91240B29-F687-4F45-9708-019B960494DF}">
              <a14:hiddenLine xmlns:a14="http://schemas.microsoft.com/office/drawing/2010/main" w="0">
                <a:solidFill>
                  <a:schemeClr val="tx1"/>
                </a:solidFill>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oAutofit/>
          </a:bodyPr>
          <a:lstStyle/>
          <a:p>
            <a:pPr fontAlgn="auto">
              <a:spcBef>
                <a:spcPts val="0"/>
              </a:spcBef>
              <a:spcAft>
                <a:spcPts val="0"/>
              </a:spcAft>
            </a:pPr>
            <a:r>
              <a:rPr lang="en-US" sz="1600" dirty="0" smtClean="0">
                <a:solidFill>
                  <a:srgbClr val="FFFFFF"/>
                </a:solidFill>
                <a:latin typeface="Calibri"/>
                <a:cs typeface="+mn-cs"/>
              </a:rPr>
              <a:t>May 4, 2015</a:t>
            </a:r>
            <a:endParaRPr lang="en-US" sz="1600" dirty="0">
              <a:solidFill>
                <a:srgbClr val="FFFFFF"/>
              </a:solidFill>
              <a:latin typeface="Calibri"/>
              <a:cs typeface="+mn-cs"/>
            </a:endParaRPr>
          </a:p>
        </p:txBody>
      </p:sp>
      <p:pic>
        <p:nvPicPr>
          <p:cNvPr id="15" name="Picture 14"/>
          <p:cNvPicPr>
            <a:picLocks/>
          </p:cNvPicPr>
          <p:nvPr>
            <p:custDataLst>
              <p:tags r:id="rId7"/>
            </p:custDataLst>
          </p:nvPr>
        </p:nvPicPr>
        <p:blipFill>
          <a:blip r:embed="rId11" cstate="print">
            <a:extLst>
              <a:ext uri="{28A0092B-C50C-407E-A947-70E740481C1C}">
                <a14:useLocalDpi xmlns:a14="http://schemas.microsoft.com/office/drawing/2010/main" val="0"/>
              </a:ext>
            </a:extLst>
          </a:blip>
          <a:stretch>
            <a:fillRect/>
          </a:stretch>
        </p:blipFill>
        <p:spPr>
          <a:xfrm>
            <a:off x="7110095" y="6329934"/>
            <a:ext cx="1601978" cy="294640"/>
          </a:xfrm>
          <a:prstGeom prst="rect">
            <a:avLst/>
          </a:prstGeom>
          <a:ln w="0">
            <a:noFill/>
          </a:ln>
          <a:effectLst/>
          <a:extLst>
            <a:ext uri="{91240B29-F687-4F45-9708-019B960494DF}">
              <a14:hiddenLine xmlns:a14="http://schemas.microsoft.com/office/drawing/2010/main" w="0">
                <a:solidFill>
                  <a:schemeClr val="tx1"/>
                </a:solidFill>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pic>
      <p:pic>
        <p:nvPicPr>
          <p:cNvPr id="16" name="Picture 15"/>
          <p:cNvPicPr>
            <a:picLocks/>
          </p:cNvPicPr>
          <p:nvPr>
            <p:custDataLst>
              <p:tags r:id="rId8"/>
            </p:custDataLst>
          </p:nvPr>
        </p:nvPicPr>
        <p:blipFill>
          <a:blip r:embed="rId12" cstate="print">
            <a:extLst>
              <a:ext uri="{28A0092B-C50C-407E-A947-70E740481C1C}">
                <a14:useLocalDpi xmlns:a14="http://schemas.microsoft.com/office/drawing/2010/main" val="0"/>
              </a:ext>
            </a:extLst>
          </a:blip>
          <a:stretch>
            <a:fillRect/>
          </a:stretch>
        </p:blipFill>
        <p:spPr>
          <a:xfrm>
            <a:off x="828002" y="6400800"/>
            <a:ext cx="1728000" cy="270871"/>
          </a:xfrm>
          <a:prstGeom prst="rect">
            <a:avLst/>
          </a:prstGeom>
          <a:ln w="0">
            <a:noFill/>
          </a:ln>
          <a:effectLst/>
          <a:extLst>
            <a:ext uri="{91240B29-F687-4F45-9708-019B960494DF}">
              <a14:hiddenLine xmlns:a14="http://schemas.microsoft.com/office/drawing/2010/main" w="0">
                <a:solidFill>
                  <a:schemeClr val="tx1"/>
                </a:solidFill>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pic>
      <p:sp>
        <p:nvSpPr>
          <p:cNvPr id="17" name="Title 1"/>
          <p:cNvSpPr>
            <a:spLocks noGrp="1"/>
          </p:cNvSpPr>
          <p:nvPr>
            <p:ph type="ctrTitle"/>
            <p:custDataLst>
              <p:tags r:id="rId9"/>
            </p:custDataLst>
          </p:nvPr>
        </p:nvSpPr>
        <p:spPr>
          <a:xfrm>
            <a:off x="828002" y="2052002"/>
            <a:ext cx="7487996" cy="1619999"/>
          </a:xfrm>
          <a:ln w="0"/>
          <a:effectLst/>
          <a:extLst>
            <a:ext uri="{53640926-AAD7-44D8-BBD7-CCE9431645EC}">
              <a14:shadowObscured xmlns:a14="http://schemas.microsoft.com/office/drawing/2010/main"/>
            </a:ext>
          </a:extLst>
        </p:spPr>
        <p:txBody>
          <a:bodyPr wrap="square" lIns="0" tIns="0" rIns="0" bIns="0" anchor="t"/>
          <a:lstStyle/>
          <a:p>
            <a:pPr>
              <a:spcBef>
                <a:spcPts val="0"/>
              </a:spcBef>
              <a:spcAft>
                <a:spcPts val="0"/>
              </a:spcAft>
            </a:pPr>
            <a:r>
              <a:rPr lang="en-US" sz="4800" dirty="0" smtClean="0">
                <a:solidFill>
                  <a:srgbClr val="FFFFFF"/>
                </a:solidFill>
                <a:latin typeface="Calibri" panose="020F0502020204030204" pitchFamily="34" charset="0"/>
              </a:rPr>
              <a:t>Patient Protection and Radiation Safety</a:t>
            </a:r>
            <a:endParaRPr lang="en-US" sz="4800" dirty="0">
              <a:solidFill>
                <a:srgbClr val="FFFFFF"/>
              </a:solidFill>
              <a:latin typeface="Calibri" panose="020F0502020204030204" pitchFamily="34" charset="0"/>
            </a:endParaRPr>
          </a:p>
        </p:txBody>
      </p:sp>
    </p:spTree>
    <p:custDataLst>
      <p:tags r:id="rId2"/>
    </p:custDataLst>
    <p:extLst>
      <p:ext uri="{BB962C8B-B14F-4D97-AF65-F5344CB8AC3E}">
        <p14:creationId xmlns:p14="http://schemas.microsoft.com/office/powerpoint/2010/main" val="307637675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1964" y="548680"/>
            <a:ext cx="8359775" cy="914400"/>
          </a:xfrm>
        </p:spPr>
        <p:txBody>
          <a:bodyPr/>
          <a:lstStyle/>
          <a:p>
            <a:r>
              <a:rPr lang="en-US" dirty="0" smtClean="0"/>
              <a:t>Where should I stand?</a:t>
            </a:r>
            <a:endParaRPr lang="en-US" dirty="0"/>
          </a:p>
        </p:txBody>
      </p:sp>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433903" y="988084"/>
            <a:ext cx="6852257" cy="5646436"/>
          </a:xfrm>
        </p:spPr>
      </p:pic>
      <p:sp>
        <p:nvSpPr>
          <p:cNvPr id="7" name="TextBox 6"/>
          <p:cNvSpPr txBox="1"/>
          <p:nvPr/>
        </p:nvSpPr>
        <p:spPr>
          <a:xfrm>
            <a:off x="7029807" y="3553619"/>
            <a:ext cx="1934681" cy="400110"/>
          </a:xfrm>
          <a:prstGeom prst="rect">
            <a:avLst/>
          </a:prstGeom>
          <a:noFill/>
        </p:spPr>
        <p:txBody>
          <a:bodyPr wrap="square" rtlCol="0">
            <a:spAutoFit/>
          </a:bodyPr>
          <a:lstStyle/>
          <a:p>
            <a:r>
              <a:rPr lang="en-US" dirty="0" smtClean="0"/>
              <a:t>Head end</a:t>
            </a:r>
            <a:endParaRPr lang="en-US" dirty="0"/>
          </a:p>
        </p:txBody>
      </p:sp>
      <p:sp>
        <p:nvSpPr>
          <p:cNvPr id="8" name="TextBox 7"/>
          <p:cNvSpPr txBox="1"/>
          <p:nvPr/>
        </p:nvSpPr>
        <p:spPr>
          <a:xfrm>
            <a:off x="251520" y="3553619"/>
            <a:ext cx="1196161" cy="400110"/>
          </a:xfrm>
          <a:prstGeom prst="rect">
            <a:avLst/>
          </a:prstGeom>
          <a:noFill/>
        </p:spPr>
        <p:txBody>
          <a:bodyPr wrap="none" rtlCol="0">
            <a:spAutoFit/>
          </a:bodyPr>
          <a:lstStyle/>
          <a:p>
            <a:r>
              <a:rPr lang="en-US" dirty="0" smtClean="0"/>
              <a:t>Foot end</a:t>
            </a:r>
            <a:endParaRPr lang="en-US" dirty="0"/>
          </a:p>
        </p:txBody>
      </p:sp>
      <p:sp>
        <p:nvSpPr>
          <p:cNvPr id="14" name="Oval 13"/>
          <p:cNvSpPr/>
          <p:nvPr/>
        </p:nvSpPr>
        <p:spPr bwMode="auto">
          <a:xfrm>
            <a:off x="3059832" y="2321396"/>
            <a:ext cx="2880320" cy="2979812"/>
          </a:xfrm>
          <a:prstGeom prst="ellipse">
            <a:avLst/>
          </a:prstGeom>
          <a:noFill/>
          <a:ln w="38100" cap="flat" cmpd="sng" algn="ctr">
            <a:solidFill>
              <a:schemeClr val="accent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rgbClr val="000000"/>
              </a:solidFill>
              <a:effectLst/>
              <a:latin typeface="Arial" charset="0"/>
            </a:endParaRPr>
          </a:p>
        </p:txBody>
      </p:sp>
      <p:sp>
        <p:nvSpPr>
          <p:cNvPr id="4" name="TextBox 3"/>
          <p:cNvSpPr txBox="1"/>
          <p:nvPr/>
        </p:nvSpPr>
        <p:spPr>
          <a:xfrm>
            <a:off x="6628895" y="2585393"/>
            <a:ext cx="801823" cy="338554"/>
          </a:xfrm>
          <a:prstGeom prst="rect">
            <a:avLst/>
          </a:prstGeom>
          <a:noFill/>
        </p:spPr>
        <p:txBody>
          <a:bodyPr wrap="none" rtlCol="0">
            <a:spAutoFit/>
          </a:bodyPr>
          <a:lstStyle/>
          <a:p>
            <a:r>
              <a:rPr lang="en-US" sz="1600" dirty="0" smtClean="0"/>
              <a:t>Gantry</a:t>
            </a:r>
            <a:endParaRPr lang="en-US" sz="1600" dirty="0"/>
          </a:p>
        </p:txBody>
      </p:sp>
      <p:cxnSp>
        <p:nvCxnSpPr>
          <p:cNvPr id="9" name="Straight Arrow Connector 8"/>
          <p:cNvCxnSpPr/>
          <p:nvPr/>
        </p:nvCxnSpPr>
        <p:spPr bwMode="auto">
          <a:xfrm flipH="1">
            <a:off x="5796136" y="2923947"/>
            <a:ext cx="936104" cy="629672"/>
          </a:xfrm>
          <a:prstGeom prst="straightConnector1">
            <a:avLst/>
          </a:prstGeom>
          <a:solidFill>
            <a:schemeClr val="accent1"/>
          </a:solidFill>
          <a:ln w="31750" cap="flat" cmpd="sng" algn="ctr">
            <a:solidFill>
              <a:schemeClr val="tx1"/>
            </a:solidFill>
            <a:prstDash val="solid"/>
            <a:round/>
            <a:headEnd type="none" w="med" len="med"/>
            <a:tailEnd type="arrow"/>
          </a:ln>
          <a:effectLst/>
        </p:spPr>
      </p:cxnSp>
      <p:sp>
        <p:nvSpPr>
          <p:cNvPr id="12" name="TextBox 11"/>
          <p:cNvSpPr txBox="1"/>
          <p:nvPr/>
        </p:nvSpPr>
        <p:spPr>
          <a:xfrm>
            <a:off x="4991174" y="1196752"/>
            <a:ext cx="1479379" cy="338554"/>
          </a:xfrm>
          <a:prstGeom prst="rect">
            <a:avLst/>
          </a:prstGeom>
          <a:noFill/>
        </p:spPr>
        <p:txBody>
          <a:bodyPr wrap="none" rtlCol="0">
            <a:spAutoFit/>
          </a:bodyPr>
          <a:lstStyle/>
          <a:p>
            <a:r>
              <a:rPr lang="en-US" sz="1600" dirty="0" smtClean="0"/>
              <a:t>Patient’s head</a:t>
            </a:r>
            <a:endParaRPr lang="en-US" sz="1600" dirty="0"/>
          </a:p>
        </p:txBody>
      </p:sp>
      <p:cxnSp>
        <p:nvCxnSpPr>
          <p:cNvPr id="13" name="Straight Arrow Connector 12"/>
          <p:cNvCxnSpPr>
            <a:stCxn id="12" idx="2"/>
          </p:cNvCxnSpPr>
          <p:nvPr/>
        </p:nvCxnSpPr>
        <p:spPr bwMode="auto">
          <a:xfrm flipH="1">
            <a:off x="4860032" y="1535306"/>
            <a:ext cx="870832" cy="2109718"/>
          </a:xfrm>
          <a:prstGeom prst="straightConnector1">
            <a:avLst/>
          </a:prstGeom>
          <a:solidFill>
            <a:schemeClr val="accent1"/>
          </a:solidFill>
          <a:ln w="31750" cap="flat" cmpd="sng" algn="ctr">
            <a:solidFill>
              <a:schemeClr val="tx1"/>
            </a:solidFill>
            <a:prstDash val="solid"/>
            <a:round/>
            <a:headEnd type="none" w="med" len="med"/>
            <a:tailEnd type="arrow"/>
          </a:ln>
          <a:effectLst/>
        </p:spPr>
      </p:cxnSp>
      <p:sp>
        <p:nvSpPr>
          <p:cNvPr id="10" name="Slide Number Placeholder 9"/>
          <p:cNvSpPr>
            <a:spLocks noGrp="1"/>
          </p:cNvSpPr>
          <p:nvPr>
            <p:ph type="sldNum" sz="quarter" idx="12"/>
          </p:nvPr>
        </p:nvSpPr>
        <p:spPr/>
        <p:txBody>
          <a:bodyPr/>
          <a:lstStyle/>
          <a:p>
            <a:pPr>
              <a:defRPr/>
            </a:pPr>
            <a:fld id="{891BADC9-EF48-4DA7-8749-F1D0D0FD5E93}" type="slidenum">
              <a:rPr lang="en-US" smtClean="0"/>
              <a:pPr>
                <a:defRPr/>
              </a:pPr>
              <a:t>10</a:t>
            </a:fld>
            <a:endParaRPr lang="en-US"/>
          </a:p>
        </p:txBody>
      </p:sp>
    </p:spTree>
    <p:extLst>
      <p:ext uri="{BB962C8B-B14F-4D97-AF65-F5344CB8AC3E}">
        <p14:creationId xmlns:p14="http://schemas.microsoft.com/office/powerpoint/2010/main" val="21500396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Radiation Protection </a:t>
            </a:r>
            <a:br>
              <a:rPr lang="en-US" dirty="0" smtClean="0"/>
            </a:br>
            <a:r>
              <a:rPr lang="en-US" dirty="0" smtClean="0"/>
              <a:t>Shielding</a:t>
            </a:r>
            <a:endParaRPr lang="en-US" dirty="0"/>
          </a:p>
        </p:txBody>
      </p:sp>
      <p:sp>
        <p:nvSpPr>
          <p:cNvPr id="3" name="Content Placeholder 2"/>
          <p:cNvSpPr>
            <a:spLocks noGrp="1"/>
          </p:cNvSpPr>
          <p:nvPr>
            <p:ph idx="1"/>
          </p:nvPr>
        </p:nvSpPr>
        <p:spPr/>
        <p:txBody>
          <a:bodyPr/>
          <a:lstStyle/>
          <a:p>
            <a:pPr>
              <a:lnSpc>
                <a:spcPct val="100000"/>
              </a:lnSpc>
              <a:spcBef>
                <a:spcPts val="0"/>
              </a:spcBef>
              <a:spcAft>
                <a:spcPts val="600"/>
              </a:spcAft>
            </a:pPr>
            <a:r>
              <a:rPr lang="en-US" sz="2400" dirty="0" smtClean="0"/>
              <a:t>Table shielding</a:t>
            </a:r>
          </a:p>
          <a:p>
            <a:pPr>
              <a:lnSpc>
                <a:spcPct val="100000"/>
              </a:lnSpc>
              <a:spcBef>
                <a:spcPts val="0"/>
              </a:spcBef>
              <a:spcAft>
                <a:spcPts val="600"/>
              </a:spcAft>
            </a:pPr>
            <a:r>
              <a:rPr lang="en-US" sz="2400" dirty="0" smtClean="0"/>
              <a:t>Lead Aprons/collars</a:t>
            </a:r>
          </a:p>
          <a:p>
            <a:pPr>
              <a:lnSpc>
                <a:spcPct val="100000"/>
              </a:lnSpc>
              <a:spcBef>
                <a:spcPts val="0"/>
              </a:spcBef>
              <a:spcAft>
                <a:spcPts val="600"/>
              </a:spcAft>
            </a:pPr>
            <a:r>
              <a:rPr lang="en-US" sz="2400" dirty="0" smtClean="0"/>
              <a:t>Rolling Shields</a:t>
            </a:r>
            <a:endParaRPr lang="en-US" sz="2400" dirty="0"/>
          </a:p>
        </p:txBody>
      </p:sp>
      <p:pic>
        <p:nvPicPr>
          <p:cNvPr id="4" name="Picture 2" descr="030910-11-LP"/>
          <p:cNvPicPr>
            <a:picLocks noChangeAspect="1" noChangeArrowheads="1"/>
          </p:cNvPicPr>
          <p:nvPr>
            <p:custDataLst>
              <p:tags r:id="rId1"/>
            </p:custDataLst>
          </p:nvPr>
        </p:nvPicPr>
        <p:blipFill>
          <a:blip r:embed="rId3" cstate="print">
            <a:clrChange>
              <a:clrFrom>
                <a:srgbClr val="FFFFFF"/>
              </a:clrFrom>
              <a:clrTo>
                <a:srgbClr val="FFFFFF">
                  <a:alpha val="0"/>
                </a:srgbClr>
              </a:clrTo>
            </a:clrChange>
          </a:blip>
          <a:srcRect/>
          <a:stretch>
            <a:fillRect/>
          </a:stretch>
        </p:blipFill>
        <p:spPr bwMode="auto">
          <a:xfrm>
            <a:off x="5074880" y="836712"/>
            <a:ext cx="2914650" cy="2262187"/>
          </a:xfrm>
          <a:prstGeom prst="rect">
            <a:avLst/>
          </a:prstGeom>
          <a:noFill/>
          <a:ln w="9525">
            <a:noFill/>
            <a:miter lim="800000"/>
            <a:headEnd/>
            <a:tailEnd/>
          </a:ln>
        </p:spPr>
      </p:pic>
      <p:pic>
        <p:nvPicPr>
          <p:cNvPr id="3074" name="Picture 2_" descr="http://ts3.mm.bing.net/images/thumbnail.aspx?q=4608779622548214&amp;id=21b471f8f771f321af7d62150f8af61a&amp;url=http%3a%2f%2fwww.zzmedical.com%2fzencart%2fimages%2fcategories%2fFVGLviews61sapphireA.jpg&amp;cache=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600" y="2972851"/>
            <a:ext cx="2857500" cy="238125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5148065" y="3563312"/>
            <a:ext cx="3672408" cy="1200329"/>
          </a:xfrm>
          <a:prstGeom prst="rect">
            <a:avLst/>
          </a:prstGeom>
          <a:noFill/>
        </p:spPr>
        <p:txBody>
          <a:bodyPr wrap="square" rtlCol="0">
            <a:spAutoFit/>
          </a:bodyPr>
          <a:lstStyle/>
          <a:p>
            <a:r>
              <a:rPr lang="en-US" sz="2400" dirty="0" smtClean="0"/>
              <a:t>Lead shielding can decrease the exposure to the lab staff by 98%!</a:t>
            </a:r>
            <a:endParaRPr lang="en-US" sz="2400" dirty="0"/>
          </a:p>
        </p:txBody>
      </p:sp>
      <p:sp>
        <p:nvSpPr>
          <p:cNvPr id="15" name="Rectangle 14"/>
          <p:cNvSpPr/>
          <p:nvPr/>
        </p:nvSpPr>
        <p:spPr>
          <a:xfrm>
            <a:off x="274544" y="5589240"/>
            <a:ext cx="8545929"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Remember to use your lead shielding!</a:t>
            </a:r>
            <a:endParaRPr lang="en-US"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1026" name="Picture 2__"/>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34271" y="809604"/>
            <a:ext cx="1226473" cy="2568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ide Number Placeholder 6"/>
          <p:cNvSpPr>
            <a:spLocks noGrp="1"/>
          </p:cNvSpPr>
          <p:nvPr>
            <p:ph type="sldNum" sz="quarter" idx="12"/>
          </p:nvPr>
        </p:nvSpPr>
        <p:spPr/>
        <p:txBody>
          <a:bodyPr/>
          <a:lstStyle/>
          <a:p>
            <a:pPr>
              <a:defRPr/>
            </a:pPr>
            <a:fld id="{891BADC9-EF48-4DA7-8749-F1D0D0FD5E93}" type="slidenum">
              <a:rPr lang="en-US" smtClean="0"/>
              <a:pPr>
                <a:defRPr/>
              </a:pPr>
              <a:t>11</a:t>
            </a:fld>
            <a:endParaRPr lang="en-US"/>
          </a:p>
        </p:txBody>
      </p:sp>
    </p:spTree>
    <p:extLst>
      <p:ext uri="{BB962C8B-B14F-4D97-AF65-F5344CB8AC3E}">
        <p14:creationId xmlns:p14="http://schemas.microsoft.com/office/powerpoint/2010/main" val="7797571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392112" y="565150"/>
            <a:ext cx="8359775" cy="914400"/>
          </a:xfrm>
          <a:ln w="0"/>
          <a:effectLst/>
        </p:spPr>
        <p:txBody>
          <a:bodyPr wrap="square" lIns="0" tIns="0" rIns="0" bIns="0" anchor="t"/>
          <a:lstStyle/>
          <a:p>
            <a:pPr>
              <a:spcBef>
                <a:spcPts val="0"/>
              </a:spcBef>
              <a:spcAft>
                <a:spcPts val="0"/>
              </a:spcAft>
            </a:pPr>
            <a:r>
              <a:rPr lang="en-US" dirty="0" smtClean="0"/>
              <a:t>Radiation Protection</a:t>
            </a:r>
            <a:endParaRPr lang="en-US" dirty="0"/>
          </a:p>
        </p:txBody>
      </p:sp>
      <p:pic>
        <p:nvPicPr>
          <p:cNvPr id="5" name="Picture 2" descr="airgap"/>
          <p:cNvPicPr>
            <a:picLocks noGrp="1" noChangeAspect="1" noChangeArrowheads="1"/>
          </p:cNvPicPr>
          <p:nvPr>
            <p:ph idx="1"/>
            <p:custDataLst>
              <p:tags r:id="rId3"/>
            </p:custDataLst>
          </p:nvPr>
        </p:nvPicPr>
        <p:blipFill>
          <a:blip r:embed="rId12" cstate="print"/>
          <a:srcRect/>
          <a:stretch>
            <a:fillRect/>
          </a:stretch>
        </p:blipFill>
        <p:spPr bwMode="auto">
          <a:xfrm>
            <a:off x="683568" y="2420888"/>
            <a:ext cx="5400600" cy="3527812"/>
          </a:xfrm>
          <a:prstGeom prst="rect">
            <a:avLst/>
          </a:prstGeom>
          <a:noFill/>
          <a:ln w="0">
            <a:noFill/>
            <a:miter lim="800000"/>
            <a:headEnd/>
            <a:tailEnd/>
          </a:ln>
          <a:effectLst/>
        </p:spPr>
      </p:pic>
      <p:sp>
        <p:nvSpPr>
          <p:cNvPr id="6" name="TextBox 5"/>
          <p:cNvSpPr txBox="1"/>
          <p:nvPr>
            <p:custDataLst>
              <p:tags r:id="rId4"/>
            </p:custDataLst>
          </p:nvPr>
        </p:nvSpPr>
        <p:spPr>
          <a:xfrm>
            <a:off x="3563888" y="1556791"/>
            <a:ext cx="2422404" cy="461665"/>
          </a:xfrm>
          <a:prstGeom prst="rect">
            <a:avLst/>
          </a:prstGeom>
          <a:noFill/>
        </p:spPr>
        <p:txBody>
          <a:bodyPr wrap="square" rtlCol="0">
            <a:spAutoFit/>
          </a:bodyPr>
          <a:lstStyle/>
          <a:p>
            <a:r>
              <a:rPr lang="en-US" sz="2400" dirty="0" smtClean="0"/>
              <a:t>Decrease SID</a:t>
            </a:r>
            <a:endParaRPr lang="en-US" sz="2400" dirty="0"/>
          </a:p>
        </p:txBody>
      </p:sp>
      <p:pic>
        <p:nvPicPr>
          <p:cNvPr id="7" name="Picture 2_" descr="shields"/>
          <p:cNvPicPr>
            <a:picLocks noChangeAspect="1" noChangeArrowheads="1"/>
          </p:cNvPicPr>
          <p:nvPr>
            <p:custDataLst>
              <p:tags r:id="rId5"/>
            </p:custDataLst>
          </p:nvPr>
        </p:nvPicPr>
        <p:blipFill rotWithShape="1">
          <a:blip r:embed="rId13">
            <a:extLst>
              <a:ext uri="{28A0092B-C50C-407E-A947-70E740481C1C}">
                <a14:useLocalDpi xmlns:a14="http://schemas.microsoft.com/office/drawing/2010/main" val="0"/>
              </a:ext>
            </a:extLst>
          </a:blip>
          <a:srcRect l="55874"/>
          <a:stretch/>
        </p:blipFill>
        <p:spPr bwMode="auto">
          <a:xfrm>
            <a:off x="6516216" y="2420888"/>
            <a:ext cx="2238864" cy="3456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custDataLst>
              <p:tags r:id="rId6"/>
            </p:custDataLst>
          </p:nvPr>
        </p:nvSpPr>
        <p:spPr>
          <a:xfrm>
            <a:off x="612736" y="5178057"/>
            <a:ext cx="2638428" cy="707886"/>
          </a:xfrm>
          <a:prstGeom prst="rect">
            <a:avLst/>
          </a:prstGeom>
          <a:solidFill>
            <a:schemeClr val="bg1"/>
          </a:solidFill>
        </p:spPr>
        <p:txBody>
          <a:bodyPr wrap="square" rtlCol="0">
            <a:spAutoFit/>
          </a:bodyPr>
          <a:lstStyle/>
          <a:p>
            <a:pPr algn="ctr"/>
            <a:r>
              <a:rPr lang="en-US" dirty="0" smtClean="0"/>
              <a:t>More scatter</a:t>
            </a:r>
          </a:p>
          <a:p>
            <a:pPr algn="ctr"/>
            <a:endParaRPr lang="en-US" dirty="0"/>
          </a:p>
        </p:txBody>
      </p:sp>
      <p:sp>
        <p:nvSpPr>
          <p:cNvPr id="10" name="TextBox 9"/>
          <p:cNvSpPr txBox="1"/>
          <p:nvPr>
            <p:custDataLst>
              <p:tags r:id="rId7"/>
            </p:custDataLst>
          </p:nvPr>
        </p:nvSpPr>
        <p:spPr>
          <a:xfrm>
            <a:off x="3707904" y="5178057"/>
            <a:ext cx="2638428" cy="707886"/>
          </a:xfrm>
          <a:prstGeom prst="rect">
            <a:avLst/>
          </a:prstGeom>
          <a:solidFill>
            <a:schemeClr val="bg1"/>
          </a:solidFill>
        </p:spPr>
        <p:txBody>
          <a:bodyPr wrap="square" rtlCol="0">
            <a:spAutoFit/>
          </a:bodyPr>
          <a:lstStyle/>
          <a:p>
            <a:pPr algn="ctr"/>
            <a:r>
              <a:rPr lang="en-US" dirty="0" smtClean="0"/>
              <a:t>Better Practice</a:t>
            </a:r>
          </a:p>
          <a:p>
            <a:pPr algn="ctr"/>
            <a:endParaRPr lang="en-US" dirty="0"/>
          </a:p>
        </p:txBody>
      </p:sp>
      <p:sp>
        <p:nvSpPr>
          <p:cNvPr id="11" name="TextBox 10"/>
          <p:cNvSpPr txBox="1"/>
          <p:nvPr>
            <p:custDataLst>
              <p:tags r:id="rId8"/>
            </p:custDataLst>
          </p:nvPr>
        </p:nvSpPr>
        <p:spPr>
          <a:xfrm>
            <a:off x="6365784" y="5178057"/>
            <a:ext cx="2638428" cy="707886"/>
          </a:xfrm>
          <a:prstGeom prst="rect">
            <a:avLst/>
          </a:prstGeom>
          <a:solidFill>
            <a:schemeClr val="bg1"/>
          </a:solidFill>
        </p:spPr>
        <p:txBody>
          <a:bodyPr wrap="square" rtlCol="0">
            <a:spAutoFit/>
          </a:bodyPr>
          <a:lstStyle/>
          <a:p>
            <a:pPr algn="ctr"/>
            <a:r>
              <a:rPr lang="en-US" dirty="0" smtClean="0"/>
              <a:t>Best Practice</a:t>
            </a:r>
          </a:p>
          <a:p>
            <a:pPr algn="ctr"/>
            <a:endParaRPr lang="en-US" dirty="0"/>
          </a:p>
        </p:txBody>
      </p:sp>
      <p:cxnSp>
        <p:nvCxnSpPr>
          <p:cNvPr id="13" name="Straight Connector 12"/>
          <p:cNvCxnSpPr/>
          <p:nvPr>
            <p:custDataLst>
              <p:tags r:id="rId9"/>
            </p:custDataLst>
          </p:nvPr>
        </p:nvCxnSpPr>
        <p:spPr bwMode="auto">
          <a:xfrm>
            <a:off x="6346332" y="2420888"/>
            <a:ext cx="0" cy="3672408"/>
          </a:xfrm>
          <a:prstGeom prst="line">
            <a:avLst/>
          </a:prstGeom>
          <a:solidFill>
            <a:schemeClr val="accent1"/>
          </a:solidFill>
          <a:ln w="47625" cap="flat" cmpd="sng" algn="ctr">
            <a:solidFill>
              <a:schemeClr val="tx1"/>
            </a:solidFill>
            <a:prstDash val="solid"/>
            <a:round/>
            <a:headEnd type="none" w="med" len="med"/>
            <a:tailEnd type="none" w="med" len="med"/>
          </a:ln>
          <a:effectLst/>
        </p:spPr>
      </p:cxnSp>
      <p:sp>
        <p:nvSpPr>
          <p:cNvPr id="15" name="TextBox 14"/>
          <p:cNvSpPr txBox="1"/>
          <p:nvPr>
            <p:custDataLst>
              <p:tags r:id="rId10"/>
            </p:custDataLst>
          </p:nvPr>
        </p:nvSpPr>
        <p:spPr>
          <a:xfrm>
            <a:off x="6228184" y="1574344"/>
            <a:ext cx="2776028" cy="461665"/>
          </a:xfrm>
          <a:prstGeom prst="rect">
            <a:avLst/>
          </a:prstGeom>
          <a:noFill/>
        </p:spPr>
        <p:txBody>
          <a:bodyPr wrap="square" rtlCol="0">
            <a:spAutoFit/>
          </a:bodyPr>
          <a:lstStyle/>
          <a:p>
            <a:pPr algn="ctr"/>
            <a:r>
              <a:rPr lang="en-US" sz="2400" dirty="0" smtClean="0"/>
              <a:t>Use Shielding</a:t>
            </a:r>
            <a:endParaRPr lang="en-US" sz="2400" dirty="0"/>
          </a:p>
        </p:txBody>
      </p:sp>
      <p:sp>
        <p:nvSpPr>
          <p:cNvPr id="8" name="Slide Number Placeholder 7"/>
          <p:cNvSpPr>
            <a:spLocks noGrp="1"/>
          </p:cNvSpPr>
          <p:nvPr>
            <p:ph type="sldNum" sz="quarter" idx="12"/>
          </p:nvPr>
        </p:nvSpPr>
        <p:spPr/>
        <p:txBody>
          <a:bodyPr/>
          <a:lstStyle/>
          <a:p>
            <a:pPr>
              <a:defRPr/>
            </a:pPr>
            <a:fld id="{891BADC9-EF48-4DA7-8749-F1D0D0FD5E93}" type="slidenum">
              <a:rPr lang="en-US" smtClean="0"/>
              <a:pPr>
                <a:defRPr/>
              </a:pPr>
              <a:t>12</a:t>
            </a:fld>
            <a:endParaRPr lang="en-US"/>
          </a:p>
        </p:txBody>
      </p:sp>
    </p:spTree>
    <p:custDataLst>
      <p:tags r:id="rId1"/>
    </p:custDataLst>
    <p:extLst>
      <p:ext uri="{BB962C8B-B14F-4D97-AF65-F5344CB8AC3E}">
        <p14:creationId xmlns:p14="http://schemas.microsoft.com/office/powerpoint/2010/main" val="2834809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310069196\Desktop\100_039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20639" y="903568"/>
            <a:ext cx="3540761" cy="469713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5" descr="redxmark23757">
            <a:hlinkClick r:id="rId5"/>
          </p:cNvPr>
          <p:cNvPicPr>
            <a:picLocks noChangeAspect="1" noChangeArrowheads="1"/>
          </p:cNvPicPr>
          <p:nvPr>
            <p:custDataLst>
              <p:tags r:id="rId1"/>
            </p:custDataLst>
          </p:nvPr>
        </p:nvPicPr>
        <p:blipFill>
          <a:blip r:embed="rId6">
            <a:extLst>
              <a:ext uri="{28A0092B-C50C-407E-A947-70E740481C1C}">
                <a14:useLocalDpi xmlns:a14="http://schemas.microsoft.com/office/drawing/2010/main" val="0"/>
              </a:ext>
            </a:extLst>
          </a:blip>
          <a:srcRect/>
          <a:stretch>
            <a:fillRect/>
          </a:stretch>
        </p:blipFill>
        <p:spPr bwMode="auto">
          <a:xfrm>
            <a:off x="6338655" y="5644216"/>
            <a:ext cx="1104728" cy="1070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Arrow Connector 2"/>
          <p:cNvCxnSpPr/>
          <p:nvPr/>
        </p:nvCxnSpPr>
        <p:spPr bwMode="auto">
          <a:xfrm>
            <a:off x="6502400" y="2438400"/>
            <a:ext cx="0" cy="673100"/>
          </a:xfrm>
          <a:prstGeom prst="straightConnector1">
            <a:avLst/>
          </a:prstGeom>
          <a:solidFill>
            <a:schemeClr val="accent1"/>
          </a:solidFill>
          <a:ln w="9525" cap="flat" cmpd="sng" algn="ctr">
            <a:solidFill>
              <a:schemeClr val="bg1"/>
            </a:solidFill>
            <a:prstDash val="solid"/>
            <a:round/>
            <a:headEnd type="none" w="med" len="med"/>
            <a:tailEnd type="arrow"/>
          </a:ln>
          <a:effectLst/>
        </p:spPr>
      </p:cxnSp>
      <p:cxnSp>
        <p:nvCxnSpPr>
          <p:cNvPr id="11" name="Straight Arrow Connector 10"/>
          <p:cNvCxnSpPr/>
          <p:nvPr/>
        </p:nvCxnSpPr>
        <p:spPr bwMode="auto">
          <a:xfrm>
            <a:off x="2527300" y="2755900"/>
            <a:ext cx="0"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4" name="Straight Arrow Connector 13"/>
          <p:cNvCxnSpPr/>
          <p:nvPr/>
        </p:nvCxnSpPr>
        <p:spPr bwMode="auto">
          <a:xfrm>
            <a:off x="2527300" y="2755900"/>
            <a:ext cx="0" cy="101600"/>
          </a:xfrm>
          <a:prstGeom prst="straightConnector1">
            <a:avLst/>
          </a:prstGeom>
          <a:solidFill>
            <a:schemeClr val="accent1"/>
          </a:solidFill>
          <a:ln w="9525" cap="flat" cmpd="sng" algn="ctr">
            <a:solidFill>
              <a:schemeClr val="bg1"/>
            </a:solidFill>
            <a:prstDash val="solid"/>
            <a:round/>
            <a:headEnd type="none" w="med" len="med"/>
            <a:tailEnd type="arrow"/>
          </a:ln>
          <a:effectLst/>
        </p:spPr>
      </p:cxnSp>
      <p:pic>
        <p:nvPicPr>
          <p:cNvPr id="2052" name="Picture 4" descr="C:\Users\310069196\Desktop\100_0400.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34719" y="924392"/>
            <a:ext cx="3513908" cy="4780616"/>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33" descr="CheckMark">
            <a:hlinkClick r:id="rId8"/>
          </p:cNvPr>
          <p:cNvPicPr>
            <a:picLocks noChangeAspect="1" noChangeArrowheads="1"/>
          </p:cNvPicPr>
          <p:nvPr>
            <p:custDataLst>
              <p:tags r:id="rId2"/>
            </p:custDataLst>
          </p:nvPr>
        </p:nvPicPr>
        <p:blipFill>
          <a:blip r:embed="rId9">
            <a:extLst>
              <a:ext uri="{28A0092B-C50C-407E-A947-70E740481C1C}">
                <a14:useLocalDpi xmlns:a14="http://schemas.microsoft.com/office/drawing/2010/main" val="0"/>
              </a:ext>
            </a:extLst>
          </a:blip>
          <a:srcRect/>
          <a:stretch>
            <a:fillRect/>
          </a:stretch>
        </p:blipFill>
        <p:spPr bwMode="auto">
          <a:xfrm>
            <a:off x="2121388" y="5817337"/>
            <a:ext cx="811823" cy="897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3" name="Straight Arrow Connector 22"/>
          <p:cNvCxnSpPr/>
          <p:nvPr/>
        </p:nvCxnSpPr>
        <p:spPr bwMode="auto">
          <a:xfrm>
            <a:off x="2527299" y="2857500"/>
            <a:ext cx="1"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6" name="Straight Arrow Connector 25"/>
          <p:cNvCxnSpPr/>
          <p:nvPr/>
        </p:nvCxnSpPr>
        <p:spPr bwMode="auto">
          <a:xfrm>
            <a:off x="2527300" y="2857500"/>
            <a:ext cx="0" cy="50800"/>
          </a:xfrm>
          <a:prstGeom prst="straightConnector1">
            <a:avLst/>
          </a:prstGeom>
          <a:solidFill>
            <a:schemeClr val="accent1"/>
          </a:solidFill>
          <a:ln w="9525" cap="flat" cmpd="sng" algn="ctr">
            <a:solidFill>
              <a:schemeClr val="bg1"/>
            </a:solidFill>
            <a:prstDash val="solid"/>
            <a:round/>
            <a:headEnd type="none" w="med" len="med"/>
            <a:tailEnd type="arrow"/>
          </a:ln>
          <a:effectLst/>
        </p:spPr>
      </p:cxnSp>
      <p:sp>
        <p:nvSpPr>
          <p:cNvPr id="4" name="Slide Number Placeholder 3"/>
          <p:cNvSpPr>
            <a:spLocks noGrp="1"/>
          </p:cNvSpPr>
          <p:nvPr>
            <p:ph type="sldNum" sz="quarter" idx="12"/>
          </p:nvPr>
        </p:nvSpPr>
        <p:spPr/>
        <p:txBody>
          <a:bodyPr/>
          <a:lstStyle/>
          <a:p>
            <a:pPr>
              <a:defRPr/>
            </a:pPr>
            <a:fld id="{564516AE-5AD7-4639-BC9A-4634D1338CEC}" type="slidenum">
              <a:rPr lang="en-US" smtClean="0"/>
              <a:pPr>
                <a:defRPr/>
              </a:pPr>
              <a:t>13</a:t>
            </a:fld>
            <a:endParaRPr lang="en-US"/>
          </a:p>
        </p:txBody>
      </p:sp>
    </p:spTree>
    <p:extLst>
      <p:ext uri="{BB962C8B-B14F-4D97-AF65-F5344CB8AC3E}">
        <p14:creationId xmlns:p14="http://schemas.microsoft.com/office/powerpoint/2010/main" val="18244762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Radiation Protection</a:t>
            </a:r>
            <a:endParaRPr lang="en-US" dirty="0"/>
          </a:p>
        </p:txBody>
      </p:sp>
      <p:sp>
        <p:nvSpPr>
          <p:cNvPr id="8" name="TextBox 7"/>
          <p:cNvSpPr txBox="1"/>
          <p:nvPr>
            <p:custDataLst>
              <p:tags r:id="rId1"/>
            </p:custDataLst>
          </p:nvPr>
        </p:nvSpPr>
        <p:spPr>
          <a:xfrm>
            <a:off x="506912" y="1484784"/>
            <a:ext cx="7356968" cy="461665"/>
          </a:xfrm>
          <a:prstGeom prst="rect">
            <a:avLst/>
          </a:prstGeom>
          <a:noFill/>
        </p:spPr>
        <p:txBody>
          <a:bodyPr wrap="square" rtlCol="0">
            <a:spAutoFit/>
          </a:bodyPr>
          <a:lstStyle/>
          <a:p>
            <a:r>
              <a:rPr lang="en-US" sz="2400" dirty="0" smtClean="0"/>
              <a:t>Best Practices for decreasing scatter radiation dose:</a:t>
            </a:r>
            <a:endParaRPr lang="en-US" sz="2400" dirty="0"/>
          </a:p>
        </p:txBody>
      </p:sp>
      <p:sp>
        <p:nvSpPr>
          <p:cNvPr id="9" name="TextBox 8"/>
          <p:cNvSpPr txBox="1"/>
          <p:nvPr>
            <p:custDataLst>
              <p:tags r:id="rId2"/>
            </p:custDataLst>
          </p:nvPr>
        </p:nvSpPr>
        <p:spPr>
          <a:xfrm>
            <a:off x="1691680" y="2492895"/>
            <a:ext cx="6172200" cy="3862596"/>
          </a:xfrm>
          <a:prstGeom prst="rect">
            <a:avLst/>
          </a:prstGeom>
          <a:noFill/>
        </p:spPr>
        <p:txBody>
          <a:bodyPr wrap="square" rtlCol="0">
            <a:spAutoFit/>
          </a:bodyPr>
          <a:lstStyle/>
          <a:p>
            <a:pPr marL="342900" indent="-342900">
              <a:spcAft>
                <a:spcPts val="600"/>
              </a:spcAft>
              <a:buClr>
                <a:srgbClr val="FF0000"/>
              </a:buClr>
              <a:buFont typeface="+mj-lt"/>
              <a:buAutoNum type="alphaUcPeriod"/>
            </a:pPr>
            <a:r>
              <a:rPr lang="en-US" dirty="0" smtClean="0"/>
              <a:t>Use Last Image Hold</a:t>
            </a:r>
          </a:p>
          <a:p>
            <a:pPr marL="342900" indent="-342900">
              <a:spcAft>
                <a:spcPts val="600"/>
              </a:spcAft>
              <a:buClr>
                <a:srgbClr val="FF0000"/>
              </a:buClr>
              <a:buFont typeface="+mj-lt"/>
              <a:buAutoNum type="alphaUcPeriod"/>
            </a:pPr>
            <a:r>
              <a:rPr lang="en-US" dirty="0" smtClean="0"/>
              <a:t>Maintain Distance </a:t>
            </a:r>
          </a:p>
          <a:p>
            <a:pPr marL="342900" indent="-342900">
              <a:spcAft>
                <a:spcPts val="600"/>
              </a:spcAft>
              <a:buClr>
                <a:srgbClr val="FF0000"/>
              </a:buClr>
              <a:buFont typeface="+mj-lt"/>
              <a:buAutoNum type="alphaUcPeriod"/>
            </a:pPr>
            <a:r>
              <a:rPr lang="en-US" dirty="0" smtClean="0"/>
              <a:t>Use </a:t>
            </a:r>
            <a:r>
              <a:rPr lang="en-US" dirty="0"/>
              <a:t>lead protection </a:t>
            </a:r>
          </a:p>
          <a:p>
            <a:pPr marL="342900" lvl="0" indent="-342900">
              <a:spcAft>
                <a:spcPts val="600"/>
              </a:spcAft>
              <a:buClr>
                <a:srgbClr val="FF0000"/>
              </a:buClr>
              <a:buFont typeface="+mj-lt"/>
              <a:buAutoNum type="alphaUcPeriod"/>
            </a:pPr>
            <a:r>
              <a:rPr lang="en-US" dirty="0" smtClean="0"/>
              <a:t>Use larger fields of View (Less Magnification)</a:t>
            </a:r>
          </a:p>
          <a:p>
            <a:pPr marL="342900" lvl="0" indent="-342900">
              <a:spcAft>
                <a:spcPts val="600"/>
              </a:spcAft>
              <a:buClr>
                <a:srgbClr val="FF0000"/>
              </a:buClr>
              <a:buFont typeface="+mj-lt"/>
              <a:buAutoNum type="alphaUcPeriod"/>
            </a:pPr>
            <a:r>
              <a:rPr lang="en-US" dirty="0" smtClean="0"/>
              <a:t>Use Fluoro Flavor 1 when possible</a:t>
            </a:r>
          </a:p>
          <a:p>
            <a:pPr marL="342900" lvl="0" indent="-342900">
              <a:spcAft>
                <a:spcPts val="600"/>
              </a:spcAft>
              <a:buClr>
                <a:srgbClr val="FF0000"/>
              </a:buClr>
              <a:buFont typeface="+mj-lt"/>
              <a:buAutoNum type="alphaUcPeriod"/>
            </a:pPr>
            <a:r>
              <a:rPr lang="en-US" dirty="0" smtClean="0"/>
              <a:t>Use shallow stand angles</a:t>
            </a:r>
          </a:p>
          <a:p>
            <a:pPr marL="342900" indent="-342900">
              <a:spcAft>
                <a:spcPts val="600"/>
              </a:spcAft>
              <a:buClr>
                <a:srgbClr val="FF0000"/>
              </a:buClr>
              <a:buFont typeface="+mj-lt"/>
              <a:buAutoNum type="alphaUcPeriod"/>
            </a:pPr>
            <a:r>
              <a:rPr lang="en-US" dirty="0" smtClean="0"/>
              <a:t>Use Collimation</a:t>
            </a:r>
          </a:p>
          <a:p>
            <a:pPr marL="342900" indent="-342900">
              <a:spcAft>
                <a:spcPts val="600"/>
              </a:spcAft>
              <a:buClr>
                <a:srgbClr val="FF0000"/>
              </a:buClr>
              <a:buFont typeface="+mj-lt"/>
              <a:buAutoNum type="alphaUcPeriod"/>
            </a:pPr>
            <a:r>
              <a:rPr lang="en-US" dirty="0" smtClean="0"/>
              <a:t>Reduce </a:t>
            </a:r>
            <a:r>
              <a:rPr lang="en-US" dirty="0"/>
              <a:t>the </a:t>
            </a:r>
            <a:r>
              <a:rPr lang="en-US" dirty="0" smtClean="0"/>
              <a:t>SID</a:t>
            </a:r>
          </a:p>
          <a:p>
            <a:pPr marL="342900" indent="-342900">
              <a:spcAft>
                <a:spcPts val="600"/>
              </a:spcAft>
              <a:buClr>
                <a:srgbClr val="FF0000"/>
              </a:buClr>
              <a:buFont typeface="+mj-lt"/>
              <a:buAutoNum type="alphaUcPeriod"/>
            </a:pPr>
            <a:r>
              <a:rPr lang="en-US" dirty="0" smtClean="0"/>
              <a:t>Use Fluoro Store (</a:t>
            </a:r>
            <a:r>
              <a:rPr lang="en-US" smtClean="0"/>
              <a:t>less radiation  </a:t>
            </a:r>
            <a:r>
              <a:rPr lang="en-US" dirty="0" smtClean="0"/>
              <a:t>= less scatter)</a:t>
            </a:r>
            <a:endParaRPr lang="en-US" dirty="0"/>
          </a:p>
          <a:p>
            <a:pPr marL="342900" lvl="0" indent="-342900">
              <a:spcAft>
                <a:spcPts val="600"/>
              </a:spcAft>
              <a:buClr>
                <a:srgbClr val="FF0000"/>
              </a:buClr>
              <a:buFont typeface="+mj-lt"/>
              <a:buAutoNum type="alphaUcPeriod"/>
            </a:pPr>
            <a:endParaRPr lang="en-US" dirty="0" smtClean="0"/>
          </a:p>
        </p:txBody>
      </p:sp>
      <p:sp>
        <p:nvSpPr>
          <p:cNvPr id="5" name="Slide Number Placeholder 4"/>
          <p:cNvSpPr>
            <a:spLocks noGrp="1"/>
          </p:cNvSpPr>
          <p:nvPr>
            <p:ph type="sldNum" sz="quarter" idx="12"/>
          </p:nvPr>
        </p:nvSpPr>
        <p:spPr/>
        <p:txBody>
          <a:bodyPr/>
          <a:lstStyle/>
          <a:p>
            <a:pPr>
              <a:defRPr/>
            </a:pPr>
            <a:fld id="{891BADC9-EF48-4DA7-8749-F1D0D0FD5E93}" type="slidenum">
              <a:rPr lang="en-US" smtClean="0"/>
              <a:pPr>
                <a:defRPr/>
              </a:pPr>
              <a:t>14</a:t>
            </a:fld>
            <a:endParaRPr lang="en-US"/>
          </a:p>
        </p:txBody>
      </p:sp>
    </p:spTree>
    <p:extLst>
      <p:ext uri="{BB962C8B-B14F-4D97-AF65-F5344CB8AC3E}">
        <p14:creationId xmlns:p14="http://schemas.microsoft.com/office/powerpoint/2010/main" val="21666013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idx="4294967295"/>
          </p:nvPr>
        </p:nvSpPr>
        <p:spPr/>
        <p:txBody>
          <a:bodyPr/>
          <a:lstStyle/>
          <a:p>
            <a:r>
              <a:rPr lang="en-US" dirty="0" smtClean="0">
                <a:latin typeface="Arial" charset="0"/>
              </a:rPr>
              <a:t>Dose: What is measured?</a:t>
            </a:r>
            <a:br>
              <a:rPr lang="en-US" dirty="0" smtClean="0">
                <a:latin typeface="Arial" charset="0"/>
              </a:rPr>
            </a:br>
            <a:r>
              <a:rPr lang="en-US" dirty="0" smtClean="0">
                <a:latin typeface="Arial" charset="0"/>
              </a:rPr>
              <a:t>Kerma v. DAP</a:t>
            </a:r>
          </a:p>
        </p:txBody>
      </p:sp>
      <p:pic>
        <p:nvPicPr>
          <p:cNvPr id="109575" name="Picture 7"/>
          <p:cNvPicPr>
            <a:picLocks noChangeAspect="1" noChangeArrowheads="1"/>
          </p:cNvPicPr>
          <p:nvPr/>
        </p:nvPicPr>
        <p:blipFill>
          <a:blip r:embed="rId3" cstate="print"/>
          <a:srcRect/>
          <a:stretch>
            <a:fillRect/>
          </a:stretch>
        </p:blipFill>
        <p:spPr bwMode="auto">
          <a:xfrm>
            <a:off x="1418968" y="4888041"/>
            <a:ext cx="1447800" cy="1524000"/>
          </a:xfrm>
          <a:prstGeom prst="rect">
            <a:avLst/>
          </a:prstGeom>
          <a:noFill/>
          <a:ln w="9525">
            <a:noFill/>
            <a:miter lim="800000"/>
            <a:headEnd/>
            <a:tailEnd/>
          </a:ln>
          <a:effectLst/>
        </p:spPr>
      </p:pic>
      <p:pic>
        <p:nvPicPr>
          <p:cNvPr id="109585" name="Picture 17"/>
          <p:cNvPicPr>
            <a:picLocks noChangeAspect="1" noChangeArrowheads="1"/>
          </p:cNvPicPr>
          <p:nvPr/>
        </p:nvPicPr>
        <p:blipFill>
          <a:blip r:embed="rId4" cstate="print"/>
          <a:srcRect/>
          <a:stretch>
            <a:fillRect/>
          </a:stretch>
        </p:blipFill>
        <p:spPr bwMode="auto">
          <a:xfrm>
            <a:off x="6067168" y="4926141"/>
            <a:ext cx="1981200" cy="1447800"/>
          </a:xfrm>
          <a:prstGeom prst="rect">
            <a:avLst/>
          </a:prstGeom>
          <a:noFill/>
          <a:ln w="9525">
            <a:noFill/>
            <a:miter lim="800000"/>
            <a:headEnd/>
            <a:tailEnd/>
          </a:ln>
          <a:effectLst/>
        </p:spPr>
      </p:pic>
      <p:sp>
        <p:nvSpPr>
          <p:cNvPr id="109588" name="Rectangle 20"/>
          <p:cNvSpPr>
            <a:spLocks noChangeArrowheads="1"/>
          </p:cNvSpPr>
          <p:nvPr/>
        </p:nvSpPr>
        <p:spPr bwMode="auto">
          <a:xfrm>
            <a:off x="1524000" y="2514600"/>
            <a:ext cx="2895600" cy="381000"/>
          </a:xfrm>
          <a:prstGeom prst="rect">
            <a:avLst/>
          </a:prstGeom>
          <a:noFill/>
          <a:ln w="15875" algn="ctr">
            <a:noFill/>
            <a:miter lim="800000"/>
            <a:headEnd/>
            <a:tailEnd/>
          </a:ln>
          <a:effectLst/>
        </p:spPr>
        <p:txBody>
          <a:bodyPr wrap="none" anchor="ctr">
            <a:spAutoFit/>
          </a:bodyPr>
          <a:lstStyle/>
          <a:p>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3671248179"/>
              </p:ext>
            </p:extLst>
          </p:nvPr>
        </p:nvGraphicFramePr>
        <p:xfrm>
          <a:off x="185349" y="1660492"/>
          <a:ext cx="8736228" cy="3210560"/>
        </p:xfrm>
        <a:graphic>
          <a:graphicData uri="http://schemas.openxmlformats.org/drawingml/2006/table">
            <a:tbl>
              <a:tblPr firstRow="1" bandRow="1">
                <a:tableStyleId>{5C22544A-7EE6-4342-B048-85BDC9FD1C3A}</a:tableStyleId>
              </a:tblPr>
              <a:tblGrid>
                <a:gridCol w="4287796"/>
                <a:gridCol w="4448432"/>
              </a:tblGrid>
              <a:tr h="370840">
                <a:tc>
                  <a:txBody>
                    <a:bodyPr/>
                    <a:lstStyle/>
                    <a:p>
                      <a:pPr algn="ctr"/>
                      <a:r>
                        <a:rPr lang="en-US" dirty="0" smtClean="0"/>
                        <a:t>Air </a:t>
                      </a:r>
                      <a:r>
                        <a:rPr lang="en-US" dirty="0" err="1" smtClean="0"/>
                        <a:t>Kerma</a:t>
                      </a:r>
                      <a:endParaRPr lang="en-US" dirty="0"/>
                    </a:p>
                  </a:txBody>
                  <a:tcPr/>
                </a:tc>
                <a:tc>
                  <a:txBody>
                    <a:bodyPr/>
                    <a:lstStyle/>
                    <a:p>
                      <a:pPr algn="ctr"/>
                      <a:r>
                        <a:rPr lang="en-US" dirty="0" smtClean="0"/>
                        <a:t>DAP</a:t>
                      </a:r>
                      <a:endParaRPr lang="en-US" dirty="0"/>
                    </a:p>
                  </a:txBody>
                  <a:tcPr/>
                </a:tc>
              </a:tr>
              <a:tr h="370840">
                <a:tc>
                  <a:txBody>
                    <a:bodyPr/>
                    <a:lstStyle/>
                    <a:p>
                      <a:r>
                        <a:rPr lang="en-US" sz="1600" b="1" dirty="0" smtClean="0"/>
                        <a:t>K</a:t>
                      </a:r>
                      <a:r>
                        <a:rPr lang="en-US" sz="1600" dirty="0" smtClean="0"/>
                        <a:t>inetic </a:t>
                      </a:r>
                      <a:r>
                        <a:rPr lang="en-US" sz="1600" b="1" kern="1200" dirty="0" smtClean="0">
                          <a:solidFill>
                            <a:schemeClr val="dk1"/>
                          </a:solidFill>
                          <a:latin typeface="+mn-lt"/>
                          <a:ea typeface="+mn-ea"/>
                          <a:cs typeface="+mn-cs"/>
                        </a:rPr>
                        <a:t>E</a:t>
                      </a:r>
                      <a:r>
                        <a:rPr lang="en-US" sz="1600" dirty="0" smtClean="0"/>
                        <a:t>nergy released per unit </a:t>
                      </a:r>
                      <a:r>
                        <a:rPr lang="en-US" sz="1600" b="1" kern="1200" dirty="0" smtClean="0">
                          <a:solidFill>
                            <a:schemeClr val="dk1"/>
                          </a:solidFill>
                          <a:latin typeface="+mn-lt"/>
                          <a:ea typeface="+mn-ea"/>
                          <a:cs typeface="+mn-cs"/>
                        </a:rPr>
                        <a:t>Ma</a:t>
                      </a:r>
                      <a:r>
                        <a:rPr lang="en-US" sz="1600" dirty="0" smtClean="0"/>
                        <a:t>ss</a:t>
                      </a:r>
                      <a:endParaRPr lang="en-US" sz="1600" dirty="0"/>
                    </a:p>
                  </a:txBody>
                  <a:tcPr/>
                </a:tc>
                <a:tc>
                  <a:txBody>
                    <a:bodyPr/>
                    <a:lstStyle/>
                    <a:p>
                      <a:r>
                        <a:rPr lang="en-US" sz="1600" b="1" kern="1200" dirty="0" smtClean="0">
                          <a:solidFill>
                            <a:schemeClr val="dk1"/>
                          </a:solidFill>
                          <a:latin typeface="+mn-lt"/>
                          <a:ea typeface="+mn-ea"/>
                          <a:cs typeface="+mn-cs"/>
                        </a:rPr>
                        <a:t>D</a:t>
                      </a:r>
                      <a:r>
                        <a:rPr lang="en-US" sz="1600" dirty="0" smtClean="0"/>
                        <a:t>ose </a:t>
                      </a:r>
                      <a:r>
                        <a:rPr lang="en-US" sz="1600" b="1" kern="1200" dirty="0" smtClean="0">
                          <a:solidFill>
                            <a:schemeClr val="dk1"/>
                          </a:solidFill>
                          <a:latin typeface="+mn-lt"/>
                          <a:ea typeface="+mn-ea"/>
                          <a:cs typeface="+mn-cs"/>
                        </a:rPr>
                        <a:t>A</a:t>
                      </a:r>
                      <a:r>
                        <a:rPr lang="en-US" sz="1600" dirty="0" smtClean="0"/>
                        <a:t>rea </a:t>
                      </a:r>
                      <a:r>
                        <a:rPr lang="en-US" sz="1600" b="1" kern="1200" dirty="0" smtClean="0">
                          <a:solidFill>
                            <a:schemeClr val="dk1"/>
                          </a:solidFill>
                          <a:latin typeface="+mn-lt"/>
                          <a:ea typeface="+mn-ea"/>
                          <a:cs typeface="+mn-cs"/>
                        </a:rPr>
                        <a:t>P</a:t>
                      </a:r>
                      <a:r>
                        <a:rPr lang="en-US" sz="1600" dirty="0" smtClean="0"/>
                        <a:t>roduct</a:t>
                      </a:r>
                      <a:endParaRPr lang="en-US" sz="1600" dirty="0"/>
                    </a:p>
                  </a:txBody>
                  <a:tcPr/>
                </a:tc>
              </a:tr>
              <a:tr h="370840">
                <a:tc>
                  <a:txBody>
                    <a:bodyPr/>
                    <a:lstStyle/>
                    <a:p>
                      <a:pPr marL="742950" indent="-285750">
                        <a:buFont typeface="Arial" pitchFamily="34" charset="0"/>
                        <a:buChar char="•"/>
                      </a:pPr>
                      <a:r>
                        <a:rPr lang="en-US" sz="1600" dirty="0" smtClean="0"/>
                        <a:t>Predicted Value</a:t>
                      </a:r>
                    </a:p>
                    <a:p>
                      <a:pPr marL="742950" indent="-285750">
                        <a:buFont typeface="Arial" pitchFamily="34" charset="0"/>
                        <a:buChar char="•"/>
                      </a:pPr>
                      <a:r>
                        <a:rPr lang="en-US" sz="1600" dirty="0" smtClean="0"/>
                        <a:t>Calculated at the assumed skin surface</a:t>
                      </a:r>
                    </a:p>
                  </a:txBody>
                  <a:tcPr/>
                </a:tc>
                <a:tc>
                  <a:txBody>
                    <a:bodyPr/>
                    <a:lstStyle/>
                    <a:p>
                      <a:pPr marL="742950" indent="-285750">
                        <a:buFont typeface="Arial" pitchFamily="34" charset="0"/>
                        <a:buChar char="•"/>
                      </a:pPr>
                      <a:r>
                        <a:rPr lang="en-US" sz="1600" dirty="0" smtClean="0"/>
                        <a:t>Actual Value</a:t>
                      </a:r>
                    </a:p>
                    <a:p>
                      <a:pPr marL="742950" indent="-285750">
                        <a:buFont typeface="Arial" pitchFamily="34" charset="0"/>
                        <a:buChar char="•"/>
                      </a:pPr>
                      <a:r>
                        <a:rPr lang="en-US" sz="1600" dirty="0" smtClean="0"/>
                        <a:t>Measured</a:t>
                      </a:r>
                      <a:r>
                        <a:rPr lang="en-US" sz="1600" baseline="0" dirty="0" smtClean="0"/>
                        <a:t> inside tube housing</a:t>
                      </a:r>
                      <a:endParaRPr lang="en-US" sz="1600" dirty="0"/>
                    </a:p>
                  </a:txBody>
                  <a:tcPr/>
                </a:tc>
              </a:tr>
              <a:tr h="370840">
                <a:tc>
                  <a:txBody>
                    <a:bodyPr/>
                    <a:lstStyle/>
                    <a:p>
                      <a:pPr marL="1089025" indent="-285750">
                        <a:buFont typeface="Wingdings" pitchFamily="2" charset="2"/>
                        <a:buChar char=""/>
                      </a:pPr>
                      <a:r>
                        <a:rPr lang="en-US" sz="1600" dirty="0" smtClean="0"/>
                        <a:t>Skin Burn Risk (Deterministic)</a:t>
                      </a:r>
                    </a:p>
                    <a:p>
                      <a:pPr marL="1089025" indent="-285750">
                        <a:buFont typeface="Wingdings" pitchFamily="2" charset="2"/>
                        <a:buChar char=""/>
                      </a:pPr>
                      <a:endParaRPr lang="en-US" sz="1600" dirty="0" smtClean="0"/>
                    </a:p>
                    <a:p>
                      <a:pPr marL="1089025" indent="-285750">
                        <a:buFont typeface="Wingdings" pitchFamily="2" charset="2"/>
                        <a:buChar char=""/>
                      </a:pPr>
                      <a:r>
                        <a:rPr lang="en-US" sz="1600" dirty="0" smtClean="0"/>
                        <a:t>2 </a:t>
                      </a:r>
                      <a:r>
                        <a:rPr lang="en-US" sz="1600" dirty="0" err="1" smtClean="0"/>
                        <a:t>Gy</a:t>
                      </a:r>
                      <a:r>
                        <a:rPr lang="en-US" sz="1600" dirty="0" smtClean="0"/>
                        <a:t> Threshold</a:t>
                      </a:r>
                      <a:endParaRPr lang="en-US" sz="1600" dirty="0"/>
                    </a:p>
                  </a:txBody>
                  <a:tcPr/>
                </a:tc>
                <a:tc>
                  <a:txBody>
                    <a:bodyPr/>
                    <a:lstStyle/>
                    <a:p>
                      <a:pPr marL="1149350" indent="-346075">
                        <a:buFont typeface="Wingdings" pitchFamily="2" charset="2"/>
                        <a:buChar char="ü"/>
                      </a:pPr>
                      <a:r>
                        <a:rPr lang="en-US" sz="1600" dirty="0" smtClean="0"/>
                        <a:t>Provides long-term risk (stochastic)</a:t>
                      </a:r>
                    </a:p>
                    <a:p>
                      <a:pPr marL="1149350" indent="-346075">
                        <a:buFont typeface="Wingdings" pitchFamily="2" charset="2"/>
                        <a:buChar char="ü"/>
                      </a:pPr>
                      <a:r>
                        <a:rPr lang="en-US" sz="1600" dirty="0" smtClean="0"/>
                        <a:t>Has no threshold</a:t>
                      </a:r>
                      <a:endParaRPr lang="en-US" sz="1600" dirty="0"/>
                    </a:p>
                  </a:txBody>
                  <a:tcPr/>
                </a:tc>
              </a:tr>
              <a:tr h="370840">
                <a:tc>
                  <a:txBody>
                    <a:bodyPr/>
                    <a:lstStyle/>
                    <a:p>
                      <a:pPr marL="742950" indent="-285750">
                        <a:buFont typeface="Arial" pitchFamily="34" charset="0"/>
                        <a:buChar char="•"/>
                      </a:pPr>
                      <a:r>
                        <a:rPr lang="en-US" sz="1600" kern="1200" dirty="0" smtClean="0">
                          <a:solidFill>
                            <a:schemeClr val="dk1"/>
                          </a:solidFill>
                          <a:latin typeface="+mn-lt"/>
                          <a:ea typeface="+mn-ea"/>
                          <a:cs typeface="+mn-cs"/>
                        </a:rPr>
                        <a:t>Provides</a:t>
                      </a:r>
                      <a:r>
                        <a:rPr lang="en-US" sz="1600" kern="1200" baseline="0" dirty="0" smtClean="0">
                          <a:solidFill>
                            <a:schemeClr val="dk1"/>
                          </a:solidFill>
                          <a:latin typeface="+mn-lt"/>
                          <a:ea typeface="+mn-ea"/>
                          <a:cs typeface="+mn-cs"/>
                        </a:rPr>
                        <a:t> an assumed skin dose</a:t>
                      </a:r>
                    </a:p>
                    <a:p>
                      <a:pPr marL="742950" indent="-285750">
                        <a:buFont typeface="Arial" pitchFamily="34" charset="0"/>
                        <a:buChar char="•"/>
                      </a:pPr>
                      <a:r>
                        <a:rPr lang="en-US" sz="1600" kern="1200" baseline="0" dirty="0" smtClean="0">
                          <a:solidFill>
                            <a:schemeClr val="dk1"/>
                          </a:solidFill>
                          <a:latin typeface="+mn-lt"/>
                          <a:ea typeface="+mn-ea"/>
                          <a:cs typeface="+mn-cs"/>
                        </a:rPr>
                        <a:t>Is not affected by collimation</a:t>
                      </a:r>
                    </a:p>
                    <a:p>
                      <a:pPr marL="742950" indent="-285750">
                        <a:buFont typeface="Arial" pitchFamily="34" charset="0"/>
                        <a:buChar char="•"/>
                      </a:pPr>
                      <a:r>
                        <a:rPr lang="en-US" sz="1600" kern="1200" dirty="0" smtClean="0">
                          <a:solidFill>
                            <a:schemeClr val="dk1"/>
                          </a:solidFill>
                          <a:latin typeface="+mn-lt"/>
                          <a:ea typeface="+mn-ea"/>
                          <a:cs typeface="+mn-cs"/>
                        </a:rPr>
                        <a:t>Measured in</a:t>
                      </a:r>
                      <a:r>
                        <a:rPr lang="en-US" sz="1600" kern="1200" baseline="0" dirty="0" smtClean="0">
                          <a:solidFill>
                            <a:schemeClr val="dk1"/>
                          </a:solidFill>
                          <a:latin typeface="+mn-lt"/>
                          <a:ea typeface="+mn-ea"/>
                          <a:cs typeface="+mn-cs"/>
                        </a:rPr>
                        <a:t> Gray (</a:t>
                      </a:r>
                      <a:r>
                        <a:rPr lang="en-US" sz="1600" kern="1200" baseline="0" dirty="0" err="1" smtClean="0">
                          <a:solidFill>
                            <a:schemeClr val="dk1"/>
                          </a:solidFill>
                          <a:latin typeface="+mn-lt"/>
                          <a:ea typeface="+mn-ea"/>
                          <a:cs typeface="+mn-cs"/>
                        </a:rPr>
                        <a:t>Gy</a:t>
                      </a:r>
                      <a:r>
                        <a:rPr lang="en-US" sz="1600" kern="1200" baseline="0" dirty="0" smtClean="0">
                          <a:solidFill>
                            <a:schemeClr val="dk1"/>
                          </a:solidFill>
                          <a:latin typeface="+mn-lt"/>
                          <a:ea typeface="+mn-ea"/>
                          <a:cs typeface="+mn-cs"/>
                        </a:rPr>
                        <a:t>)</a:t>
                      </a:r>
                      <a:endParaRPr lang="en-US" sz="1600" kern="1200" dirty="0">
                        <a:solidFill>
                          <a:schemeClr val="dk1"/>
                        </a:solidFill>
                        <a:latin typeface="+mn-lt"/>
                        <a:ea typeface="+mn-ea"/>
                        <a:cs typeface="+mn-cs"/>
                      </a:endParaRPr>
                    </a:p>
                  </a:txBody>
                  <a:tcPr/>
                </a:tc>
                <a:tc>
                  <a:txBody>
                    <a:bodyPr/>
                    <a:lstStyle/>
                    <a:p>
                      <a:pPr marL="742950" indent="-285750">
                        <a:buFont typeface="Arial" pitchFamily="34" charset="0"/>
                        <a:buChar char="•"/>
                      </a:pPr>
                      <a:r>
                        <a:rPr lang="en-US" sz="1600" dirty="0" smtClean="0"/>
                        <a:t>Provides dose to total area exposed</a:t>
                      </a:r>
                    </a:p>
                    <a:p>
                      <a:pPr marL="742950" indent="-285750">
                        <a:buFont typeface="Arial" pitchFamily="34" charset="0"/>
                        <a:buChar char="•"/>
                      </a:pPr>
                      <a:r>
                        <a:rPr lang="en-US" sz="1600" dirty="0" smtClean="0"/>
                        <a:t>Is affected by Collimation</a:t>
                      </a:r>
                    </a:p>
                    <a:p>
                      <a:pPr marL="742950" indent="-285750">
                        <a:buFont typeface="Arial" pitchFamily="34" charset="0"/>
                        <a:buChar char="•"/>
                      </a:pPr>
                      <a:r>
                        <a:rPr lang="en-US" sz="1600" dirty="0" smtClean="0"/>
                        <a:t>Measured in Gycm</a:t>
                      </a:r>
                      <a:r>
                        <a:rPr lang="en-US" sz="1600" baseline="30000" dirty="0" smtClean="0"/>
                        <a:t>2</a:t>
                      </a:r>
                      <a:endParaRPr lang="en-US" sz="1600" baseline="30000" dirty="0"/>
                    </a:p>
                  </a:txBody>
                  <a:tcPr/>
                </a:tc>
              </a:tr>
            </a:tbl>
          </a:graphicData>
        </a:graphic>
      </p:graphicFrame>
      <p:sp>
        <p:nvSpPr>
          <p:cNvPr id="4" name="Slide Number Placeholder 3"/>
          <p:cNvSpPr>
            <a:spLocks noGrp="1"/>
          </p:cNvSpPr>
          <p:nvPr>
            <p:ph type="sldNum" sz="quarter" idx="11"/>
          </p:nvPr>
        </p:nvSpPr>
        <p:spPr/>
        <p:txBody>
          <a:bodyPr/>
          <a:lstStyle/>
          <a:p>
            <a:fld id="{92CE1056-E564-4726-9D4A-DB567F789ABB}" type="slidenum">
              <a:rPr lang="en-US" smtClean="0"/>
              <a:t>15</a:t>
            </a:fld>
            <a:endParaRPr lang="en-US"/>
          </a:p>
        </p:txBody>
      </p:sp>
    </p:spTree>
    <p:extLst>
      <p:ext uri="{BB962C8B-B14F-4D97-AF65-F5344CB8AC3E}">
        <p14:creationId xmlns:p14="http://schemas.microsoft.com/office/powerpoint/2010/main" val="1992190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392112" y="565150"/>
            <a:ext cx="8359775" cy="914400"/>
          </a:xfrm>
          <a:ln w="0"/>
          <a:effectLst/>
        </p:spPr>
        <p:txBody>
          <a:bodyPr wrap="square" lIns="0" tIns="0" rIns="0" bIns="0" anchor="t"/>
          <a:lstStyle/>
          <a:p>
            <a:pPr>
              <a:spcBef>
                <a:spcPts val="0"/>
              </a:spcBef>
              <a:spcAft>
                <a:spcPts val="0"/>
              </a:spcAft>
            </a:pPr>
            <a:r>
              <a:rPr lang="en-US" dirty="0" smtClean="0"/>
              <a:t>Radiation Tracking</a:t>
            </a:r>
            <a:endParaRPr lang="en-US" dirty="0"/>
          </a:p>
        </p:txBody>
      </p:sp>
      <p:sp>
        <p:nvSpPr>
          <p:cNvPr id="3" name="Content Placeholder 2"/>
          <p:cNvSpPr>
            <a:spLocks noGrp="1"/>
          </p:cNvSpPr>
          <p:nvPr>
            <p:ph idx="1"/>
            <p:custDataLst>
              <p:tags r:id="rId3"/>
            </p:custDataLst>
          </p:nvPr>
        </p:nvSpPr>
        <p:spPr>
          <a:xfrm>
            <a:off x="395536" y="1412776"/>
            <a:ext cx="4683944" cy="1786508"/>
          </a:xfrm>
          <a:ln w="0"/>
          <a:effectLst/>
        </p:spPr>
        <p:txBody>
          <a:bodyPr wrap="square" lIns="0" tIns="0" rIns="0" bIns="0"/>
          <a:lstStyle/>
          <a:p>
            <a:pPr>
              <a:spcBef>
                <a:spcPts val="0"/>
              </a:spcBef>
              <a:spcAft>
                <a:spcPts val="1200"/>
              </a:spcAft>
            </a:pPr>
            <a:r>
              <a:rPr lang="en-US" dirty="0" smtClean="0"/>
              <a:t>Tracking only Fluoro Time does not account for acquisitions</a:t>
            </a:r>
          </a:p>
          <a:p>
            <a:pPr>
              <a:spcBef>
                <a:spcPts val="0"/>
              </a:spcBef>
              <a:spcAft>
                <a:spcPts val="1200"/>
              </a:spcAft>
            </a:pPr>
            <a:r>
              <a:rPr lang="en-US" dirty="0" smtClean="0"/>
              <a:t>AK (Air Kerma) is an estimated dose</a:t>
            </a:r>
          </a:p>
          <a:p>
            <a:pPr>
              <a:spcBef>
                <a:spcPts val="0"/>
              </a:spcBef>
              <a:spcAft>
                <a:spcPts val="0"/>
              </a:spcAft>
            </a:pPr>
            <a:r>
              <a:rPr lang="en-US" dirty="0" smtClean="0"/>
              <a:t>DAP is a measured dose</a:t>
            </a:r>
          </a:p>
          <a:p>
            <a:pPr>
              <a:spcBef>
                <a:spcPts val="0"/>
              </a:spcBef>
              <a:spcAft>
                <a:spcPts val="0"/>
              </a:spcAft>
            </a:pPr>
            <a:endParaRPr lang="en-US" dirty="0" smtClean="0"/>
          </a:p>
          <a:p>
            <a:pPr>
              <a:spcBef>
                <a:spcPts val="0"/>
              </a:spcBef>
              <a:spcAft>
                <a:spcPts val="0"/>
              </a:spcAft>
            </a:pPr>
            <a:endParaRPr lang="en-US" dirty="0" smtClean="0"/>
          </a:p>
          <a:p>
            <a:pPr>
              <a:spcBef>
                <a:spcPts val="0"/>
              </a:spcBef>
              <a:spcAft>
                <a:spcPts val="0"/>
              </a:spcAft>
            </a:pPr>
            <a:endParaRPr lang="en-US" dirty="0"/>
          </a:p>
        </p:txBody>
      </p:sp>
      <p:sp>
        <p:nvSpPr>
          <p:cNvPr id="6" name="12-Point Star 5"/>
          <p:cNvSpPr/>
          <p:nvPr>
            <p:custDataLst>
              <p:tags r:id="rId4"/>
            </p:custDataLst>
          </p:nvPr>
        </p:nvSpPr>
        <p:spPr bwMode="auto">
          <a:xfrm>
            <a:off x="467544" y="3077633"/>
            <a:ext cx="2946400" cy="2379340"/>
          </a:xfrm>
          <a:prstGeom prst="star12">
            <a:avLst/>
          </a:prstGeom>
          <a:solidFill>
            <a:srgbClr val="FFFF00"/>
          </a:solidFill>
          <a:ln>
            <a:headEnd type="none" w="med" len="med"/>
            <a:tailEnd type="none" w="med" len="med"/>
          </a:ln>
          <a:effectLst>
            <a:outerShdw blurRad="50800" dist="38100" dir="18900000" algn="b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smtClean="0">
                <a:ln>
                  <a:noFill/>
                </a:ln>
                <a:solidFill>
                  <a:srgbClr val="FF0000"/>
                </a:solidFill>
                <a:effectLst>
                  <a:outerShdw blurRad="38100" dist="38100" dir="2700000" algn="tl">
                    <a:srgbClr val="000000">
                      <a:alpha val="43137"/>
                    </a:srgbClr>
                  </a:outerShdw>
                </a:effectLst>
                <a:latin typeface="Arial" charset="0"/>
              </a:rPr>
              <a:t>AIR</a:t>
            </a:r>
            <a:r>
              <a:rPr lang="en-US" sz="2600" b="1" dirty="0">
                <a:solidFill>
                  <a:srgbClr val="FF0000"/>
                </a:solidFill>
                <a:effectLst>
                  <a:outerShdw blurRad="38100" dist="38100" dir="2700000" algn="tl">
                    <a:srgbClr val="000000">
                      <a:alpha val="43137"/>
                    </a:srgbClr>
                  </a:outerShdw>
                </a:effectLst>
                <a:latin typeface="Arial" charset="0"/>
              </a:rPr>
              <a:t> </a:t>
            </a:r>
            <a:r>
              <a:rPr lang="en-US" sz="2600" b="1" dirty="0" smtClean="0">
                <a:solidFill>
                  <a:srgbClr val="FF0000"/>
                </a:solidFill>
                <a:effectLst>
                  <a:outerShdw blurRad="38100" dist="38100" dir="2700000" algn="tl">
                    <a:srgbClr val="000000">
                      <a:alpha val="43137"/>
                    </a:srgbClr>
                  </a:outerShdw>
                </a:effectLst>
                <a:latin typeface="Arial" charset="0"/>
              </a:rPr>
              <a:t>KERMA </a:t>
            </a:r>
            <a:r>
              <a:rPr lang="en-US" sz="2400" b="1" dirty="0" smtClean="0">
                <a:solidFill>
                  <a:srgbClr val="FF0000"/>
                </a:solidFill>
                <a:effectLst>
                  <a:outerShdw blurRad="38100" dist="38100" dir="2700000" algn="tl">
                    <a:srgbClr val="000000">
                      <a:alpha val="43137"/>
                    </a:srgbClr>
                  </a:outerShdw>
                </a:effectLst>
                <a:latin typeface="Arial" charset="0"/>
              </a:rPr>
              <a:t>and/or</a:t>
            </a:r>
            <a:r>
              <a:rPr lang="en-US" sz="2600" b="1" dirty="0" smtClean="0">
                <a:solidFill>
                  <a:srgbClr val="FF0000"/>
                </a:solidFill>
                <a:effectLst>
                  <a:outerShdw blurRad="38100" dist="38100" dir="2700000" algn="tl">
                    <a:srgbClr val="000000">
                      <a:alpha val="43137"/>
                    </a:srgbClr>
                  </a:outerShdw>
                </a:effectLst>
                <a:latin typeface="Arial" charset="0"/>
              </a:rPr>
              <a:t> </a:t>
            </a:r>
          </a:p>
          <a:p>
            <a:pPr marL="0" marR="0" indent="0" algn="ctr" defTabSz="914400" rtl="0" eaLnBrk="1" fontAlgn="base" latinLnBrk="0" hangingPunct="1">
              <a:lnSpc>
                <a:spcPct val="100000"/>
              </a:lnSpc>
              <a:spcBef>
                <a:spcPct val="0"/>
              </a:spcBef>
              <a:spcAft>
                <a:spcPct val="0"/>
              </a:spcAft>
              <a:buClrTx/>
              <a:buSzTx/>
              <a:buFontTx/>
              <a:buNone/>
              <a:tabLst/>
            </a:pPr>
            <a:r>
              <a:rPr lang="en-US" sz="2600" b="1" dirty="0" smtClean="0">
                <a:solidFill>
                  <a:srgbClr val="FF0000"/>
                </a:solidFill>
                <a:effectLst>
                  <a:outerShdw blurRad="38100" dist="38100" dir="2700000" algn="tl">
                    <a:srgbClr val="000000">
                      <a:alpha val="43137"/>
                    </a:srgbClr>
                  </a:outerShdw>
                </a:effectLst>
                <a:latin typeface="Arial" charset="0"/>
              </a:rPr>
              <a:t>DAP</a:t>
            </a:r>
            <a:endParaRPr kumimoji="0" lang="en-US" sz="2600" b="1" i="0" u="none" strike="noStrike" cap="none" normalizeH="0" baseline="0" dirty="0" smtClean="0">
              <a:ln>
                <a:noFill/>
              </a:ln>
              <a:solidFill>
                <a:srgbClr val="FF0000"/>
              </a:solidFill>
              <a:effectLst>
                <a:outerShdw blurRad="38100" dist="38100" dir="2700000" algn="tl">
                  <a:srgbClr val="000000">
                    <a:alpha val="43137"/>
                  </a:srgbClr>
                </a:outerShdw>
              </a:effectLst>
              <a:latin typeface="Arial" charset="0"/>
            </a:endParaRPr>
          </a:p>
        </p:txBody>
      </p:sp>
      <p:sp>
        <p:nvSpPr>
          <p:cNvPr id="7" name="TextBox 6"/>
          <p:cNvSpPr txBox="1"/>
          <p:nvPr>
            <p:custDataLst>
              <p:tags r:id="rId5"/>
            </p:custDataLst>
          </p:nvPr>
        </p:nvSpPr>
        <p:spPr>
          <a:xfrm>
            <a:off x="467544" y="4960248"/>
            <a:ext cx="8352928" cy="1631216"/>
          </a:xfrm>
          <a:prstGeom prst="rect">
            <a:avLst/>
          </a:prstGeom>
          <a:noFill/>
        </p:spPr>
        <p:txBody>
          <a:bodyPr wrap="square" rtlCol="0">
            <a:spAutoFit/>
          </a:bodyPr>
          <a:lstStyle/>
          <a:p>
            <a:pPr algn="ctr">
              <a:spcAft>
                <a:spcPts val="1200"/>
              </a:spcAft>
            </a:pPr>
            <a:r>
              <a:rPr lang="en-US" dirty="0" smtClean="0"/>
              <a:t>Tracking either AK or DAP:</a:t>
            </a:r>
          </a:p>
          <a:p>
            <a:pPr marL="228600" indent="-228600">
              <a:spcAft>
                <a:spcPts val="1200"/>
              </a:spcAft>
              <a:buFont typeface="Arial" pitchFamily="34" charset="0"/>
              <a:buChar char="•"/>
            </a:pPr>
            <a:r>
              <a:rPr lang="en-US" dirty="0" smtClean="0"/>
              <a:t>Allows the physicist to calculate an “Effective Dose” for the patient </a:t>
            </a:r>
          </a:p>
          <a:p>
            <a:pPr marL="228600" indent="-228600">
              <a:buFont typeface="Arial" pitchFamily="34" charset="0"/>
              <a:buChar char="•"/>
            </a:pPr>
            <a:r>
              <a:rPr lang="en-US" dirty="0" smtClean="0"/>
              <a:t>Allows the department to evaluate radiation protection practices for both patients and employees.</a:t>
            </a:r>
          </a:p>
        </p:txBody>
      </p:sp>
      <p:pic>
        <p:nvPicPr>
          <p:cNvPr id="3074" name="Picture 2" descr="C:\Users\310069196\Desktop\FF II DAP and AK (1).jpg"/>
          <p:cNvPicPr>
            <a:picLocks noChangeAspect="1" noChangeArrowheads="1"/>
          </p:cNvPicPr>
          <p:nvPr>
            <p:custDataLst>
              <p:tags r:id="rId6"/>
            </p:custDataLst>
          </p:nvPr>
        </p:nvPicPr>
        <p:blipFill>
          <a:blip r:embed="rId8" cstate="print">
            <a:extLst>
              <a:ext uri="{28A0092B-C50C-407E-A947-70E740481C1C}">
                <a14:useLocalDpi xmlns:a14="http://schemas.microsoft.com/office/drawing/2010/main" val="0"/>
              </a:ext>
            </a:extLst>
          </a:blip>
          <a:srcRect/>
          <a:stretch>
            <a:fillRect/>
          </a:stretch>
        </p:blipFill>
        <p:spPr bwMode="auto">
          <a:xfrm>
            <a:off x="5732162" y="509955"/>
            <a:ext cx="2494873" cy="4221651"/>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7"/>
          <p:cNvSpPr>
            <a:spLocks noGrp="1"/>
          </p:cNvSpPr>
          <p:nvPr>
            <p:ph type="sldNum" sz="quarter" idx="12"/>
          </p:nvPr>
        </p:nvSpPr>
        <p:spPr/>
        <p:txBody>
          <a:bodyPr/>
          <a:lstStyle/>
          <a:p>
            <a:pPr>
              <a:defRPr/>
            </a:pPr>
            <a:fld id="{891BADC9-EF48-4DA7-8749-F1D0D0FD5E93}" type="slidenum">
              <a:rPr lang="en-US" smtClean="0"/>
              <a:pPr>
                <a:defRPr/>
              </a:pPr>
              <a:t>16</a:t>
            </a:fld>
            <a:endParaRPr lang="en-US"/>
          </a:p>
        </p:txBody>
      </p:sp>
    </p:spTree>
    <p:custDataLst>
      <p:tags r:id="rId1"/>
    </p:custDataLst>
    <p:extLst>
      <p:ext uri="{BB962C8B-B14F-4D97-AF65-F5344CB8AC3E}">
        <p14:creationId xmlns:p14="http://schemas.microsoft.com/office/powerpoint/2010/main" val="12425219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392112" y="565150"/>
            <a:ext cx="8359775" cy="914400"/>
          </a:xfrm>
          <a:ln w="0"/>
          <a:effectLst/>
        </p:spPr>
        <p:txBody>
          <a:bodyPr wrap="square" lIns="0" tIns="0" rIns="0" bIns="0" anchor="t"/>
          <a:lstStyle/>
          <a:p>
            <a:pPr>
              <a:spcBef>
                <a:spcPts val="0"/>
              </a:spcBef>
              <a:spcAft>
                <a:spcPts val="0"/>
              </a:spcAft>
            </a:pPr>
            <a:r>
              <a:rPr lang="en-US" dirty="0" smtClean="0"/>
              <a:t>Radiation Badges</a:t>
            </a:r>
            <a:endParaRPr lang="en-US" dirty="0"/>
          </a:p>
        </p:txBody>
      </p:sp>
      <p:sp>
        <p:nvSpPr>
          <p:cNvPr id="3" name="Content Placeholder 2"/>
          <p:cNvSpPr>
            <a:spLocks noGrp="1"/>
          </p:cNvSpPr>
          <p:nvPr>
            <p:ph idx="1"/>
            <p:custDataLst>
              <p:tags r:id="rId3"/>
            </p:custDataLst>
          </p:nvPr>
        </p:nvSpPr>
        <p:spPr>
          <a:xfrm>
            <a:off x="395536" y="1340768"/>
            <a:ext cx="8359775" cy="4381500"/>
          </a:xfrm>
          <a:ln w="0"/>
          <a:effectLst/>
        </p:spPr>
        <p:txBody>
          <a:bodyPr wrap="square" lIns="0" tIns="0" rIns="0" bIns="0"/>
          <a:lstStyle/>
          <a:p>
            <a:pPr>
              <a:lnSpc>
                <a:spcPct val="100000"/>
              </a:lnSpc>
              <a:spcBef>
                <a:spcPts val="0"/>
              </a:spcBef>
              <a:spcAft>
                <a:spcPts val="1800"/>
              </a:spcAft>
              <a:buNone/>
            </a:pPr>
            <a:r>
              <a:rPr lang="en-US" sz="2400" dirty="0" smtClean="0"/>
              <a:t>Measures dose to wearer</a:t>
            </a:r>
          </a:p>
          <a:p>
            <a:pPr>
              <a:lnSpc>
                <a:spcPct val="100000"/>
              </a:lnSpc>
              <a:spcBef>
                <a:spcPts val="0"/>
              </a:spcBef>
              <a:spcAft>
                <a:spcPts val="0"/>
              </a:spcAft>
            </a:pPr>
            <a:r>
              <a:rPr lang="en-US" dirty="0" smtClean="0"/>
              <a:t>Designed to be worn in certain positions</a:t>
            </a:r>
          </a:p>
          <a:p>
            <a:pPr lvl="1">
              <a:lnSpc>
                <a:spcPct val="100000"/>
              </a:lnSpc>
              <a:spcBef>
                <a:spcPts val="0"/>
              </a:spcBef>
              <a:spcAft>
                <a:spcPts val="0"/>
              </a:spcAft>
            </a:pPr>
            <a:r>
              <a:rPr lang="en-US" dirty="0" smtClean="0"/>
              <a:t>Outside apron at collar</a:t>
            </a:r>
          </a:p>
          <a:p>
            <a:pPr lvl="2">
              <a:lnSpc>
                <a:spcPct val="100000"/>
              </a:lnSpc>
              <a:spcBef>
                <a:spcPts val="0"/>
              </a:spcBef>
              <a:spcAft>
                <a:spcPts val="0"/>
              </a:spcAft>
            </a:pPr>
            <a:r>
              <a:rPr lang="en-US" dirty="0" smtClean="0"/>
              <a:t>Measures dose to:</a:t>
            </a:r>
          </a:p>
          <a:p>
            <a:pPr lvl="3">
              <a:lnSpc>
                <a:spcPct val="100000"/>
              </a:lnSpc>
              <a:spcBef>
                <a:spcPts val="0"/>
              </a:spcBef>
              <a:spcAft>
                <a:spcPts val="0"/>
              </a:spcAft>
            </a:pPr>
            <a:r>
              <a:rPr lang="en-US" dirty="0" smtClean="0"/>
              <a:t>Eyes</a:t>
            </a:r>
          </a:p>
          <a:p>
            <a:pPr lvl="3">
              <a:lnSpc>
                <a:spcPct val="100000"/>
              </a:lnSpc>
              <a:spcBef>
                <a:spcPts val="0"/>
              </a:spcBef>
              <a:spcAft>
                <a:spcPts val="0"/>
              </a:spcAft>
            </a:pPr>
            <a:r>
              <a:rPr lang="en-US" dirty="0" smtClean="0"/>
              <a:t>Thyroid</a:t>
            </a:r>
          </a:p>
          <a:p>
            <a:pPr lvl="3">
              <a:lnSpc>
                <a:spcPct val="100000"/>
              </a:lnSpc>
              <a:spcBef>
                <a:spcPts val="0"/>
              </a:spcBef>
              <a:spcAft>
                <a:spcPts val="0"/>
              </a:spcAft>
            </a:pPr>
            <a:r>
              <a:rPr lang="en-US" dirty="0" smtClean="0"/>
              <a:t>Skin</a:t>
            </a:r>
          </a:p>
          <a:p>
            <a:pPr lvl="1">
              <a:lnSpc>
                <a:spcPct val="100000"/>
              </a:lnSpc>
              <a:spcBef>
                <a:spcPts val="1200"/>
              </a:spcBef>
              <a:spcAft>
                <a:spcPts val="0"/>
              </a:spcAft>
            </a:pPr>
            <a:r>
              <a:rPr lang="en-US" dirty="0" smtClean="0"/>
              <a:t>Inside apron at waist</a:t>
            </a:r>
          </a:p>
          <a:p>
            <a:pPr lvl="2">
              <a:lnSpc>
                <a:spcPct val="100000"/>
              </a:lnSpc>
              <a:spcBef>
                <a:spcPts val="0"/>
              </a:spcBef>
              <a:spcAft>
                <a:spcPts val="0"/>
              </a:spcAft>
            </a:pPr>
            <a:r>
              <a:rPr lang="en-US" dirty="0" smtClean="0"/>
              <a:t>Measures dose to:</a:t>
            </a:r>
          </a:p>
          <a:p>
            <a:pPr lvl="3">
              <a:lnSpc>
                <a:spcPct val="100000"/>
              </a:lnSpc>
              <a:spcBef>
                <a:spcPts val="0"/>
              </a:spcBef>
              <a:spcAft>
                <a:spcPts val="0"/>
              </a:spcAft>
            </a:pPr>
            <a:r>
              <a:rPr lang="en-US" dirty="0" smtClean="0"/>
              <a:t>Deep organs</a:t>
            </a:r>
          </a:p>
          <a:p>
            <a:pPr lvl="3">
              <a:lnSpc>
                <a:spcPct val="100000"/>
              </a:lnSpc>
              <a:spcBef>
                <a:spcPts val="0"/>
              </a:spcBef>
              <a:spcAft>
                <a:spcPts val="0"/>
              </a:spcAft>
            </a:pPr>
            <a:r>
              <a:rPr lang="en-US" dirty="0" smtClean="0"/>
              <a:t>Gonads</a:t>
            </a:r>
          </a:p>
          <a:p>
            <a:pPr lvl="3">
              <a:lnSpc>
                <a:spcPct val="100000"/>
              </a:lnSpc>
              <a:spcBef>
                <a:spcPts val="0"/>
              </a:spcBef>
              <a:spcAft>
                <a:spcPts val="0"/>
              </a:spcAft>
            </a:pPr>
            <a:r>
              <a:rPr lang="en-US" dirty="0" smtClean="0"/>
              <a:t>Blood forming organs</a:t>
            </a:r>
          </a:p>
          <a:p>
            <a:pPr lvl="2">
              <a:lnSpc>
                <a:spcPct val="100000"/>
              </a:lnSpc>
              <a:spcBef>
                <a:spcPts val="0"/>
              </a:spcBef>
              <a:spcAft>
                <a:spcPts val="0"/>
              </a:spcAft>
            </a:pPr>
            <a:r>
              <a:rPr lang="en-US" dirty="0" smtClean="0"/>
              <a:t>Fetal monitor </a:t>
            </a:r>
          </a:p>
          <a:p>
            <a:pPr lvl="3">
              <a:lnSpc>
                <a:spcPct val="100000"/>
              </a:lnSpc>
              <a:spcBef>
                <a:spcPts val="0"/>
              </a:spcBef>
              <a:spcAft>
                <a:spcPts val="0"/>
              </a:spcAft>
            </a:pPr>
            <a:r>
              <a:rPr lang="en-US" dirty="0" smtClean="0"/>
              <a:t>Worn during entire pregnancy</a:t>
            </a:r>
          </a:p>
          <a:p>
            <a:pPr lvl="3">
              <a:lnSpc>
                <a:spcPct val="100000"/>
              </a:lnSpc>
              <a:spcBef>
                <a:spcPts val="0"/>
              </a:spcBef>
              <a:spcAft>
                <a:spcPts val="0"/>
              </a:spcAft>
            </a:pPr>
            <a:r>
              <a:rPr lang="en-US" dirty="0" smtClean="0"/>
              <a:t>Measures fetal dose</a:t>
            </a:r>
          </a:p>
        </p:txBody>
      </p:sp>
      <p:pic>
        <p:nvPicPr>
          <p:cNvPr id="13" name="Picture 8" descr="reducing_exp15"/>
          <p:cNvPicPr>
            <a:picLocks noChangeAspect="1" noChangeArrowheads="1"/>
          </p:cNvPicPr>
          <p:nvPr>
            <p:custDataLst>
              <p:tags r:id="rId4"/>
            </p:custDataLst>
          </p:nvPr>
        </p:nvPicPr>
        <p:blipFill>
          <a:blip r:embed="rId11" cstate="print"/>
          <a:srcRect l="60812" t="6221" r="22495" b="78673"/>
          <a:stretch>
            <a:fillRect/>
          </a:stretch>
        </p:blipFill>
        <p:spPr bwMode="auto">
          <a:xfrm>
            <a:off x="5796136" y="1816822"/>
            <a:ext cx="2520280" cy="2380263"/>
          </a:xfrm>
          <a:prstGeom prst="rect">
            <a:avLst/>
          </a:prstGeom>
          <a:noFill/>
          <a:ln w="9525">
            <a:noFill/>
            <a:miter lim="800000"/>
            <a:headEnd/>
            <a:tailEnd/>
          </a:ln>
        </p:spPr>
      </p:pic>
      <p:sp>
        <p:nvSpPr>
          <p:cNvPr id="15" name="Rectangle 14"/>
          <p:cNvSpPr/>
          <p:nvPr>
            <p:custDataLst>
              <p:tags r:id="rId5"/>
            </p:custDataLst>
          </p:nvPr>
        </p:nvSpPr>
        <p:spPr bwMode="auto">
          <a:xfrm rot="3034961">
            <a:off x="5752959" y="5074613"/>
            <a:ext cx="1336793" cy="51987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rgbClr val="000000"/>
              </a:solidFill>
              <a:effectLst/>
              <a:latin typeface="Arial" charset="0"/>
            </a:endParaRPr>
          </a:p>
        </p:txBody>
      </p:sp>
      <p:sp>
        <p:nvSpPr>
          <p:cNvPr id="16" name="Rectangle 15"/>
          <p:cNvSpPr/>
          <p:nvPr>
            <p:custDataLst>
              <p:tags r:id="rId6"/>
            </p:custDataLst>
          </p:nvPr>
        </p:nvSpPr>
        <p:spPr bwMode="auto">
          <a:xfrm rot="2450655">
            <a:off x="7879700" y="3940445"/>
            <a:ext cx="1042648" cy="37393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rgbClr val="000000"/>
              </a:solidFill>
              <a:effectLst/>
              <a:latin typeface="Arial" charset="0"/>
            </a:endParaRPr>
          </a:p>
        </p:txBody>
      </p:sp>
      <p:sp>
        <p:nvSpPr>
          <p:cNvPr id="11" name="TextBox 10"/>
          <p:cNvSpPr txBox="1"/>
          <p:nvPr>
            <p:custDataLst>
              <p:tags r:id="rId7"/>
            </p:custDataLst>
          </p:nvPr>
        </p:nvSpPr>
        <p:spPr>
          <a:xfrm>
            <a:off x="6012160" y="4219183"/>
            <a:ext cx="2254986" cy="307777"/>
          </a:xfrm>
          <a:prstGeom prst="rect">
            <a:avLst/>
          </a:prstGeom>
          <a:noFill/>
        </p:spPr>
        <p:txBody>
          <a:bodyPr wrap="square" rtlCol="0">
            <a:spAutoFit/>
          </a:bodyPr>
          <a:lstStyle/>
          <a:p>
            <a:pPr algn="ctr"/>
            <a:r>
              <a:rPr lang="en-US" sz="1400" dirty="0" smtClean="0"/>
              <a:t>Optical Dosimeters</a:t>
            </a:r>
            <a:endParaRPr lang="en-US" sz="1400" dirty="0"/>
          </a:p>
        </p:txBody>
      </p:sp>
      <p:sp>
        <p:nvSpPr>
          <p:cNvPr id="12" name="Rectangle 11"/>
          <p:cNvSpPr/>
          <p:nvPr>
            <p:custDataLst>
              <p:tags r:id="rId8"/>
            </p:custDataLst>
          </p:nvPr>
        </p:nvSpPr>
        <p:spPr bwMode="auto">
          <a:xfrm rot="2450655">
            <a:off x="7591667" y="1852213"/>
            <a:ext cx="1042648" cy="37393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rgbClr val="000000"/>
              </a:solidFill>
              <a:effectLst/>
              <a:latin typeface="Arial" charset="0"/>
            </a:endParaRPr>
          </a:p>
        </p:txBody>
      </p:sp>
      <p:sp>
        <p:nvSpPr>
          <p:cNvPr id="14" name="Rectangle 13"/>
          <p:cNvSpPr/>
          <p:nvPr>
            <p:custDataLst>
              <p:tags r:id="rId9"/>
            </p:custDataLst>
          </p:nvPr>
        </p:nvSpPr>
        <p:spPr bwMode="auto">
          <a:xfrm rot="3070322">
            <a:off x="5339744" y="3596097"/>
            <a:ext cx="1042648" cy="52532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rgbClr val="000000"/>
              </a:solidFill>
              <a:effectLst/>
              <a:latin typeface="Arial" charset="0"/>
            </a:endParaRPr>
          </a:p>
        </p:txBody>
      </p:sp>
      <p:sp>
        <p:nvSpPr>
          <p:cNvPr id="6" name="Slide Number Placeholder 5"/>
          <p:cNvSpPr>
            <a:spLocks noGrp="1"/>
          </p:cNvSpPr>
          <p:nvPr>
            <p:ph type="sldNum" sz="quarter" idx="12"/>
          </p:nvPr>
        </p:nvSpPr>
        <p:spPr/>
        <p:txBody>
          <a:bodyPr/>
          <a:lstStyle/>
          <a:p>
            <a:pPr>
              <a:defRPr/>
            </a:pPr>
            <a:fld id="{891BADC9-EF48-4DA7-8749-F1D0D0FD5E93}" type="slidenum">
              <a:rPr lang="en-US" smtClean="0"/>
              <a:pPr>
                <a:defRPr/>
              </a:pPr>
              <a:t>17</a:t>
            </a:fld>
            <a:endParaRPr lang="en-US"/>
          </a:p>
        </p:txBody>
      </p:sp>
    </p:spTree>
    <p:custDataLst>
      <p:tags r:id="rId1"/>
    </p:custDataLst>
    <p:extLst>
      <p:ext uri="{BB962C8B-B14F-4D97-AF65-F5344CB8AC3E}">
        <p14:creationId xmlns:p14="http://schemas.microsoft.com/office/powerpoint/2010/main" val="25765550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4819" name="Rectangle 3"/>
          <p:cNvSpPr>
            <a:spLocks noGrp="1" noChangeArrowheads="1"/>
          </p:cNvSpPr>
          <p:nvPr>
            <p:ph idx="1"/>
            <p:custDataLst>
              <p:tags r:id="rId2"/>
            </p:custDataLst>
          </p:nvPr>
        </p:nvSpPr>
        <p:spPr>
          <a:xfrm>
            <a:off x="392113" y="1114425"/>
            <a:ext cx="8359775" cy="4981575"/>
          </a:xfrm>
        </p:spPr>
        <p:txBody>
          <a:bodyPr/>
          <a:lstStyle/>
          <a:p>
            <a:pPr algn="ctr" eaLnBrk="1" hangingPunct="1">
              <a:spcBef>
                <a:spcPct val="0"/>
              </a:spcBef>
              <a:buSzTx/>
              <a:buFontTx/>
              <a:buNone/>
            </a:pPr>
            <a:r>
              <a:rPr lang="en-US" sz="2400" dirty="0" smtClean="0">
                <a:latin typeface="+mj-lt"/>
              </a:rPr>
              <a:t>Every site has a Radiation Safety Officer (RSO) and Radiation Safety committee (RSC). Contact yours for more information and specific questions.</a:t>
            </a:r>
          </a:p>
          <a:p>
            <a:pPr eaLnBrk="1" hangingPunct="1">
              <a:spcBef>
                <a:spcPct val="0"/>
              </a:spcBef>
              <a:buFontTx/>
              <a:buNone/>
            </a:pPr>
            <a:endParaRPr lang="en-US" dirty="0" smtClean="0">
              <a:latin typeface="+mj-lt"/>
            </a:endParaRPr>
          </a:p>
        </p:txBody>
      </p:sp>
      <p:pic>
        <p:nvPicPr>
          <p:cNvPr id="34820" name="Picture 8" descr="reducing_exp15"/>
          <p:cNvPicPr>
            <a:picLocks noChangeAspect="1" noChangeArrowheads="1"/>
          </p:cNvPicPr>
          <p:nvPr>
            <p:custDataLst>
              <p:tags r:id="rId3"/>
            </p:custDataLst>
          </p:nvPr>
        </p:nvPicPr>
        <p:blipFill>
          <a:blip r:embed="rId6">
            <a:extLst>
              <a:ext uri="{28A0092B-C50C-407E-A947-70E740481C1C}">
                <a14:useLocalDpi xmlns:a14="http://schemas.microsoft.com/office/drawing/2010/main" val="0"/>
              </a:ext>
            </a:extLst>
          </a:blip>
          <a:srcRect/>
          <a:stretch>
            <a:fillRect/>
          </a:stretch>
        </p:blipFill>
        <p:spPr bwMode="auto">
          <a:xfrm>
            <a:off x="2835275" y="2250831"/>
            <a:ext cx="3577248" cy="4267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pPr>
              <a:defRPr/>
            </a:pPr>
            <a:fld id="{891BADC9-EF48-4DA7-8749-F1D0D0FD5E93}" type="slidenum">
              <a:rPr lang="en-US" smtClean="0"/>
              <a:pPr>
                <a:defRPr/>
              </a:pPr>
              <a:t>18</a:t>
            </a:fld>
            <a:endParaRPr lang="en-US"/>
          </a:p>
        </p:txBody>
      </p:sp>
    </p:spTree>
    <p:custDataLst>
      <p:tags r:id="rId1"/>
    </p:custData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noFill/>
        <a:effectLst/>
      </p:bgPr>
    </p:bg>
    <p:spTree>
      <p:nvGrpSpPr>
        <p:cNvPr id="1" name=""/>
        <p:cNvGrpSpPr/>
        <p:nvPr/>
      </p:nvGrpSpPr>
      <p:grpSpPr>
        <a:xfrm>
          <a:off x="0" y="0"/>
          <a:ext cx="0" cy="0"/>
          <a:chOff x="0" y="0"/>
          <a:chExt cx="0" cy="0"/>
        </a:xfrm>
      </p:grpSpPr>
      <p:sp>
        <p:nvSpPr>
          <p:cNvPr id="8" name="Freeform 7"/>
          <p:cNvSpPr/>
          <p:nvPr>
            <p:custDataLst>
              <p:tags r:id="rId3"/>
            </p:custDataLst>
          </p:nvPr>
        </p:nvSpPr>
        <p:spPr>
          <a:xfrm>
            <a:off x="0" y="0"/>
            <a:ext cx="9144001" cy="6858001"/>
          </a:xfrm>
          <a:custGeom>
            <a:avLst/>
            <a:gdLst/>
            <a:ahLst/>
            <a:cxnLst/>
            <a:rect l="0" t="0" r="0" b="0"/>
            <a:pathLst>
              <a:path w="9144001" h="6858001">
                <a:moveTo>
                  <a:pt x="0" y="0"/>
                </a:moveTo>
                <a:lnTo>
                  <a:pt x="9144000" y="0"/>
                </a:lnTo>
                <a:lnTo>
                  <a:pt x="9144000" y="6858000"/>
                </a:lnTo>
                <a:lnTo>
                  <a:pt x="9144000" y="6858000"/>
                </a:lnTo>
                <a:lnTo>
                  <a:pt x="0" y="6858000"/>
                </a:lnTo>
                <a:close/>
              </a:path>
            </a:pathLst>
          </a:custGeom>
          <a:gradFill flip="none" rotWithShape="1">
            <a:gsLst>
              <a:gs pos="0">
                <a:srgbClr val="003478"/>
              </a:gs>
              <a:gs pos="100000">
                <a:srgbClr val="0089C4"/>
              </a:gs>
            </a:gsLst>
            <a:lin ang="2100000" scaled="1"/>
            <a:tileRect/>
          </a:gra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srgbClr val="FFFFFF"/>
              </a:solidFill>
              <a:latin typeface="Calibri" panose="020F0502020204030204" pitchFamily="34" charset="0"/>
            </a:endParaRPr>
          </a:p>
        </p:txBody>
      </p:sp>
      <p:pic>
        <p:nvPicPr>
          <p:cNvPr id="9" name="Picture 8"/>
          <p:cNvPicPr>
            <a:picLocks/>
          </p:cNvPicPr>
          <p:nvPr>
            <p:custDataLst>
              <p:tags r:id="rId4"/>
            </p:custDataLst>
          </p:nvPr>
        </p:nvPicPr>
        <p:blipFill>
          <a:blip r:embed="rId6">
            <a:extLst>
              <a:ext uri="{28A0092B-C50C-407E-A947-70E740481C1C}">
                <a14:useLocalDpi xmlns:a14="http://schemas.microsoft.com/office/drawing/2010/main" val="0"/>
              </a:ext>
            </a:extLst>
          </a:blip>
          <a:stretch>
            <a:fillRect/>
          </a:stretch>
        </p:blipFill>
        <p:spPr>
          <a:xfrm>
            <a:off x="3807511" y="2457005"/>
            <a:ext cx="1528989" cy="1944002"/>
          </a:xfrm>
          <a:prstGeom prst="rect">
            <a:avLst/>
          </a:prstGeom>
          <a:ln w="0">
            <a:noFill/>
          </a:ln>
          <a:effectLst/>
          <a:extLst>
            <a:ext uri="{91240B29-F687-4F45-9708-019B960494DF}">
              <a14:hiddenLine xmlns:a14="http://schemas.microsoft.com/office/drawing/2010/main" w="0">
                <a:solidFill>
                  <a:schemeClr val="tx1"/>
                </a:solidFill>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pic>
    </p:spTree>
    <p:custDataLst>
      <p:tags r:id="rId2"/>
    </p:custDataLst>
    <p:extLst>
      <p:ext uri="{BB962C8B-B14F-4D97-AF65-F5344CB8AC3E}">
        <p14:creationId xmlns:p14="http://schemas.microsoft.com/office/powerpoint/2010/main" val="42802349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79757" y="1850425"/>
            <a:ext cx="8359775" cy="1560041"/>
          </a:xfrm>
        </p:spPr>
        <p:txBody>
          <a:bodyPr/>
          <a:lstStyle/>
          <a:p>
            <a:pPr>
              <a:lnSpc>
                <a:spcPct val="100000"/>
              </a:lnSpc>
              <a:spcBef>
                <a:spcPts val="600"/>
              </a:spcBef>
              <a:spcAft>
                <a:spcPts val="1200"/>
              </a:spcAft>
              <a:buFont typeface="Wingdings" pitchFamily="2" charset="2"/>
              <a:buChar char="Ø"/>
            </a:pPr>
            <a:r>
              <a:rPr lang="en-US" dirty="0" smtClean="0"/>
              <a:t>Understand basic Radiation Protection both for the patient and staff</a:t>
            </a:r>
          </a:p>
          <a:p>
            <a:pPr>
              <a:lnSpc>
                <a:spcPct val="100000"/>
              </a:lnSpc>
              <a:spcBef>
                <a:spcPts val="600"/>
              </a:spcBef>
              <a:spcAft>
                <a:spcPts val="1200"/>
              </a:spcAft>
              <a:buFont typeface="Wingdings" pitchFamily="2" charset="2"/>
              <a:buChar char="Ø"/>
            </a:pPr>
            <a:r>
              <a:rPr lang="en-US" dirty="0" smtClean="0"/>
              <a:t>Understand Radiation Dose Tracking options</a:t>
            </a:r>
          </a:p>
          <a:p>
            <a:pPr>
              <a:lnSpc>
                <a:spcPct val="100000"/>
              </a:lnSpc>
              <a:spcBef>
                <a:spcPts val="600"/>
              </a:spcBef>
              <a:spcAft>
                <a:spcPts val="1200"/>
              </a:spcAft>
              <a:buFont typeface="Wingdings" pitchFamily="2" charset="2"/>
              <a:buChar char="Ø"/>
            </a:pPr>
            <a:endParaRPr lang="en-US" dirty="0"/>
          </a:p>
        </p:txBody>
      </p:sp>
      <p:sp>
        <p:nvSpPr>
          <p:cNvPr id="3" name="Title 2"/>
          <p:cNvSpPr>
            <a:spLocks noGrp="1"/>
          </p:cNvSpPr>
          <p:nvPr>
            <p:ph type="title"/>
          </p:nvPr>
        </p:nvSpPr>
        <p:spPr/>
        <p:txBody>
          <a:bodyPr/>
          <a:lstStyle/>
          <a:p>
            <a:r>
              <a:rPr lang="en-US" dirty="0" smtClean="0"/>
              <a:t>Objectives</a:t>
            </a:r>
            <a:endParaRPr lang="en-US" dirty="0"/>
          </a:p>
        </p:txBody>
      </p:sp>
      <p:sp>
        <p:nvSpPr>
          <p:cNvPr id="5" name="Slide Number Placeholder 4"/>
          <p:cNvSpPr>
            <a:spLocks noGrp="1"/>
          </p:cNvSpPr>
          <p:nvPr>
            <p:ph type="sldNum" sz="quarter" idx="12"/>
          </p:nvPr>
        </p:nvSpPr>
        <p:spPr/>
        <p:txBody>
          <a:bodyPr/>
          <a:lstStyle/>
          <a:p>
            <a:pPr>
              <a:defRPr/>
            </a:pPr>
            <a:fld id="{891BADC9-EF48-4DA7-8749-F1D0D0FD5E93}" type="slidenum">
              <a:rPr lang="en-US" smtClean="0"/>
              <a:pPr>
                <a:defRPr/>
              </a:pPr>
              <a:t>2</a:t>
            </a:fld>
            <a:endParaRPr lang="en-US"/>
          </a:p>
        </p:txBody>
      </p:sp>
    </p:spTree>
    <p:extLst>
      <p:ext uri="{BB962C8B-B14F-4D97-AF65-F5344CB8AC3E}">
        <p14:creationId xmlns:p14="http://schemas.microsoft.com/office/powerpoint/2010/main" val="8718168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Title 13"/>
          <p:cNvSpPr>
            <a:spLocks noGrp="1"/>
          </p:cNvSpPr>
          <p:nvPr>
            <p:ph type="title"/>
            <p:custDataLst>
              <p:tags r:id="rId2"/>
            </p:custDataLst>
          </p:nvPr>
        </p:nvSpPr>
        <p:spPr>
          <a:xfrm>
            <a:off x="392113" y="565150"/>
            <a:ext cx="8359775" cy="914400"/>
          </a:xfrm>
          <a:ln w="0"/>
          <a:effectLst/>
          <a:extLst>
            <a:ext uri="{53640926-AAD7-44D8-BBD7-CCE9431645EC}">
              <a14:shadowObscured xmlns:a14="http://schemas.microsoft.com/office/drawing/2010/main"/>
            </a:ext>
          </a:extLst>
        </p:spPr>
        <p:txBody>
          <a:bodyPr wrap="square" lIns="0" tIns="0" rIns="0" bIns="0" anchor="t">
            <a:normAutofit/>
          </a:bodyPr>
          <a:lstStyle/>
          <a:p>
            <a:pPr>
              <a:spcBef>
                <a:spcPts val="0"/>
              </a:spcBef>
              <a:spcAft>
                <a:spcPts val="0"/>
              </a:spcAft>
              <a:defRPr/>
            </a:pPr>
            <a:r>
              <a:rPr lang="en-US" dirty="0" smtClean="0"/>
              <a:t>Patient Protection</a:t>
            </a:r>
            <a:br>
              <a:rPr lang="en-US" dirty="0" smtClean="0"/>
            </a:br>
            <a:endParaRPr lang="en-US" dirty="0"/>
          </a:p>
        </p:txBody>
      </p:sp>
      <p:sp>
        <p:nvSpPr>
          <p:cNvPr id="24580" name="Rectangle 2"/>
          <p:cNvSpPr>
            <a:spLocks noChangeArrowheads="1"/>
          </p:cNvSpPr>
          <p:nvPr>
            <p:custDataLst>
              <p:tags r:id="rId3"/>
            </p:custDataLst>
          </p:nvPr>
        </p:nvSpPr>
        <p:spPr bwMode="auto">
          <a:xfrm>
            <a:off x="3716786" y="2964127"/>
            <a:ext cx="74874" cy="190154"/>
          </a:xfrm>
          <a:prstGeom prst="rect">
            <a:avLst/>
          </a:prstGeom>
          <a:noFill/>
          <a:ln w="12700">
            <a:noFill/>
            <a:miter lim="800000"/>
            <a:headEnd/>
            <a:tailEnd/>
          </a:ln>
        </p:spPr>
        <p:txBody>
          <a:bodyPr wrap="none"/>
          <a:lstStyle/>
          <a:p>
            <a:pPr eaLnBrk="0" hangingPunct="0"/>
            <a:endParaRPr lang="en-US" b="1">
              <a:solidFill>
                <a:schemeClr val="accent1"/>
              </a:solidFill>
              <a:latin typeface="Comic Sans MS" pitchFamily="66" charset="0"/>
            </a:endParaRPr>
          </a:p>
        </p:txBody>
      </p:sp>
      <p:sp>
        <p:nvSpPr>
          <p:cNvPr id="24581" name="TextBox 7"/>
          <p:cNvSpPr txBox="1">
            <a:spLocks noChangeArrowheads="1"/>
          </p:cNvSpPr>
          <p:nvPr>
            <p:custDataLst>
              <p:tags r:id="rId4"/>
            </p:custDataLst>
          </p:nvPr>
        </p:nvSpPr>
        <p:spPr bwMode="auto">
          <a:xfrm>
            <a:off x="990600" y="1726462"/>
            <a:ext cx="7315199" cy="1938992"/>
          </a:xfrm>
          <a:prstGeom prst="rect">
            <a:avLst/>
          </a:prstGeom>
          <a:noFill/>
          <a:ln w="9525">
            <a:noFill/>
            <a:miter lim="800000"/>
            <a:headEnd/>
            <a:tailEnd/>
          </a:ln>
        </p:spPr>
        <p:txBody>
          <a:bodyPr wrap="square">
            <a:spAutoFit/>
          </a:bodyPr>
          <a:lstStyle/>
          <a:p>
            <a:pPr marL="457200" indent="-457200" algn="l" eaLnBrk="0" hangingPunct="0">
              <a:spcBef>
                <a:spcPts val="0"/>
              </a:spcBef>
              <a:spcAft>
                <a:spcPts val="1200"/>
              </a:spcAft>
              <a:buFont typeface="Arial" charset="0"/>
              <a:buChar char="•"/>
            </a:pPr>
            <a:r>
              <a:rPr lang="en-US" dirty="0"/>
              <a:t>Protects the patient from injuries caused by contact with the Flat Detector</a:t>
            </a:r>
          </a:p>
          <a:p>
            <a:pPr marL="457200" indent="-457200" algn="l" eaLnBrk="0" hangingPunct="0">
              <a:spcBef>
                <a:spcPts val="0"/>
              </a:spcBef>
              <a:spcAft>
                <a:spcPts val="1200"/>
              </a:spcAft>
              <a:buFont typeface="Arial" charset="0"/>
              <a:buChar char="•"/>
            </a:pPr>
            <a:r>
              <a:rPr lang="en-US" dirty="0"/>
              <a:t>Protects the table from contact with the x-ray tube</a:t>
            </a:r>
          </a:p>
          <a:p>
            <a:pPr marL="457200" indent="-457200" algn="l" eaLnBrk="0" hangingPunct="0">
              <a:spcBef>
                <a:spcPts val="0"/>
              </a:spcBef>
              <a:spcAft>
                <a:spcPts val="1200"/>
              </a:spcAft>
              <a:buFont typeface="Arial" charset="0"/>
              <a:buChar char="•"/>
            </a:pPr>
            <a:r>
              <a:rPr lang="en-US" dirty="0"/>
              <a:t>The Body Guard is located around the Flat Detector and on top of the tube housing.</a:t>
            </a:r>
          </a:p>
        </p:txBody>
      </p:sp>
      <p:sp>
        <p:nvSpPr>
          <p:cNvPr id="4" name="TextBox 3"/>
          <p:cNvSpPr txBox="1"/>
          <p:nvPr>
            <p:custDataLst>
              <p:tags r:id="rId5"/>
            </p:custDataLst>
          </p:nvPr>
        </p:nvSpPr>
        <p:spPr>
          <a:xfrm>
            <a:off x="990600" y="1070191"/>
            <a:ext cx="1827744" cy="461665"/>
          </a:xfrm>
          <a:prstGeom prst="rect">
            <a:avLst/>
          </a:prstGeom>
          <a:noFill/>
        </p:spPr>
        <p:txBody>
          <a:bodyPr wrap="none" rtlCol="0">
            <a:spAutoFit/>
          </a:bodyPr>
          <a:lstStyle/>
          <a:p>
            <a:r>
              <a:rPr lang="en-US" sz="2400" dirty="0" smtClean="0"/>
              <a:t>Body Guard</a:t>
            </a:r>
            <a:endParaRPr lang="en-US" sz="2400" dirty="0"/>
          </a:p>
        </p:txBody>
      </p:sp>
      <p:pic>
        <p:nvPicPr>
          <p:cNvPr id="26" name="Picture 25" descr="FD20Monoplane_newMCS.jpg"/>
          <p:cNvPicPr>
            <a:picLocks noChangeAspect="1"/>
          </p:cNvPicPr>
          <p:nvPr/>
        </p:nvPicPr>
        <p:blipFill rotWithShape="1">
          <a:blip r:embed="rId8" cstate="print"/>
          <a:srcRect t="26208" b="8962"/>
          <a:stretch/>
        </p:blipFill>
        <p:spPr>
          <a:xfrm>
            <a:off x="1981200" y="3810000"/>
            <a:ext cx="5108828" cy="2490554"/>
          </a:xfrm>
          <a:prstGeom prst="rect">
            <a:avLst/>
          </a:prstGeom>
        </p:spPr>
      </p:pic>
      <p:sp>
        <p:nvSpPr>
          <p:cNvPr id="10" name="Rectangle 9"/>
          <p:cNvSpPr/>
          <p:nvPr/>
        </p:nvSpPr>
        <p:spPr bwMode="auto">
          <a:xfrm>
            <a:off x="3962400" y="3665454"/>
            <a:ext cx="1295400" cy="67794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rgbClr val="000000"/>
              </a:solidFill>
              <a:effectLst/>
              <a:latin typeface="Arial" charset="0"/>
            </a:endParaRPr>
          </a:p>
        </p:txBody>
      </p:sp>
      <p:sp>
        <p:nvSpPr>
          <p:cNvPr id="24" name="TextBox 23"/>
          <p:cNvSpPr txBox="1"/>
          <p:nvPr/>
        </p:nvSpPr>
        <p:spPr>
          <a:xfrm>
            <a:off x="4363278" y="4886000"/>
            <a:ext cx="1295400" cy="338554"/>
          </a:xfrm>
          <a:prstGeom prst="rect">
            <a:avLst/>
          </a:prstGeom>
          <a:noFill/>
        </p:spPr>
        <p:txBody>
          <a:bodyPr wrap="square" rtlCol="0">
            <a:spAutoFit/>
          </a:bodyPr>
          <a:lstStyle/>
          <a:p>
            <a:r>
              <a:rPr lang="en-US" sz="1600" dirty="0" smtClean="0"/>
              <a:t>Body Guard</a:t>
            </a:r>
            <a:endParaRPr lang="en-US" sz="1600" dirty="0"/>
          </a:p>
        </p:txBody>
      </p:sp>
      <p:cxnSp>
        <p:nvCxnSpPr>
          <p:cNvPr id="49" name="Straight Arrow Connector 48"/>
          <p:cNvCxnSpPr>
            <a:stCxn id="24" idx="1"/>
          </p:cNvCxnSpPr>
          <p:nvPr/>
        </p:nvCxnSpPr>
        <p:spPr bwMode="auto">
          <a:xfrm flipH="1" flipV="1">
            <a:off x="3962400" y="4886000"/>
            <a:ext cx="400878" cy="169277"/>
          </a:xfrm>
          <a:prstGeom prst="straightConnector1">
            <a:avLst/>
          </a:prstGeom>
          <a:solidFill>
            <a:schemeClr val="accent1"/>
          </a:solidFill>
          <a:ln w="31750" cap="flat" cmpd="sng" algn="ctr">
            <a:solidFill>
              <a:schemeClr val="tx1"/>
            </a:solidFill>
            <a:prstDash val="solid"/>
            <a:round/>
            <a:headEnd type="none" w="med" len="med"/>
            <a:tailEnd type="arrow"/>
          </a:ln>
          <a:effectLst/>
        </p:spPr>
      </p:cxnSp>
      <p:cxnSp>
        <p:nvCxnSpPr>
          <p:cNvPr id="52" name="Straight Arrow Connector 51"/>
          <p:cNvCxnSpPr>
            <a:stCxn id="24" idx="1"/>
          </p:cNvCxnSpPr>
          <p:nvPr/>
        </p:nvCxnSpPr>
        <p:spPr bwMode="auto">
          <a:xfrm flipH="1">
            <a:off x="3962400" y="5055277"/>
            <a:ext cx="400878" cy="431123"/>
          </a:xfrm>
          <a:prstGeom prst="straightConnector1">
            <a:avLst/>
          </a:prstGeom>
          <a:solidFill>
            <a:schemeClr val="accent1"/>
          </a:solidFill>
          <a:ln w="31750" cap="flat" cmpd="sng" algn="ctr">
            <a:solidFill>
              <a:schemeClr val="tx1"/>
            </a:solidFill>
            <a:prstDash val="solid"/>
            <a:round/>
            <a:headEnd type="none" w="med" len="med"/>
            <a:tailEnd type="arrow"/>
          </a:ln>
          <a:effectLst/>
        </p:spPr>
      </p:cxnSp>
      <p:sp>
        <p:nvSpPr>
          <p:cNvPr id="5" name="Slide Number Placeholder 4"/>
          <p:cNvSpPr>
            <a:spLocks noGrp="1"/>
          </p:cNvSpPr>
          <p:nvPr>
            <p:ph type="sldNum" sz="quarter" idx="12"/>
          </p:nvPr>
        </p:nvSpPr>
        <p:spPr/>
        <p:txBody>
          <a:bodyPr/>
          <a:lstStyle/>
          <a:p>
            <a:pPr>
              <a:defRPr/>
            </a:pPr>
            <a:fld id="{891BADC9-EF48-4DA7-8749-F1D0D0FD5E93}" type="slidenum">
              <a:rPr lang="en-US" smtClean="0"/>
              <a:pPr>
                <a:defRPr/>
              </a:pPr>
              <a:t>3</a:t>
            </a:fld>
            <a:endParaRPr lang="en-US"/>
          </a:p>
        </p:txBody>
      </p:sp>
    </p:spTree>
    <p:custDataLst>
      <p:tags r:id="rId1"/>
    </p:custDataLst>
    <p:extLst>
      <p:ext uri="{BB962C8B-B14F-4D97-AF65-F5344CB8AC3E}">
        <p14:creationId xmlns:p14="http://schemas.microsoft.com/office/powerpoint/2010/main" val="8174659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4579" name="Rectangle 2"/>
          <p:cNvSpPr>
            <a:spLocks noChangeArrowheads="1"/>
          </p:cNvSpPr>
          <p:nvPr>
            <p:custDataLst>
              <p:tags r:id="rId2"/>
            </p:custDataLst>
          </p:nvPr>
        </p:nvSpPr>
        <p:spPr bwMode="auto">
          <a:xfrm>
            <a:off x="3041650" y="2389188"/>
            <a:ext cx="100013"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lstStyle/>
          <a:p>
            <a:pPr eaLnBrk="0" hangingPunct="0"/>
            <a:endParaRPr lang="en-US" b="1">
              <a:solidFill>
                <a:schemeClr val="accent1"/>
              </a:solidFill>
              <a:latin typeface="Comic Sans MS" pitchFamily="66" charset="0"/>
            </a:endParaRPr>
          </a:p>
        </p:txBody>
      </p:sp>
      <p:sp>
        <p:nvSpPr>
          <p:cNvPr id="24580" name="Text Box 4"/>
          <p:cNvSpPr txBox="1">
            <a:spLocks noChangeArrowheads="1"/>
          </p:cNvSpPr>
          <p:nvPr>
            <p:custDataLst>
              <p:tags r:id="rId3"/>
            </p:custDataLst>
          </p:nvPr>
        </p:nvSpPr>
        <p:spPr bwMode="auto">
          <a:xfrm>
            <a:off x="234156" y="762000"/>
            <a:ext cx="28575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marL="1143000" indent="-228600"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spcBef>
                <a:spcPct val="0"/>
              </a:spcBef>
              <a:spcAft>
                <a:spcPct val="0"/>
              </a:spcAft>
              <a:defRPr sz="2000">
                <a:solidFill>
                  <a:srgbClr val="000000"/>
                </a:solidFill>
                <a:latin typeface="Arial" charset="0"/>
                <a:cs typeface="Arial" charset="0"/>
              </a:defRPr>
            </a:lvl6pPr>
            <a:lvl7pPr marL="2971800" indent="-228600" eaLnBrk="0" fontAlgn="base" hangingPunct="0">
              <a:spcBef>
                <a:spcPct val="0"/>
              </a:spcBef>
              <a:spcAft>
                <a:spcPct val="0"/>
              </a:spcAft>
              <a:defRPr sz="2000">
                <a:solidFill>
                  <a:srgbClr val="000000"/>
                </a:solidFill>
                <a:latin typeface="Arial" charset="0"/>
                <a:cs typeface="Arial" charset="0"/>
              </a:defRPr>
            </a:lvl7pPr>
            <a:lvl8pPr marL="3429000" indent="-228600" eaLnBrk="0" fontAlgn="base" hangingPunct="0">
              <a:spcBef>
                <a:spcPct val="0"/>
              </a:spcBef>
              <a:spcAft>
                <a:spcPct val="0"/>
              </a:spcAft>
              <a:defRPr sz="2000">
                <a:solidFill>
                  <a:srgbClr val="000000"/>
                </a:solidFill>
                <a:latin typeface="Arial" charset="0"/>
                <a:cs typeface="Arial" charset="0"/>
              </a:defRPr>
            </a:lvl8pPr>
            <a:lvl9pPr marL="3886200" indent="-228600" eaLnBrk="0" fontAlgn="base" hangingPunct="0">
              <a:spcBef>
                <a:spcPct val="0"/>
              </a:spcBef>
              <a:spcAft>
                <a:spcPct val="0"/>
              </a:spcAft>
              <a:defRPr sz="2000">
                <a:solidFill>
                  <a:srgbClr val="000000"/>
                </a:solidFill>
                <a:latin typeface="Arial" charset="0"/>
                <a:cs typeface="Arial" charset="0"/>
              </a:defRPr>
            </a:lvl9pPr>
          </a:lstStyle>
          <a:p>
            <a:pPr>
              <a:spcBef>
                <a:spcPct val="50000"/>
              </a:spcBef>
            </a:pPr>
            <a:r>
              <a:rPr lang="en-US" sz="3000" dirty="0">
                <a:latin typeface="+mj-lt"/>
              </a:rPr>
              <a:t>Body Guard</a:t>
            </a:r>
          </a:p>
        </p:txBody>
      </p:sp>
      <p:sp>
        <p:nvSpPr>
          <p:cNvPr id="24581" name="TextBox 7"/>
          <p:cNvSpPr txBox="1">
            <a:spLocks noChangeArrowheads="1"/>
          </p:cNvSpPr>
          <p:nvPr>
            <p:custDataLst>
              <p:tags r:id="rId4"/>
            </p:custDataLst>
          </p:nvPr>
        </p:nvSpPr>
        <p:spPr bwMode="auto">
          <a:xfrm>
            <a:off x="206847" y="1409699"/>
            <a:ext cx="8937625" cy="4001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rgbClr val="000000"/>
                </a:solidFill>
                <a:latin typeface="Arial" charset="0"/>
                <a:cs typeface="Arial" charset="0"/>
              </a:defRPr>
            </a:lvl1pPr>
            <a:lvl2pPr marL="742950" indent="-285750" eaLnBrk="0" hangingPunct="0">
              <a:defRPr sz="2000">
                <a:solidFill>
                  <a:srgbClr val="000000"/>
                </a:solidFill>
                <a:latin typeface="Arial" charset="0"/>
                <a:cs typeface="Arial" charset="0"/>
              </a:defRPr>
            </a:lvl2pPr>
            <a:lvl3pPr eaLnBrk="0" hangingPunct="0">
              <a:defRPr sz="2000">
                <a:solidFill>
                  <a:srgbClr val="000000"/>
                </a:solidFill>
                <a:latin typeface="Arial" charset="0"/>
                <a:cs typeface="Arial" charset="0"/>
              </a:defRPr>
            </a:lvl3pPr>
            <a:lvl4pPr marL="1600200" indent="-228600" eaLnBrk="0" hangingPunct="0">
              <a:defRPr sz="2000">
                <a:solidFill>
                  <a:srgbClr val="000000"/>
                </a:solidFill>
                <a:latin typeface="Arial" charset="0"/>
                <a:cs typeface="Arial" charset="0"/>
              </a:defRPr>
            </a:lvl4pPr>
            <a:lvl5pPr marL="2057400" indent="-228600" eaLnBrk="0" hangingPunct="0">
              <a:defRPr sz="2000">
                <a:solidFill>
                  <a:srgbClr val="000000"/>
                </a:solidFill>
                <a:latin typeface="Arial" charset="0"/>
                <a:cs typeface="Arial" charset="0"/>
              </a:defRPr>
            </a:lvl5pPr>
            <a:lvl6pPr marL="2514600" indent="-228600" eaLnBrk="0" fontAlgn="base" hangingPunct="0">
              <a:spcBef>
                <a:spcPct val="0"/>
              </a:spcBef>
              <a:spcAft>
                <a:spcPct val="0"/>
              </a:spcAft>
              <a:defRPr sz="2000">
                <a:solidFill>
                  <a:srgbClr val="000000"/>
                </a:solidFill>
                <a:latin typeface="Arial" charset="0"/>
                <a:cs typeface="Arial" charset="0"/>
              </a:defRPr>
            </a:lvl6pPr>
            <a:lvl7pPr marL="2971800" indent="-228600" eaLnBrk="0" fontAlgn="base" hangingPunct="0">
              <a:spcBef>
                <a:spcPct val="0"/>
              </a:spcBef>
              <a:spcAft>
                <a:spcPct val="0"/>
              </a:spcAft>
              <a:defRPr sz="2000">
                <a:solidFill>
                  <a:srgbClr val="000000"/>
                </a:solidFill>
                <a:latin typeface="Arial" charset="0"/>
                <a:cs typeface="Arial" charset="0"/>
              </a:defRPr>
            </a:lvl7pPr>
            <a:lvl8pPr marL="3429000" indent="-228600" eaLnBrk="0" fontAlgn="base" hangingPunct="0">
              <a:spcBef>
                <a:spcPct val="0"/>
              </a:spcBef>
              <a:spcAft>
                <a:spcPct val="0"/>
              </a:spcAft>
              <a:defRPr sz="2000">
                <a:solidFill>
                  <a:srgbClr val="000000"/>
                </a:solidFill>
                <a:latin typeface="Arial" charset="0"/>
                <a:cs typeface="Arial" charset="0"/>
              </a:defRPr>
            </a:lvl8pPr>
            <a:lvl9pPr marL="3886200" indent="-228600" eaLnBrk="0" fontAlgn="base" hangingPunct="0">
              <a:spcBef>
                <a:spcPct val="0"/>
              </a:spcBef>
              <a:spcAft>
                <a:spcPct val="0"/>
              </a:spcAft>
              <a:defRPr sz="2000">
                <a:solidFill>
                  <a:srgbClr val="000000"/>
                </a:solidFill>
                <a:latin typeface="Arial" charset="0"/>
                <a:cs typeface="Arial" charset="0"/>
              </a:defRPr>
            </a:lvl9pPr>
          </a:lstStyle>
          <a:p>
            <a:pPr>
              <a:spcBef>
                <a:spcPts val="600"/>
              </a:spcBef>
            </a:pPr>
            <a:r>
              <a:rPr lang="en-US" sz="2400" dirty="0">
                <a:latin typeface="+mj-lt"/>
              </a:rPr>
              <a:t>Body Guard Override</a:t>
            </a:r>
          </a:p>
          <a:p>
            <a:pPr>
              <a:spcBef>
                <a:spcPts val="600"/>
              </a:spcBef>
            </a:pPr>
            <a:r>
              <a:rPr lang="en-US" dirty="0">
                <a:latin typeface="+mj-lt"/>
              </a:rPr>
              <a:t>When a collision occurs-</a:t>
            </a:r>
          </a:p>
          <a:p>
            <a:pPr>
              <a:spcBef>
                <a:spcPts val="600"/>
              </a:spcBef>
            </a:pPr>
            <a:endParaRPr lang="en-US" dirty="0">
              <a:latin typeface="+mj-lt"/>
            </a:endParaRPr>
          </a:p>
          <a:p>
            <a:pPr marL="406400" indent="-406400">
              <a:spcBef>
                <a:spcPts val="0"/>
              </a:spcBef>
              <a:spcAft>
                <a:spcPts val="1200"/>
              </a:spcAft>
              <a:buFont typeface="Wingdings" pitchFamily="2" charset="2"/>
              <a:buChar char="§"/>
            </a:pPr>
            <a:r>
              <a:rPr lang="en-US" dirty="0" smtClean="0">
                <a:latin typeface="+mj-lt"/>
              </a:rPr>
              <a:t>A </a:t>
            </a:r>
            <a:r>
              <a:rPr lang="en-US" dirty="0">
                <a:latin typeface="+mj-lt"/>
              </a:rPr>
              <a:t>message will appear on the </a:t>
            </a:r>
            <a:r>
              <a:rPr lang="en-US" dirty="0" smtClean="0">
                <a:latin typeface="+mj-lt"/>
              </a:rPr>
              <a:t>On Monitor Display (OMD) </a:t>
            </a:r>
            <a:r>
              <a:rPr lang="en-US" dirty="0">
                <a:latin typeface="+mj-lt"/>
              </a:rPr>
              <a:t>indicating where the </a:t>
            </a:r>
            <a:r>
              <a:rPr lang="en-US" dirty="0" smtClean="0">
                <a:latin typeface="+mj-lt"/>
              </a:rPr>
              <a:t>collision </a:t>
            </a:r>
            <a:r>
              <a:rPr lang="en-US" dirty="0">
                <a:latin typeface="+mj-lt"/>
              </a:rPr>
              <a:t>is occurring </a:t>
            </a:r>
          </a:p>
          <a:p>
            <a:pPr marL="406400" indent="-406400">
              <a:spcBef>
                <a:spcPts val="0"/>
              </a:spcBef>
              <a:spcAft>
                <a:spcPts val="1200"/>
              </a:spcAft>
              <a:buFont typeface="Wingdings" pitchFamily="2" charset="2"/>
              <a:buChar char="§"/>
            </a:pPr>
            <a:r>
              <a:rPr lang="en-US" dirty="0" smtClean="0">
                <a:latin typeface="+mj-lt"/>
              </a:rPr>
              <a:t>The </a:t>
            </a:r>
            <a:r>
              <a:rPr lang="en-US" dirty="0">
                <a:latin typeface="+mj-lt"/>
              </a:rPr>
              <a:t>user can release the joystick and then continue in </a:t>
            </a:r>
            <a:r>
              <a:rPr lang="en-US" dirty="0" smtClean="0">
                <a:latin typeface="+mj-lt"/>
              </a:rPr>
              <a:t>the chosen </a:t>
            </a:r>
            <a:r>
              <a:rPr lang="en-US" dirty="0">
                <a:latin typeface="+mj-lt"/>
              </a:rPr>
              <a:t>direction</a:t>
            </a:r>
          </a:p>
          <a:p>
            <a:pPr marL="406400" indent="-406400">
              <a:spcBef>
                <a:spcPts val="0"/>
              </a:spcBef>
              <a:spcAft>
                <a:spcPts val="1200"/>
              </a:spcAft>
              <a:buFont typeface="Wingdings" pitchFamily="2" charset="2"/>
              <a:buChar char="§"/>
            </a:pPr>
            <a:r>
              <a:rPr lang="en-US" dirty="0" smtClean="0">
                <a:latin typeface="+mj-lt"/>
              </a:rPr>
              <a:t>Movement </a:t>
            </a:r>
            <a:r>
              <a:rPr lang="en-US" dirty="0">
                <a:latin typeface="+mj-lt"/>
              </a:rPr>
              <a:t>will continue at a reduced speed of 4 degrees per </a:t>
            </a:r>
            <a:r>
              <a:rPr lang="en-US" dirty="0" smtClean="0">
                <a:latin typeface="+mj-lt"/>
              </a:rPr>
              <a:t>second</a:t>
            </a:r>
            <a:endParaRPr lang="en-US" dirty="0">
              <a:latin typeface="+mj-lt"/>
            </a:endParaRPr>
          </a:p>
          <a:p>
            <a:pPr lvl="2" algn="ctr">
              <a:spcBef>
                <a:spcPts val="0"/>
              </a:spcBef>
              <a:spcAft>
                <a:spcPts val="1200"/>
              </a:spcAft>
            </a:pPr>
            <a:endParaRPr lang="en-US" dirty="0">
              <a:latin typeface="+mj-lt"/>
            </a:endParaRPr>
          </a:p>
          <a:p>
            <a:pPr>
              <a:spcBef>
                <a:spcPts val="0"/>
              </a:spcBef>
              <a:spcAft>
                <a:spcPts val="1200"/>
              </a:spcAft>
            </a:pPr>
            <a:endParaRPr lang="en-US" dirty="0">
              <a:latin typeface="+mj-lt"/>
            </a:endParaRPr>
          </a:p>
        </p:txBody>
      </p:sp>
      <p:sp>
        <p:nvSpPr>
          <p:cNvPr id="2" name="Rectangle 1"/>
          <p:cNvSpPr/>
          <p:nvPr>
            <p:custDataLst>
              <p:tags r:id="rId5"/>
            </p:custDataLst>
          </p:nvPr>
        </p:nvSpPr>
        <p:spPr>
          <a:xfrm>
            <a:off x="173717" y="4953000"/>
            <a:ext cx="8606844" cy="110799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2">
              <a:spcBef>
                <a:spcPts val="0"/>
              </a:spcBef>
              <a:spcAft>
                <a:spcPts val="1200"/>
              </a:spcAft>
            </a:pPr>
            <a:r>
              <a:rPr lang="en-US" sz="2800" b="1" spc="50" dirty="0" smtClean="0">
                <a:ln w="11430"/>
                <a:solidFill>
                  <a:srgbClr val="FF0000"/>
                </a:solidFill>
                <a:effectLst>
                  <a:outerShdw blurRad="76200" dist="50800" dir="5400000" algn="tl" rotWithShape="0">
                    <a:srgbClr val="000000">
                      <a:alpha val="65000"/>
                    </a:srgbClr>
                  </a:outerShdw>
                </a:effectLst>
              </a:rPr>
              <a:t>Bodyguard is disabled while </a:t>
            </a:r>
            <a:r>
              <a:rPr lang="en-US" sz="2800" b="1" spc="50" dirty="0">
                <a:ln w="11430"/>
                <a:solidFill>
                  <a:srgbClr val="FF0000"/>
                </a:solidFill>
                <a:effectLst>
                  <a:outerShdw blurRad="76200" dist="50800" dir="5400000" algn="tl" rotWithShape="0">
                    <a:srgbClr val="000000">
                      <a:alpha val="65000"/>
                    </a:srgbClr>
                  </a:outerShdw>
                </a:effectLst>
              </a:rPr>
              <a:t>in </a:t>
            </a:r>
            <a:r>
              <a:rPr lang="en-US" sz="2800" b="1" spc="50" dirty="0" smtClean="0">
                <a:ln w="11430"/>
                <a:solidFill>
                  <a:srgbClr val="FF0000"/>
                </a:solidFill>
                <a:effectLst>
                  <a:outerShdw blurRad="76200" dist="50800" dir="5400000" algn="tl" rotWithShape="0">
                    <a:srgbClr val="000000">
                      <a:alpha val="65000"/>
                    </a:srgbClr>
                  </a:outerShdw>
                </a:effectLst>
              </a:rPr>
              <a:t>override.</a:t>
            </a:r>
            <a:endParaRPr lang="en-US" sz="2800" b="1" spc="50" dirty="0">
              <a:ln w="11430"/>
              <a:solidFill>
                <a:srgbClr val="FF0000"/>
              </a:solidFill>
              <a:effectLst>
                <a:outerShdw blurRad="76200" dist="50800" dir="5400000" algn="tl" rotWithShape="0">
                  <a:srgbClr val="000000">
                    <a:alpha val="65000"/>
                  </a:srgbClr>
                </a:outerShdw>
              </a:effectLst>
            </a:endParaRPr>
          </a:p>
          <a:p>
            <a:pPr lvl="2">
              <a:spcBef>
                <a:spcPts val="0"/>
              </a:spcBef>
              <a:spcAft>
                <a:spcPts val="1200"/>
              </a:spcAft>
            </a:pPr>
            <a:r>
              <a:rPr lang="en-US" sz="2800" b="1" spc="50" dirty="0">
                <a:ln w="11430"/>
                <a:solidFill>
                  <a:srgbClr val="FF0000"/>
                </a:solidFill>
                <a:effectLst>
                  <a:outerShdw blurRad="76200" dist="50800" dir="5400000" algn="tl" rotWithShape="0">
                    <a:srgbClr val="000000">
                      <a:alpha val="65000"/>
                    </a:srgbClr>
                  </a:outerShdw>
                </a:effectLst>
              </a:rPr>
              <a:t>All movement is at the operators own risk.</a:t>
            </a:r>
          </a:p>
        </p:txBody>
      </p:sp>
      <p:grpSp>
        <p:nvGrpSpPr>
          <p:cNvPr id="4" name="Group 3"/>
          <p:cNvGrpSpPr/>
          <p:nvPr/>
        </p:nvGrpSpPr>
        <p:grpSpPr>
          <a:xfrm>
            <a:off x="4145253" y="109916"/>
            <a:ext cx="4635307" cy="2185754"/>
            <a:chOff x="4145253" y="22658"/>
            <a:chExt cx="4635307" cy="2185754"/>
          </a:xfrm>
        </p:grpSpPr>
        <p:sp>
          <p:nvSpPr>
            <p:cNvPr id="7" name="5-Point Star 6"/>
            <p:cNvSpPr/>
            <p:nvPr>
              <p:custDataLst>
                <p:tags r:id="rId6"/>
              </p:custDataLst>
            </p:nvPr>
          </p:nvSpPr>
          <p:spPr bwMode="auto">
            <a:xfrm>
              <a:off x="4145253" y="22658"/>
              <a:ext cx="1254576" cy="1330419"/>
            </a:xfrm>
            <a:prstGeom prst="star5">
              <a:avLst/>
            </a:prstGeom>
            <a:solidFill>
              <a:srgbClr val="FFFF00"/>
            </a:solid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rgbClr val="000000"/>
                </a:solidFill>
                <a:effectLst/>
                <a:latin typeface="Arial" charset="0"/>
              </a:endParaRPr>
            </a:p>
          </p:txBody>
        </p:sp>
        <p:sp>
          <p:nvSpPr>
            <p:cNvPr id="8" name="TextBox 70"/>
            <p:cNvSpPr txBox="1"/>
            <p:nvPr>
              <p:custDataLst>
                <p:tags r:id="rId7"/>
              </p:custDataLst>
            </p:nvPr>
          </p:nvSpPr>
          <p:spPr>
            <a:xfrm>
              <a:off x="4675659" y="577196"/>
              <a:ext cx="4104901" cy="1631216"/>
            </a:xfrm>
            <a:prstGeom prst="rect">
              <a:avLst/>
            </a:prstGeom>
            <a:noFill/>
          </p:spPr>
          <p:txBody>
            <a:bodyPr wrap="square" rtlCol="0">
              <a:spAutoFit/>
            </a:bodyPr>
            <a:lstStyle/>
            <a:p>
              <a:pPr algn="ctr"/>
              <a:r>
                <a:rPr lang="en-US" dirty="0" smtClean="0">
                  <a:solidFill>
                    <a:srgbClr val="FF0000"/>
                  </a:solidFill>
                  <a:effectLst>
                    <a:outerShdw blurRad="38100" dist="38100" dir="2700000" algn="tl">
                      <a:srgbClr val="000000">
                        <a:alpha val="43137"/>
                      </a:srgbClr>
                    </a:outerShdw>
                  </a:effectLst>
                  <a:latin typeface="Cambria" pitchFamily="18" charset="0"/>
                </a:rPr>
                <a:t>NOTE:  The bodyguard does not extend inside the flat detector.  Watch out carefully for your patient’s nose and any equipment you may dislodge!</a:t>
              </a:r>
              <a:endParaRPr lang="en-US" dirty="0">
                <a:solidFill>
                  <a:srgbClr val="FF0000"/>
                </a:solidFill>
                <a:effectLst>
                  <a:outerShdw blurRad="38100" dist="38100" dir="2700000" algn="tl">
                    <a:srgbClr val="000000">
                      <a:alpha val="43137"/>
                    </a:srgbClr>
                  </a:outerShdw>
                </a:effectLst>
                <a:latin typeface="Cambria" pitchFamily="18" charset="0"/>
              </a:endParaRPr>
            </a:p>
          </p:txBody>
        </p:sp>
      </p:grpSp>
      <p:sp>
        <p:nvSpPr>
          <p:cNvPr id="6" name="Slide Number Placeholder 5"/>
          <p:cNvSpPr>
            <a:spLocks noGrp="1"/>
          </p:cNvSpPr>
          <p:nvPr>
            <p:ph type="sldNum" sz="quarter" idx="12"/>
          </p:nvPr>
        </p:nvSpPr>
        <p:spPr/>
        <p:txBody>
          <a:bodyPr/>
          <a:lstStyle/>
          <a:p>
            <a:pPr>
              <a:defRPr/>
            </a:pPr>
            <a:fld id="{564516AE-5AD7-4639-BC9A-4634D1338CEC}" type="slidenum">
              <a:rPr lang="en-US" smtClean="0"/>
              <a:pPr>
                <a:defRPr/>
              </a:pPr>
              <a:t>4</a:t>
            </a:fld>
            <a:endParaRPr lang="en-US"/>
          </a:p>
        </p:txBody>
      </p:sp>
    </p:spTree>
    <p:custDataLst>
      <p:tags r:id="rId1"/>
    </p:custDataLst>
    <p:extLst>
      <p:ext uri="{BB962C8B-B14F-4D97-AF65-F5344CB8AC3E}">
        <p14:creationId xmlns:p14="http://schemas.microsoft.com/office/powerpoint/2010/main" val="42449730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Title 10"/>
          <p:cNvSpPr>
            <a:spLocks noGrp="1"/>
          </p:cNvSpPr>
          <p:nvPr>
            <p:ph type="title"/>
            <p:custDataLst>
              <p:tags r:id="rId2"/>
            </p:custDataLst>
          </p:nvPr>
        </p:nvSpPr>
        <p:spPr>
          <a:xfrm>
            <a:off x="392113" y="565149"/>
            <a:ext cx="8359775" cy="914400"/>
          </a:xfrm>
          <a:ln w="0"/>
          <a:effectLst/>
          <a:extLst>
            <a:ext uri="{53640926-AAD7-44D8-BBD7-CCE9431645EC}">
              <a14:shadowObscured xmlns:a14="http://schemas.microsoft.com/office/drawing/2010/main"/>
            </a:ext>
          </a:extLst>
        </p:spPr>
        <p:txBody>
          <a:bodyPr wrap="square" lIns="0" tIns="0" rIns="0" bIns="0" anchor="t"/>
          <a:lstStyle/>
          <a:p>
            <a:pPr>
              <a:spcBef>
                <a:spcPts val="0"/>
              </a:spcBef>
              <a:spcAft>
                <a:spcPts val="0"/>
              </a:spcAft>
              <a:defRPr/>
            </a:pPr>
            <a:r>
              <a:rPr lang="en-US" dirty="0" smtClean="0"/>
              <a:t>Patient Protection</a:t>
            </a:r>
            <a:endParaRPr lang="en-US" dirty="0"/>
          </a:p>
        </p:txBody>
      </p:sp>
      <p:pic>
        <p:nvPicPr>
          <p:cNvPr id="26628" name="Picture 2"/>
          <p:cNvPicPr>
            <a:picLocks noGrp="1" noChangeAspect="1" noChangeArrowheads="1"/>
          </p:cNvPicPr>
          <p:nvPr>
            <p:ph idx="1"/>
            <p:custDataLst>
              <p:tags r:id="rId3"/>
            </p:custDataLst>
          </p:nvPr>
        </p:nvPicPr>
        <p:blipFill>
          <a:blip r:embed="rId13" cstate="print"/>
          <a:stretch>
            <a:fillRect/>
          </a:stretch>
        </p:blipFill>
        <p:spPr>
          <a:xfrm>
            <a:off x="188231" y="4250076"/>
            <a:ext cx="8359775" cy="2094132"/>
          </a:xfrm>
          <a:ln w="0"/>
          <a:effectLst/>
          <a:extLst>
            <a:ext uri="{53640926-AAD7-44D8-BBD7-CCE9431645EC}">
              <a14:shadowObscured xmlns:a14="http://schemas.microsoft.com/office/drawing/2010/main"/>
            </a:ext>
          </a:extLst>
        </p:spPr>
      </p:pic>
      <p:pic>
        <p:nvPicPr>
          <p:cNvPr id="26629" name="Picture 3"/>
          <p:cNvPicPr>
            <a:picLocks noChangeAspect="1" noChangeArrowheads="1"/>
          </p:cNvPicPr>
          <p:nvPr>
            <p:custDataLst>
              <p:tags r:id="rId4"/>
            </p:custDataLst>
          </p:nvPr>
        </p:nvPicPr>
        <p:blipFill>
          <a:blip r:embed="rId14" cstate="print"/>
          <a:srcRect/>
          <a:stretch>
            <a:fillRect/>
          </a:stretch>
        </p:blipFill>
        <p:spPr bwMode="auto">
          <a:xfrm>
            <a:off x="5410200" y="1652341"/>
            <a:ext cx="2819400" cy="2412573"/>
          </a:xfrm>
          <a:prstGeom prst="rect">
            <a:avLst/>
          </a:prstGeom>
          <a:noFill/>
          <a:ln w="9525">
            <a:noFill/>
            <a:miter lim="800000"/>
            <a:headEnd/>
            <a:tailEnd/>
          </a:ln>
        </p:spPr>
      </p:pic>
      <p:sp>
        <p:nvSpPr>
          <p:cNvPr id="26630" name="TextBox 5"/>
          <p:cNvSpPr txBox="1">
            <a:spLocks noChangeArrowheads="1"/>
          </p:cNvSpPr>
          <p:nvPr>
            <p:custDataLst>
              <p:tags r:id="rId5"/>
            </p:custDataLst>
          </p:nvPr>
        </p:nvSpPr>
        <p:spPr bwMode="auto">
          <a:xfrm>
            <a:off x="754936" y="2057400"/>
            <a:ext cx="3887969" cy="1938992"/>
          </a:xfrm>
          <a:prstGeom prst="rect">
            <a:avLst/>
          </a:prstGeom>
          <a:noFill/>
          <a:ln w="9525">
            <a:noFill/>
            <a:miter lim="800000"/>
            <a:headEnd/>
            <a:tailEnd/>
          </a:ln>
        </p:spPr>
        <p:txBody>
          <a:bodyPr wrap="square">
            <a:spAutoFit/>
          </a:bodyPr>
          <a:lstStyle/>
          <a:p>
            <a:pPr marL="228600" indent="-228600" algn="l" eaLnBrk="0" hangingPunct="0">
              <a:spcAft>
                <a:spcPts val="1200"/>
              </a:spcAft>
              <a:buFont typeface="Arial" charset="0"/>
              <a:buChar char="•"/>
            </a:pPr>
            <a:r>
              <a:rPr lang="en-US" dirty="0"/>
              <a:t>A rectangle under the table, approximately 20⁰ side to side and 25⁰ front to back</a:t>
            </a:r>
          </a:p>
          <a:p>
            <a:pPr marL="228600" indent="-228600" algn="l" eaLnBrk="0" hangingPunct="0">
              <a:spcAft>
                <a:spcPts val="1200"/>
              </a:spcAft>
              <a:buFont typeface="Arial" charset="0"/>
              <a:buChar char="•"/>
            </a:pPr>
            <a:r>
              <a:rPr lang="en-US" dirty="0"/>
              <a:t>The tube bodyguard is not active in this safe zone.</a:t>
            </a:r>
          </a:p>
        </p:txBody>
      </p:sp>
      <p:sp>
        <p:nvSpPr>
          <p:cNvPr id="26631" name="TextBox 6"/>
          <p:cNvSpPr txBox="1">
            <a:spLocks noChangeArrowheads="1"/>
          </p:cNvSpPr>
          <p:nvPr>
            <p:custDataLst>
              <p:tags r:id="rId6"/>
            </p:custDataLst>
          </p:nvPr>
        </p:nvSpPr>
        <p:spPr bwMode="auto">
          <a:xfrm>
            <a:off x="2698921" y="4025214"/>
            <a:ext cx="535724" cy="369332"/>
          </a:xfrm>
          <a:prstGeom prst="rect">
            <a:avLst/>
          </a:prstGeom>
          <a:noFill/>
          <a:ln w="9525">
            <a:noFill/>
            <a:miter lim="800000"/>
            <a:headEnd/>
            <a:tailEnd/>
          </a:ln>
        </p:spPr>
        <p:txBody>
          <a:bodyPr wrap="none">
            <a:spAutoFit/>
          </a:bodyPr>
          <a:lstStyle/>
          <a:p>
            <a:r>
              <a:rPr lang="en-US" sz="1800" dirty="0"/>
              <a:t>20⁰</a:t>
            </a:r>
          </a:p>
        </p:txBody>
      </p:sp>
      <p:sp>
        <p:nvSpPr>
          <p:cNvPr id="26632" name="TextBox 7"/>
          <p:cNvSpPr txBox="1">
            <a:spLocks noChangeArrowheads="1"/>
          </p:cNvSpPr>
          <p:nvPr>
            <p:custDataLst>
              <p:tags r:id="rId7"/>
            </p:custDataLst>
          </p:nvPr>
        </p:nvSpPr>
        <p:spPr bwMode="auto">
          <a:xfrm>
            <a:off x="2698921" y="6193752"/>
            <a:ext cx="535724" cy="369332"/>
          </a:xfrm>
          <a:prstGeom prst="rect">
            <a:avLst/>
          </a:prstGeom>
          <a:noFill/>
          <a:ln w="9525">
            <a:noFill/>
            <a:miter lim="800000"/>
            <a:headEnd/>
            <a:tailEnd/>
          </a:ln>
        </p:spPr>
        <p:txBody>
          <a:bodyPr wrap="none">
            <a:spAutoFit/>
          </a:bodyPr>
          <a:lstStyle/>
          <a:p>
            <a:r>
              <a:rPr lang="en-US" sz="1800" dirty="0"/>
              <a:t>20⁰</a:t>
            </a:r>
          </a:p>
        </p:txBody>
      </p:sp>
      <p:sp>
        <p:nvSpPr>
          <p:cNvPr id="26633" name="TextBox 8"/>
          <p:cNvSpPr txBox="1">
            <a:spLocks noChangeArrowheads="1"/>
          </p:cNvSpPr>
          <p:nvPr>
            <p:custDataLst>
              <p:tags r:id="rId8"/>
            </p:custDataLst>
          </p:nvPr>
        </p:nvSpPr>
        <p:spPr bwMode="auto">
          <a:xfrm>
            <a:off x="3711759" y="4944981"/>
            <a:ext cx="535724" cy="369332"/>
          </a:xfrm>
          <a:prstGeom prst="rect">
            <a:avLst/>
          </a:prstGeom>
          <a:noFill/>
          <a:ln w="9525">
            <a:noFill/>
            <a:miter lim="800000"/>
            <a:headEnd/>
            <a:tailEnd/>
          </a:ln>
        </p:spPr>
        <p:txBody>
          <a:bodyPr wrap="none">
            <a:spAutoFit/>
          </a:bodyPr>
          <a:lstStyle/>
          <a:p>
            <a:r>
              <a:rPr lang="en-US" sz="1800" dirty="0"/>
              <a:t>25⁰</a:t>
            </a:r>
          </a:p>
        </p:txBody>
      </p:sp>
      <p:sp>
        <p:nvSpPr>
          <p:cNvPr id="26634" name="TextBox 9"/>
          <p:cNvSpPr txBox="1">
            <a:spLocks noChangeArrowheads="1"/>
          </p:cNvSpPr>
          <p:nvPr>
            <p:custDataLst>
              <p:tags r:id="rId9"/>
            </p:custDataLst>
          </p:nvPr>
        </p:nvSpPr>
        <p:spPr bwMode="auto">
          <a:xfrm>
            <a:off x="1570915" y="4958959"/>
            <a:ext cx="535724" cy="369332"/>
          </a:xfrm>
          <a:prstGeom prst="rect">
            <a:avLst/>
          </a:prstGeom>
          <a:noFill/>
          <a:ln w="9525">
            <a:noFill/>
            <a:miter lim="800000"/>
            <a:headEnd/>
            <a:tailEnd/>
          </a:ln>
        </p:spPr>
        <p:txBody>
          <a:bodyPr wrap="none">
            <a:spAutoFit/>
          </a:bodyPr>
          <a:lstStyle/>
          <a:p>
            <a:r>
              <a:rPr lang="en-US" sz="1800" dirty="0"/>
              <a:t>25⁰</a:t>
            </a:r>
          </a:p>
        </p:txBody>
      </p:sp>
      <p:sp>
        <p:nvSpPr>
          <p:cNvPr id="3" name="TextBox 2"/>
          <p:cNvSpPr txBox="1"/>
          <p:nvPr>
            <p:custDataLst>
              <p:tags r:id="rId10"/>
            </p:custDataLst>
          </p:nvPr>
        </p:nvSpPr>
        <p:spPr>
          <a:xfrm>
            <a:off x="646657" y="1267662"/>
            <a:ext cx="3332964" cy="461665"/>
          </a:xfrm>
          <a:prstGeom prst="rect">
            <a:avLst/>
          </a:prstGeom>
          <a:noFill/>
        </p:spPr>
        <p:txBody>
          <a:bodyPr wrap="none" rtlCol="0">
            <a:spAutoFit/>
          </a:bodyPr>
          <a:lstStyle/>
          <a:p>
            <a:r>
              <a:rPr lang="en-US" sz="2400" dirty="0"/>
              <a:t>Body Guard Safe Zone</a:t>
            </a:r>
          </a:p>
        </p:txBody>
      </p:sp>
      <p:sp>
        <p:nvSpPr>
          <p:cNvPr id="5" name="Slide Number Placeholder 4"/>
          <p:cNvSpPr>
            <a:spLocks noGrp="1"/>
          </p:cNvSpPr>
          <p:nvPr>
            <p:ph type="sldNum" sz="quarter" idx="12"/>
          </p:nvPr>
        </p:nvSpPr>
        <p:spPr/>
        <p:txBody>
          <a:bodyPr/>
          <a:lstStyle/>
          <a:p>
            <a:pPr>
              <a:defRPr/>
            </a:pPr>
            <a:fld id="{891BADC9-EF48-4DA7-8749-F1D0D0FD5E93}" type="slidenum">
              <a:rPr lang="en-US" smtClean="0"/>
              <a:pPr>
                <a:defRPr/>
              </a:pPr>
              <a:t>5</a:t>
            </a:fld>
            <a:endParaRPr lang="en-US"/>
          </a:p>
        </p:txBody>
      </p:sp>
    </p:spTree>
    <p:custDataLst>
      <p:tags r:id="rId1"/>
    </p:custDataLst>
    <p:extLst>
      <p:ext uri="{BB962C8B-B14F-4D97-AF65-F5344CB8AC3E}">
        <p14:creationId xmlns:p14="http://schemas.microsoft.com/office/powerpoint/2010/main" val="41814399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custDataLst>
              <p:tags r:id="rId2"/>
            </p:custDataLst>
          </p:nvPr>
        </p:nvSpPr>
        <p:spPr/>
        <p:txBody>
          <a:bodyPr/>
          <a:lstStyle/>
          <a:p>
            <a:pPr algn="ctr" eaLnBrk="1" fontAlgn="auto" hangingPunct="1">
              <a:spcBef>
                <a:spcPts val="0"/>
              </a:spcBef>
              <a:spcAft>
                <a:spcPts val="0"/>
              </a:spcAft>
              <a:defRPr/>
            </a:pPr>
            <a:r>
              <a:rPr lang="en-US" sz="4400" b="1" dirty="0" err="1">
                <a:solidFill>
                  <a:srgbClr val="FF0000"/>
                </a:solidFill>
                <a:effectLst>
                  <a:outerShdw blurRad="38100" dist="38100" dir="2700000" algn="tl">
                    <a:srgbClr val="000000">
                      <a:alpha val="43137"/>
                    </a:srgbClr>
                  </a:outerShdw>
                </a:effectLst>
                <a:latin typeface="+mn-lt"/>
              </a:rPr>
              <a:t>ALARA</a:t>
            </a:r>
            <a:endParaRPr lang="en-US" sz="4400" b="1" dirty="0">
              <a:solidFill>
                <a:srgbClr val="FF0000"/>
              </a:solidFill>
              <a:effectLst>
                <a:outerShdw blurRad="38100" dist="38100" dir="2700000" algn="tl">
                  <a:srgbClr val="000000">
                    <a:alpha val="43137"/>
                  </a:srgbClr>
                </a:outerShdw>
              </a:effectLst>
              <a:latin typeface="+mn-lt"/>
            </a:endParaRPr>
          </a:p>
        </p:txBody>
      </p:sp>
      <p:sp>
        <p:nvSpPr>
          <p:cNvPr id="28676" name="Rectangle 3"/>
          <p:cNvSpPr>
            <a:spLocks noGrp="1" noChangeArrowheads="1"/>
          </p:cNvSpPr>
          <p:nvPr>
            <p:ph type="body" sz="half" idx="1"/>
            <p:custDataLst>
              <p:tags r:id="rId3"/>
            </p:custDataLst>
          </p:nvPr>
        </p:nvSpPr>
        <p:spPr>
          <a:xfrm>
            <a:off x="392113" y="1714500"/>
            <a:ext cx="8751887" cy="1436688"/>
          </a:xfrm>
        </p:spPr>
        <p:txBody>
          <a:bodyPr/>
          <a:lstStyle/>
          <a:p>
            <a:pPr eaLnBrk="1" hangingPunct="1"/>
            <a:r>
              <a:rPr lang="en-US" sz="2400" dirty="0" smtClean="0">
                <a:latin typeface="+mn-lt"/>
              </a:rPr>
              <a:t>Acronym for radiation safety</a:t>
            </a:r>
          </a:p>
          <a:p>
            <a:pPr eaLnBrk="1" hangingPunct="1">
              <a:buFontTx/>
              <a:buNone/>
            </a:pPr>
            <a:r>
              <a:rPr lang="en-US" sz="1800" dirty="0" smtClean="0">
                <a:latin typeface="+mn-lt"/>
              </a:rPr>
              <a:t>  </a:t>
            </a:r>
            <a:r>
              <a:rPr lang="en-US" sz="4800" dirty="0" smtClean="0">
                <a:solidFill>
                  <a:srgbClr val="FF0000"/>
                </a:solidFill>
                <a:latin typeface="+mn-lt"/>
              </a:rPr>
              <a:t>A</a:t>
            </a:r>
            <a:r>
              <a:rPr lang="en-US" sz="4000" dirty="0" smtClean="0">
                <a:solidFill>
                  <a:schemeClr val="tx1"/>
                </a:solidFill>
                <a:latin typeface="+mn-lt"/>
              </a:rPr>
              <a:t>s </a:t>
            </a:r>
            <a:r>
              <a:rPr lang="en-US" sz="4400" dirty="0" smtClean="0">
                <a:solidFill>
                  <a:srgbClr val="FF0000"/>
                </a:solidFill>
                <a:latin typeface="+mn-lt"/>
              </a:rPr>
              <a:t>L</a:t>
            </a:r>
            <a:r>
              <a:rPr lang="en-US" sz="4000" dirty="0" smtClean="0">
                <a:solidFill>
                  <a:schemeClr val="tx1"/>
                </a:solidFill>
                <a:latin typeface="+mn-lt"/>
              </a:rPr>
              <a:t>ow </a:t>
            </a:r>
            <a:r>
              <a:rPr lang="en-US" sz="4400" dirty="0" smtClean="0">
                <a:solidFill>
                  <a:srgbClr val="FF0000"/>
                </a:solidFill>
                <a:latin typeface="+mn-lt"/>
              </a:rPr>
              <a:t>A</a:t>
            </a:r>
            <a:r>
              <a:rPr lang="en-US" sz="4000" dirty="0" smtClean="0">
                <a:solidFill>
                  <a:schemeClr val="tx1"/>
                </a:solidFill>
                <a:latin typeface="+mn-lt"/>
              </a:rPr>
              <a:t>s </a:t>
            </a:r>
            <a:r>
              <a:rPr lang="en-US" sz="4400" dirty="0" smtClean="0">
                <a:solidFill>
                  <a:srgbClr val="FF0000"/>
                </a:solidFill>
                <a:latin typeface="+mn-lt"/>
              </a:rPr>
              <a:t>R</a:t>
            </a:r>
            <a:r>
              <a:rPr lang="en-US" sz="4000" dirty="0" smtClean="0">
                <a:solidFill>
                  <a:schemeClr val="tx1"/>
                </a:solidFill>
                <a:latin typeface="+mn-lt"/>
              </a:rPr>
              <a:t>easonably </a:t>
            </a:r>
            <a:r>
              <a:rPr lang="en-US" sz="4400" dirty="0" smtClean="0">
                <a:solidFill>
                  <a:srgbClr val="FF0000"/>
                </a:solidFill>
                <a:latin typeface="+mn-lt"/>
              </a:rPr>
              <a:t>A</a:t>
            </a:r>
            <a:r>
              <a:rPr lang="en-US" sz="4000" dirty="0" smtClean="0">
                <a:solidFill>
                  <a:schemeClr val="tx1"/>
                </a:solidFill>
                <a:latin typeface="+mn-lt"/>
              </a:rPr>
              <a:t>chievable</a:t>
            </a:r>
          </a:p>
        </p:txBody>
      </p:sp>
      <p:sp>
        <p:nvSpPr>
          <p:cNvPr id="28677" name="Text Box 6"/>
          <p:cNvSpPr txBox="1">
            <a:spLocks noChangeArrowheads="1"/>
          </p:cNvSpPr>
          <p:nvPr>
            <p:custDataLst>
              <p:tags r:id="rId4"/>
            </p:custDataLst>
          </p:nvPr>
        </p:nvSpPr>
        <p:spPr bwMode="auto">
          <a:xfrm>
            <a:off x="522288" y="3111500"/>
            <a:ext cx="7778750" cy="1004888"/>
          </a:xfrm>
          <a:prstGeom prst="rect">
            <a:avLst/>
          </a:prstGeom>
          <a:noFill/>
          <a:ln w="9525">
            <a:noFill/>
            <a:miter lim="800000"/>
            <a:headEnd/>
            <a:tailEnd/>
          </a:ln>
        </p:spPr>
        <p:txBody>
          <a:bodyPr>
            <a:spAutoFit/>
          </a:bodyPr>
          <a:lstStyle/>
          <a:p>
            <a:pPr eaLnBrk="0" hangingPunct="0">
              <a:spcBef>
                <a:spcPct val="50000"/>
              </a:spcBef>
            </a:pPr>
            <a:endParaRPr lang="en-US"/>
          </a:p>
          <a:p>
            <a:pPr eaLnBrk="0" hangingPunct="0">
              <a:spcBef>
                <a:spcPct val="50000"/>
              </a:spcBef>
            </a:pPr>
            <a:endParaRPr lang="en-US"/>
          </a:p>
        </p:txBody>
      </p:sp>
      <p:sp>
        <p:nvSpPr>
          <p:cNvPr id="28678" name="Text Box 7"/>
          <p:cNvSpPr txBox="1">
            <a:spLocks noChangeArrowheads="1"/>
          </p:cNvSpPr>
          <p:nvPr>
            <p:custDataLst>
              <p:tags r:id="rId5"/>
            </p:custDataLst>
          </p:nvPr>
        </p:nvSpPr>
        <p:spPr bwMode="auto">
          <a:xfrm>
            <a:off x="1577975" y="3397250"/>
            <a:ext cx="6472238" cy="1784350"/>
          </a:xfrm>
          <a:prstGeom prst="rect">
            <a:avLst/>
          </a:prstGeom>
          <a:noFill/>
          <a:ln w="9525">
            <a:noFill/>
            <a:miter lim="800000"/>
            <a:headEnd/>
            <a:tailEnd/>
          </a:ln>
        </p:spPr>
        <p:txBody>
          <a:bodyPr>
            <a:spAutoFit/>
          </a:bodyPr>
          <a:lstStyle/>
          <a:p>
            <a:pPr algn="ctr">
              <a:spcBef>
                <a:spcPct val="20000"/>
              </a:spcBef>
            </a:pPr>
            <a:r>
              <a:rPr lang="en-US">
                <a:solidFill>
                  <a:schemeClr val="tx1"/>
                </a:solidFill>
                <a:latin typeface="+mn-lt"/>
              </a:rPr>
              <a:t>A </a:t>
            </a:r>
            <a:r>
              <a:rPr lang="en-US" u="sng">
                <a:solidFill>
                  <a:schemeClr val="tx1"/>
                </a:solidFill>
                <a:latin typeface="+mn-lt"/>
              </a:rPr>
              <a:t>philosophy</a:t>
            </a:r>
            <a:r>
              <a:rPr lang="en-US">
                <a:solidFill>
                  <a:schemeClr val="tx1"/>
                </a:solidFill>
                <a:latin typeface="+mn-lt"/>
              </a:rPr>
              <a:t>, used to maintain personnel exposure levels of radiation well below applicable limits by means of a good radiation protection plan, through educating staff and safe lab practices.</a:t>
            </a:r>
          </a:p>
          <a:p>
            <a:pPr algn="ctr" eaLnBrk="0" hangingPunct="0">
              <a:spcBef>
                <a:spcPct val="50000"/>
              </a:spcBef>
            </a:pPr>
            <a:endParaRPr lang="en-US">
              <a:latin typeface="+mn-lt"/>
            </a:endParaRPr>
          </a:p>
        </p:txBody>
      </p:sp>
      <p:sp>
        <p:nvSpPr>
          <p:cNvPr id="4" name="Slide Number Placeholder 3"/>
          <p:cNvSpPr>
            <a:spLocks noGrp="1"/>
          </p:cNvSpPr>
          <p:nvPr>
            <p:ph type="sldNum" sz="quarter" idx="10"/>
          </p:nvPr>
        </p:nvSpPr>
        <p:spPr/>
        <p:txBody>
          <a:bodyPr/>
          <a:lstStyle/>
          <a:p>
            <a:pPr>
              <a:defRPr/>
            </a:pPr>
            <a:fld id="{2BA19B27-2878-4CF3-A30D-6A445AF088AB}" type="slidenum">
              <a:rPr lang="en-US" smtClean="0"/>
              <a:pPr>
                <a:defRPr/>
              </a:pPr>
              <a:t>6</a:t>
            </a:fld>
            <a:endParaRPr lang="en-US"/>
          </a:p>
        </p:txBody>
      </p:sp>
    </p:spTree>
    <p:custDataLst>
      <p:tags r:id="rId1"/>
    </p:custDataLst>
    <p:extLst>
      <p:ext uri="{BB962C8B-B14F-4D97-AF65-F5344CB8AC3E}">
        <p14:creationId xmlns:p14="http://schemas.microsoft.com/office/powerpoint/2010/main" val="37360453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030910-11-LP"/>
          <p:cNvPicPr>
            <a:picLocks noChangeAspect="1" noChangeArrowheads="1"/>
          </p:cNvPicPr>
          <p:nvPr>
            <p:custDataLst>
              <p:tags r:id="rId2"/>
            </p:custDataLst>
          </p:nvPr>
        </p:nvPicPr>
        <p:blipFill>
          <a:blip r:embed="rId9" cstate="print">
            <a:clrChange>
              <a:clrFrom>
                <a:srgbClr val="FFFFFF"/>
              </a:clrFrom>
              <a:clrTo>
                <a:srgbClr val="FFFFFF">
                  <a:alpha val="0"/>
                </a:srgbClr>
              </a:clrTo>
            </a:clrChange>
          </a:blip>
          <a:srcRect/>
          <a:stretch>
            <a:fillRect/>
          </a:stretch>
        </p:blipFill>
        <p:spPr bwMode="auto">
          <a:xfrm>
            <a:off x="4788024" y="4076062"/>
            <a:ext cx="2914650" cy="2262187"/>
          </a:xfrm>
          <a:prstGeom prst="rect">
            <a:avLst/>
          </a:prstGeom>
          <a:noFill/>
          <a:ln w="9525">
            <a:noFill/>
            <a:miter lim="800000"/>
            <a:headEnd/>
            <a:tailEnd/>
          </a:ln>
        </p:spPr>
      </p:pic>
      <p:sp>
        <p:nvSpPr>
          <p:cNvPr id="2" name="Title 1"/>
          <p:cNvSpPr>
            <a:spLocks noGrp="1"/>
          </p:cNvSpPr>
          <p:nvPr>
            <p:ph type="title"/>
            <p:custDataLst>
              <p:tags r:id="rId3"/>
            </p:custDataLst>
          </p:nvPr>
        </p:nvSpPr>
        <p:spPr>
          <a:xfrm>
            <a:off x="392112" y="565150"/>
            <a:ext cx="8359775" cy="914400"/>
          </a:xfrm>
          <a:ln w="0"/>
          <a:effectLst/>
        </p:spPr>
        <p:txBody>
          <a:bodyPr wrap="square" lIns="0" tIns="0" rIns="0" bIns="0" anchor="t"/>
          <a:lstStyle/>
          <a:p>
            <a:pPr>
              <a:spcBef>
                <a:spcPts val="0"/>
              </a:spcBef>
              <a:spcAft>
                <a:spcPts val="0"/>
              </a:spcAft>
            </a:pPr>
            <a:r>
              <a:rPr lang="en-US" dirty="0" smtClean="0"/>
              <a:t>Radiation Protection</a:t>
            </a:r>
            <a:br>
              <a:rPr lang="en-US" dirty="0" smtClean="0"/>
            </a:br>
            <a:r>
              <a:rPr lang="en-US" sz="2800" dirty="0" smtClean="0"/>
              <a:t>The “Big Three”</a:t>
            </a:r>
            <a:endParaRPr lang="en-US" dirty="0"/>
          </a:p>
        </p:txBody>
      </p:sp>
      <p:sp>
        <p:nvSpPr>
          <p:cNvPr id="6" name="Rectangle 4"/>
          <p:cNvSpPr txBox="1">
            <a:spLocks noChangeArrowheads="1"/>
          </p:cNvSpPr>
          <p:nvPr>
            <p:custDataLst>
              <p:tags r:id="rId4"/>
            </p:custDataLst>
          </p:nvPr>
        </p:nvSpPr>
        <p:spPr bwMode="auto">
          <a:xfrm>
            <a:off x="1742536" y="1645283"/>
            <a:ext cx="6383546" cy="4841010"/>
          </a:xfrm>
          <a:prstGeom prst="rect">
            <a:avLst/>
          </a:prstGeom>
          <a:noFill/>
          <a:ln w="0">
            <a:noFill/>
            <a:miter lim="800000"/>
            <a:headEnd/>
            <a:tailEnd/>
          </a:ln>
          <a:effectLst/>
        </p:spPr>
        <p:txBody>
          <a:bodyPr vert="horz" wrap="square" lIns="0" tIns="0" rIns="0" bIns="0" numCol="1" anchor="t" anchorCtr="0" compatLnSpc="1">
            <a:prstTxWarp prst="textNoShape">
              <a:avLst/>
            </a:prstTxWarp>
          </a:bodyPr>
          <a:lstStyle/>
          <a:p>
            <a:pPr marR="0" lvl="0" algn="l" defTabSz="914400" rtl="0" eaLnBrk="1" fontAlgn="base" latinLnBrk="0" hangingPunct="1">
              <a:spcBef>
                <a:spcPts val="0"/>
              </a:spcBef>
              <a:spcAft>
                <a:spcPts val="7200"/>
              </a:spcAft>
              <a:buClrTx/>
              <a:buSzPct val="100000"/>
              <a:tabLst/>
              <a:defRPr/>
            </a:pPr>
            <a:r>
              <a:rPr kumimoji="0" lang="en-US" sz="2400" b="1" i="0" u="none" strike="noStrike" kern="0" cap="none" spc="0" normalizeH="0" baseline="0" noProof="0" dirty="0" smtClean="0">
                <a:ln>
                  <a:noFill/>
                </a:ln>
                <a:solidFill>
                  <a:srgbClr val="000000"/>
                </a:solidFill>
                <a:effectLst/>
                <a:uLnTx/>
                <a:uFillTx/>
                <a:latin typeface="+mj-lt"/>
              </a:rPr>
              <a:t>      1.  Time</a:t>
            </a:r>
          </a:p>
          <a:p>
            <a:pPr marL="457200" marR="0" lvl="0" indent="-457200" algn="l" defTabSz="914400" rtl="0" eaLnBrk="1" fontAlgn="base" latinLnBrk="0" hangingPunct="1">
              <a:spcBef>
                <a:spcPts val="0"/>
              </a:spcBef>
              <a:spcAft>
                <a:spcPts val="7200"/>
              </a:spcAft>
              <a:buClrTx/>
              <a:buSzPct val="100000"/>
              <a:buFont typeface="+mj-lt"/>
              <a:buAutoNum type="arabicPeriod"/>
              <a:tabLst/>
              <a:defRPr/>
            </a:pPr>
            <a:r>
              <a:rPr kumimoji="0" lang="en-US" sz="2400" b="1" i="0" u="none" strike="noStrike" kern="0" cap="none" spc="0" normalizeH="0" baseline="0" noProof="0" dirty="0" smtClean="0">
                <a:ln>
                  <a:noFill/>
                </a:ln>
                <a:solidFill>
                  <a:srgbClr val="000000"/>
                </a:solidFill>
                <a:effectLst/>
                <a:uLnTx/>
                <a:uFillTx/>
                <a:latin typeface="+mj-lt"/>
              </a:rPr>
              <a:t>      2.</a:t>
            </a:r>
            <a:r>
              <a:rPr kumimoji="0" lang="en-US" sz="2400" b="1" i="0" u="none" strike="noStrike" kern="0" cap="none" spc="0" normalizeH="0" noProof="0" dirty="0" smtClean="0">
                <a:ln>
                  <a:noFill/>
                </a:ln>
                <a:solidFill>
                  <a:srgbClr val="000000"/>
                </a:solidFill>
                <a:effectLst/>
                <a:uLnTx/>
                <a:uFillTx/>
                <a:latin typeface="+mj-lt"/>
              </a:rPr>
              <a:t>  Distance</a:t>
            </a:r>
            <a:endParaRPr kumimoji="0" lang="en-US" sz="2400" b="1" i="0" u="none" strike="noStrike" kern="0" cap="none" spc="0" normalizeH="0" baseline="0" noProof="0" dirty="0" smtClean="0">
              <a:ln>
                <a:noFill/>
              </a:ln>
              <a:solidFill>
                <a:srgbClr val="000000"/>
              </a:solidFill>
              <a:effectLst/>
              <a:uLnTx/>
              <a:uFillTx/>
              <a:latin typeface="+mj-lt"/>
            </a:endParaRPr>
          </a:p>
          <a:p>
            <a:pPr marR="0" lvl="0" algn="l" defTabSz="914400" rtl="0" eaLnBrk="1" fontAlgn="base" latinLnBrk="0" hangingPunct="1">
              <a:lnSpc>
                <a:spcPct val="95000"/>
              </a:lnSpc>
              <a:spcBef>
                <a:spcPct val="20000"/>
              </a:spcBef>
              <a:spcAft>
                <a:spcPct val="0"/>
              </a:spcAft>
              <a:buClrTx/>
              <a:buSzPct val="100000"/>
              <a:tabLst/>
              <a:defRPr/>
            </a:pPr>
            <a:endParaRPr lang="en-US" sz="2400" b="1" kern="0" dirty="0">
              <a:latin typeface="+mj-lt"/>
            </a:endParaRPr>
          </a:p>
          <a:p>
            <a:pPr marR="0" lvl="0" algn="l" defTabSz="914400" rtl="0" eaLnBrk="1" fontAlgn="base" latinLnBrk="0" hangingPunct="1">
              <a:lnSpc>
                <a:spcPct val="95000"/>
              </a:lnSpc>
              <a:spcBef>
                <a:spcPct val="20000"/>
              </a:spcBef>
              <a:spcAft>
                <a:spcPct val="0"/>
              </a:spcAft>
              <a:buClrTx/>
              <a:buSzPct val="100000"/>
              <a:tabLst/>
              <a:defRPr/>
            </a:pPr>
            <a:r>
              <a:rPr kumimoji="0" lang="en-US" sz="2400" b="1" i="0" u="none" strike="noStrike" kern="0" cap="none" spc="0" normalizeH="0" baseline="0" noProof="0" dirty="0" smtClean="0">
                <a:ln>
                  <a:noFill/>
                </a:ln>
                <a:solidFill>
                  <a:srgbClr val="000000"/>
                </a:solidFill>
                <a:effectLst/>
                <a:uLnTx/>
                <a:uFillTx/>
                <a:latin typeface="+mj-lt"/>
              </a:rPr>
              <a:t>                 3.</a:t>
            </a:r>
            <a:r>
              <a:rPr kumimoji="0" lang="en-US" sz="2400" b="1" i="0" u="none" strike="noStrike" kern="0" cap="none" spc="0" normalizeH="0" noProof="0" dirty="0" smtClean="0">
                <a:ln>
                  <a:noFill/>
                </a:ln>
                <a:solidFill>
                  <a:srgbClr val="000000"/>
                </a:solidFill>
                <a:effectLst/>
                <a:uLnTx/>
                <a:uFillTx/>
                <a:latin typeface="+mj-lt"/>
              </a:rPr>
              <a:t>  Shielding</a:t>
            </a:r>
            <a:endParaRPr kumimoji="0" lang="en-US" sz="2400" b="1" i="0" u="none" strike="noStrike" kern="0" cap="none" spc="0" normalizeH="0" baseline="0" noProof="0" dirty="0" smtClean="0">
              <a:ln>
                <a:noFill/>
              </a:ln>
              <a:solidFill>
                <a:srgbClr val="000000"/>
              </a:solidFill>
              <a:effectLst/>
              <a:uLnTx/>
              <a:uFillTx/>
              <a:latin typeface="+mj-lt"/>
            </a:endParaRPr>
          </a:p>
        </p:txBody>
      </p:sp>
      <p:pic>
        <p:nvPicPr>
          <p:cNvPr id="10" name="Picture 6" descr="stopwatch">
            <a:hlinkClick r:id="rId10"/>
          </p:cNvPr>
          <p:cNvPicPr>
            <a:picLocks noChangeAspect="1" noChangeArrowheads="1"/>
          </p:cNvPicPr>
          <p:nvPr>
            <p:custDataLst>
              <p:tags r:id="rId5"/>
            </p:custDataLst>
          </p:nvPr>
        </p:nvPicPr>
        <p:blipFill>
          <a:blip r:embed="rId11" cstate="print"/>
          <a:srcRect/>
          <a:stretch>
            <a:fillRect/>
          </a:stretch>
        </p:blipFill>
        <p:spPr bwMode="auto">
          <a:xfrm>
            <a:off x="3961230" y="961207"/>
            <a:ext cx="1158129" cy="1368152"/>
          </a:xfrm>
          <a:prstGeom prst="rect">
            <a:avLst/>
          </a:prstGeom>
          <a:noFill/>
          <a:ln w="9525">
            <a:noFill/>
            <a:miter lim="800000"/>
            <a:headEnd/>
            <a:tailEnd/>
          </a:ln>
        </p:spPr>
      </p:pic>
      <p:pic>
        <p:nvPicPr>
          <p:cNvPr id="2050" name="Picture 2_" descr="http://ts1.mm.bing.net/images/thumbnail.aspx?q=4565984566840336&amp;id=808b69177295ffdbaec3548e0876197d&amp;url=http%3a%2f%2fwww.wpclipart.com%2fsigns_symbol%2fsafety_signs%2fsafety_signs_2%2fsafety_sign_radiation.png&amp;cache=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39552" y="2420888"/>
            <a:ext cx="1403648" cy="16449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ts1.mm.bing.net/images/thumbnail.aspx?q=5065983170839336&amp;id=8b38ec15958366e3059c17e94c710285&amp;url=http%3a%2f%2fwww.clker.com%2fcliparts%2ff%2f2%2fe%2f7%2f1206559771244501049nicubunu_Stick_figure_female.svg.med.png&amp;cache=1"/>
          <p:cNvPicPr>
            <a:picLocks noChangeAspect="1" noChangeArrowheads="1"/>
          </p:cNvPicPr>
          <p:nvPr>
            <p:custDataLst>
              <p:tags r:id="rId6"/>
            </p:custDataLst>
          </p:nvPr>
        </p:nvPicPr>
        <p:blipFill>
          <a:blip r:embed="rId13">
            <a:extLst>
              <a:ext uri="{28A0092B-C50C-407E-A947-70E740481C1C}">
                <a14:useLocalDpi xmlns:a14="http://schemas.microsoft.com/office/drawing/2010/main" val="0"/>
              </a:ext>
            </a:extLst>
          </a:blip>
          <a:srcRect/>
          <a:stretch>
            <a:fillRect/>
          </a:stretch>
        </p:blipFill>
        <p:spPr bwMode="auto">
          <a:xfrm>
            <a:off x="5807199" y="2051341"/>
            <a:ext cx="876300" cy="1876425"/>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p:cNvCxnSpPr/>
          <p:nvPr>
            <p:custDataLst>
              <p:tags r:id="rId7"/>
            </p:custDataLst>
          </p:nvPr>
        </p:nvCxnSpPr>
        <p:spPr bwMode="auto">
          <a:xfrm>
            <a:off x="2047714" y="3260397"/>
            <a:ext cx="3759485" cy="0"/>
          </a:xfrm>
          <a:prstGeom prst="straightConnector1">
            <a:avLst/>
          </a:prstGeom>
          <a:solidFill>
            <a:schemeClr val="accent1"/>
          </a:solidFill>
          <a:ln w="50800" cap="flat" cmpd="sng" algn="ctr">
            <a:solidFill>
              <a:schemeClr val="accent2">
                <a:lumMod val="75000"/>
              </a:schemeClr>
            </a:solidFill>
            <a:prstDash val="solid"/>
            <a:round/>
            <a:headEnd type="arrow" w="med" len="med"/>
            <a:tailEnd type="arrow"/>
          </a:ln>
          <a:effectLst/>
        </p:spPr>
      </p:cxnSp>
      <p:sp>
        <p:nvSpPr>
          <p:cNvPr id="7" name="Slide Number Placeholder 6"/>
          <p:cNvSpPr>
            <a:spLocks noGrp="1"/>
          </p:cNvSpPr>
          <p:nvPr>
            <p:ph type="sldNum" sz="quarter" idx="12"/>
          </p:nvPr>
        </p:nvSpPr>
        <p:spPr/>
        <p:txBody>
          <a:bodyPr/>
          <a:lstStyle/>
          <a:p>
            <a:pPr>
              <a:defRPr/>
            </a:pPr>
            <a:fld id="{891BADC9-EF48-4DA7-8749-F1D0D0FD5E93}" type="slidenum">
              <a:rPr lang="en-US" smtClean="0"/>
              <a:pPr>
                <a:defRPr/>
              </a:pPr>
              <a:t>7</a:t>
            </a:fld>
            <a:endParaRPr lang="en-US"/>
          </a:p>
        </p:txBody>
      </p:sp>
    </p:spTree>
    <p:custDataLst>
      <p:tags r:id="rId1"/>
    </p:custDataLst>
    <p:extLst>
      <p:ext uri="{BB962C8B-B14F-4D97-AF65-F5344CB8AC3E}">
        <p14:creationId xmlns:p14="http://schemas.microsoft.com/office/powerpoint/2010/main" val="13517840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Radiation Protection</a:t>
            </a:r>
            <a:br>
              <a:rPr lang="en-US" dirty="0" smtClean="0"/>
            </a:br>
            <a:r>
              <a:rPr lang="en-US" dirty="0" smtClean="0"/>
              <a:t>Time</a:t>
            </a:r>
            <a:endParaRPr lang="en-US" dirty="0"/>
          </a:p>
        </p:txBody>
      </p:sp>
      <p:sp>
        <p:nvSpPr>
          <p:cNvPr id="7" name="Content Placeholder 6"/>
          <p:cNvSpPr>
            <a:spLocks noGrp="1"/>
          </p:cNvSpPr>
          <p:nvPr>
            <p:ph idx="1"/>
          </p:nvPr>
        </p:nvSpPr>
        <p:spPr/>
        <p:txBody>
          <a:bodyPr/>
          <a:lstStyle/>
          <a:p>
            <a:pPr>
              <a:lnSpc>
                <a:spcPct val="100000"/>
              </a:lnSpc>
              <a:spcBef>
                <a:spcPts val="0"/>
              </a:spcBef>
              <a:spcAft>
                <a:spcPts val="600"/>
              </a:spcAft>
            </a:pPr>
            <a:r>
              <a:rPr lang="en-US" dirty="0" smtClean="0"/>
              <a:t>Use short exposure and Fluoroscopy time</a:t>
            </a:r>
          </a:p>
          <a:p>
            <a:pPr>
              <a:lnSpc>
                <a:spcPct val="100000"/>
              </a:lnSpc>
              <a:spcBef>
                <a:spcPts val="0"/>
              </a:spcBef>
            </a:pPr>
            <a:r>
              <a:rPr lang="en-US" dirty="0" smtClean="0"/>
              <a:t>Last Image Hold (LIH)</a:t>
            </a:r>
          </a:p>
          <a:p>
            <a:pPr lvl="1" eaLnBrk="1" hangingPunct="1">
              <a:lnSpc>
                <a:spcPct val="100000"/>
              </a:lnSpc>
              <a:spcBef>
                <a:spcPts val="0"/>
              </a:spcBef>
              <a:spcAft>
                <a:spcPts val="600"/>
              </a:spcAft>
            </a:pPr>
            <a:r>
              <a:rPr lang="en-US" dirty="0">
                <a:latin typeface="Arial" pitchFamily="34" charset="0"/>
                <a:cs typeface="Arial" pitchFamily="34" charset="0"/>
              </a:rPr>
              <a:t>Last image hold - Last Image Hold allows the image to be studied for as long as necessary, without exposing the patient to additional radiation</a:t>
            </a:r>
            <a:r>
              <a:rPr lang="en-US" dirty="0" smtClean="0">
                <a:latin typeface="Arial" pitchFamily="34" charset="0"/>
                <a:cs typeface="Arial" pitchFamily="34" charset="0"/>
              </a:rPr>
              <a:t>.</a:t>
            </a:r>
          </a:p>
          <a:p>
            <a:pPr lvl="1" eaLnBrk="1" hangingPunct="1">
              <a:lnSpc>
                <a:spcPct val="100000"/>
              </a:lnSpc>
              <a:spcBef>
                <a:spcPts val="0"/>
              </a:spcBef>
              <a:spcAft>
                <a:spcPts val="600"/>
              </a:spcAft>
            </a:pPr>
            <a:r>
              <a:rPr lang="en-US" dirty="0" smtClean="0">
                <a:latin typeface="Arial" pitchFamily="34" charset="0"/>
                <a:cs typeface="Arial" pitchFamily="34" charset="0"/>
              </a:rPr>
              <a:t>The Icon shown below appears at termination of </a:t>
            </a:r>
            <a:r>
              <a:rPr lang="en-US" dirty="0" err="1" smtClean="0">
                <a:latin typeface="Arial" pitchFamily="34" charset="0"/>
                <a:cs typeface="Arial" pitchFamily="34" charset="0"/>
              </a:rPr>
              <a:t>fluoro</a:t>
            </a:r>
            <a:endParaRPr lang="en-US" dirty="0" smtClean="0">
              <a:latin typeface="Arial" pitchFamily="34" charset="0"/>
              <a:cs typeface="Arial" pitchFamily="34" charset="0"/>
            </a:endParaRPr>
          </a:p>
          <a:p>
            <a:pPr lvl="1" eaLnBrk="1" hangingPunct="1">
              <a:lnSpc>
                <a:spcPct val="100000"/>
              </a:lnSpc>
              <a:spcBef>
                <a:spcPts val="0"/>
              </a:spcBef>
            </a:pPr>
            <a:r>
              <a:rPr lang="en-US" dirty="0" smtClean="0">
                <a:latin typeface="Arial" pitchFamily="34" charset="0"/>
                <a:cs typeface="Arial" pitchFamily="34" charset="0"/>
              </a:rPr>
              <a:t>Applying collimators and filters while using LIH decreases the time of exposure</a:t>
            </a:r>
            <a:endParaRPr lang="en-US" dirty="0">
              <a:latin typeface="Arial" pitchFamily="34" charset="0"/>
              <a:cs typeface="Arial" pitchFamily="34" charset="0"/>
            </a:endParaRPr>
          </a:p>
          <a:p>
            <a:endParaRPr lang="en-US" dirty="0" smtClean="0"/>
          </a:p>
          <a:p>
            <a:endParaRPr lang="en-US" dirty="0"/>
          </a:p>
        </p:txBody>
      </p:sp>
      <p:pic>
        <p:nvPicPr>
          <p:cNvPr id="5" name="Picture 6" descr="stopwatch">
            <a:hlinkClick r:id="rId4"/>
          </p:cNvPr>
          <p:cNvPicPr>
            <a:picLocks noChangeAspect="1" noChangeArrowheads="1"/>
          </p:cNvPicPr>
          <p:nvPr>
            <p:custDataLst>
              <p:tags r:id="rId1"/>
            </p:custDataLst>
          </p:nvPr>
        </p:nvPicPr>
        <p:blipFill>
          <a:blip r:embed="rId5" cstate="print"/>
          <a:srcRect/>
          <a:stretch>
            <a:fillRect/>
          </a:stretch>
        </p:blipFill>
        <p:spPr bwMode="auto">
          <a:xfrm>
            <a:off x="6088168" y="270933"/>
            <a:ext cx="1671343" cy="2105401"/>
          </a:xfrm>
          <a:prstGeom prst="rect">
            <a:avLst/>
          </a:prstGeom>
          <a:noFill/>
          <a:ln w="9525">
            <a:noFill/>
            <a:miter lim="800000"/>
            <a:headEnd/>
            <a:tailEnd/>
          </a:ln>
        </p:spPr>
      </p:pic>
      <p:sp>
        <p:nvSpPr>
          <p:cNvPr id="8" name="Rectangle 2051"/>
          <p:cNvSpPr txBox="1">
            <a:spLocks noChangeArrowheads="1"/>
          </p:cNvSpPr>
          <p:nvPr>
            <p:custDataLst>
              <p:tags r:id="rId2"/>
            </p:custDataLst>
          </p:nvPr>
        </p:nvSpPr>
        <p:spPr bwMode="auto">
          <a:xfrm>
            <a:off x="611560" y="4365104"/>
            <a:ext cx="8359775" cy="1690489"/>
          </a:xfrm>
          <a:prstGeom prst="rect">
            <a:avLst/>
          </a:prstGeom>
          <a:noFill/>
          <a:ln w="0">
            <a:noFill/>
            <a:miter lim="800000"/>
            <a:headEnd/>
            <a:tailEnd/>
          </a:ln>
          <a:effectLst/>
        </p:spPr>
        <p:txBody>
          <a:bodyPr vert="horz" wrap="square" lIns="0" tIns="0" rIns="0" bIns="0" numCol="1" anchor="t" anchorCtr="0" compatLnSpc="1">
            <a:prstTxWarp prst="textNoShape">
              <a:avLst/>
            </a:prstTxWarp>
          </a:bodyPr>
          <a:lstStyle>
            <a:lvl1pPr marL="254000" indent="-254000" algn="l" rtl="0" eaLnBrk="0" fontAlgn="base" hangingPunct="0">
              <a:lnSpc>
                <a:spcPct val="105000"/>
              </a:lnSpc>
              <a:spcBef>
                <a:spcPct val="20000"/>
              </a:spcBef>
              <a:spcAft>
                <a:spcPct val="0"/>
              </a:spcAft>
              <a:buClrTx/>
              <a:buSzPct val="100000"/>
              <a:buFontTx/>
              <a:buChar char="•"/>
              <a:defRPr sz="2000" b="0" i="0" u="none">
                <a:solidFill>
                  <a:srgbClr val="000000"/>
                </a:solidFill>
                <a:latin typeface="Arial"/>
                <a:ea typeface="+mn-ea"/>
                <a:cs typeface="+mn-cs"/>
              </a:defRPr>
            </a:lvl1pPr>
            <a:lvl2pPr marL="711200" indent="-254000" algn="l" rtl="0" eaLnBrk="0" fontAlgn="base" hangingPunct="0">
              <a:lnSpc>
                <a:spcPct val="105000"/>
              </a:lnSpc>
              <a:spcBef>
                <a:spcPct val="20000"/>
              </a:spcBef>
              <a:spcAft>
                <a:spcPct val="0"/>
              </a:spcAft>
              <a:buClrTx/>
              <a:buSzPct val="100000"/>
              <a:buFontTx/>
              <a:buChar char="–"/>
              <a:defRPr sz="2000" b="0" i="0" u="none">
                <a:solidFill>
                  <a:srgbClr val="000000"/>
                </a:solidFill>
                <a:latin typeface="Arial"/>
              </a:defRPr>
            </a:lvl2pPr>
            <a:lvl3pPr marL="1168400" indent="-254000" algn="l" rtl="0" eaLnBrk="0" fontAlgn="base" hangingPunct="0">
              <a:lnSpc>
                <a:spcPct val="105000"/>
              </a:lnSpc>
              <a:spcBef>
                <a:spcPct val="20000"/>
              </a:spcBef>
              <a:spcAft>
                <a:spcPct val="0"/>
              </a:spcAft>
              <a:buClrTx/>
              <a:buSzPct val="100000"/>
              <a:buFontTx/>
              <a:buChar char="•"/>
              <a:defRPr sz="1800" b="0" i="0" u="none">
                <a:solidFill>
                  <a:srgbClr val="000000"/>
                </a:solidFill>
                <a:latin typeface="Arial"/>
              </a:defRPr>
            </a:lvl3pPr>
            <a:lvl4pPr marL="1625600" indent="-254000" algn="l" rtl="0" eaLnBrk="0" fontAlgn="base" hangingPunct="0">
              <a:lnSpc>
                <a:spcPct val="105000"/>
              </a:lnSpc>
              <a:spcBef>
                <a:spcPct val="20000"/>
              </a:spcBef>
              <a:spcAft>
                <a:spcPct val="0"/>
              </a:spcAft>
              <a:buClrTx/>
              <a:buSzPct val="100000"/>
              <a:buFontTx/>
              <a:buChar char="–"/>
              <a:defRPr sz="1600" b="0" i="0" u="none">
                <a:solidFill>
                  <a:srgbClr val="000000"/>
                </a:solidFill>
                <a:latin typeface="Arial"/>
              </a:defRPr>
            </a:lvl4pPr>
            <a:lvl5pPr marL="2082800" indent="-254000" algn="l" rtl="0" eaLnBrk="0" fontAlgn="base" hangingPunct="0">
              <a:lnSpc>
                <a:spcPct val="105000"/>
              </a:lnSpc>
              <a:spcBef>
                <a:spcPct val="20000"/>
              </a:spcBef>
              <a:spcAft>
                <a:spcPct val="0"/>
              </a:spcAft>
              <a:buClrTx/>
              <a:buSzPct val="100000"/>
              <a:buFontTx/>
              <a:buChar char="–"/>
              <a:defRPr sz="1600" b="0" i="0" u="none">
                <a:solidFill>
                  <a:srgbClr val="000000"/>
                </a:solidFill>
                <a:latin typeface="Arial"/>
              </a:defRPr>
            </a:lvl5pPr>
            <a:lvl6pPr marL="2540000" indent="-254000" algn="l" rtl="0" fontAlgn="base">
              <a:lnSpc>
                <a:spcPct val="105000"/>
              </a:lnSpc>
              <a:spcBef>
                <a:spcPct val="20000"/>
              </a:spcBef>
              <a:spcAft>
                <a:spcPct val="0"/>
              </a:spcAft>
              <a:buSzPct val="100000"/>
              <a:buChar char="–"/>
              <a:defRPr sz="1600">
                <a:solidFill>
                  <a:srgbClr val="000000"/>
                </a:solidFill>
                <a:latin typeface="+mn-lt"/>
              </a:defRPr>
            </a:lvl6pPr>
            <a:lvl7pPr marL="2997200" indent="-254000" algn="l" rtl="0" fontAlgn="base">
              <a:lnSpc>
                <a:spcPct val="105000"/>
              </a:lnSpc>
              <a:spcBef>
                <a:spcPct val="20000"/>
              </a:spcBef>
              <a:spcAft>
                <a:spcPct val="0"/>
              </a:spcAft>
              <a:buSzPct val="100000"/>
              <a:buChar char="–"/>
              <a:defRPr sz="1600">
                <a:solidFill>
                  <a:srgbClr val="000000"/>
                </a:solidFill>
                <a:latin typeface="+mn-lt"/>
              </a:defRPr>
            </a:lvl7pPr>
            <a:lvl8pPr marL="3454400" indent="-254000" algn="l" rtl="0" fontAlgn="base">
              <a:lnSpc>
                <a:spcPct val="105000"/>
              </a:lnSpc>
              <a:spcBef>
                <a:spcPct val="20000"/>
              </a:spcBef>
              <a:spcAft>
                <a:spcPct val="0"/>
              </a:spcAft>
              <a:buSzPct val="100000"/>
              <a:buChar char="–"/>
              <a:defRPr sz="1600">
                <a:solidFill>
                  <a:srgbClr val="000000"/>
                </a:solidFill>
                <a:latin typeface="+mn-lt"/>
              </a:defRPr>
            </a:lvl8pPr>
            <a:lvl9pPr marL="3911600" indent="-254000" algn="l" rtl="0" fontAlgn="base">
              <a:lnSpc>
                <a:spcPct val="105000"/>
              </a:lnSpc>
              <a:spcBef>
                <a:spcPct val="20000"/>
              </a:spcBef>
              <a:spcAft>
                <a:spcPct val="0"/>
              </a:spcAft>
              <a:buSzPct val="100000"/>
              <a:buChar char="–"/>
              <a:defRPr sz="1600">
                <a:solidFill>
                  <a:srgbClr val="000000"/>
                </a:solidFill>
                <a:latin typeface="+mn-lt"/>
              </a:defRPr>
            </a:lvl9pPr>
          </a:lstStyle>
          <a:p>
            <a:pPr eaLnBrk="1" hangingPunct="1"/>
            <a:endParaRPr lang="en-US" dirty="0" smtClean="0">
              <a:latin typeface="Arial" pitchFamily="34" charset="0"/>
            </a:endParaRPr>
          </a:p>
        </p:txBody>
      </p:sp>
      <p:cxnSp>
        <p:nvCxnSpPr>
          <p:cNvPr id="4" name="Straight Arrow Connector 3"/>
          <p:cNvCxnSpPr/>
          <p:nvPr/>
        </p:nvCxnSpPr>
        <p:spPr bwMode="auto">
          <a:xfrm flipH="1">
            <a:off x="4448908" y="4077072"/>
            <a:ext cx="792088" cy="576064"/>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pic>
        <p:nvPicPr>
          <p:cNvPr id="1026" name="Picture 2" descr="C:\Users\310069196\Desktop\100_0397.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76046" y="4544536"/>
            <a:ext cx="2672862" cy="212007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310069196\Desktop\100_0398.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86290" y="4544535"/>
            <a:ext cx="2673221" cy="2120075"/>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8"/>
          <p:cNvSpPr>
            <a:spLocks noGrp="1"/>
          </p:cNvSpPr>
          <p:nvPr>
            <p:ph type="sldNum" sz="quarter" idx="12"/>
          </p:nvPr>
        </p:nvSpPr>
        <p:spPr/>
        <p:txBody>
          <a:bodyPr/>
          <a:lstStyle/>
          <a:p>
            <a:pPr>
              <a:defRPr/>
            </a:pPr>
            <a:fld id="{891BADC9-EF48-4DA7-8749-F1D0D0FD5E93}" type="slidenum">
              <a:rPr lang="en-US" smtClean="0"/>
              <a:pPr>
                <a:defRPr/>
              </a:pPr>
              <a:t>8</a:t>
            </a:fld>
            <a:endParaRPr lang="en-US"/>
          </a:p>
        </p:txBody>
      </p:sp>
    </p:spTree>
    <p:extLst>
      <p:ext uri="{BB962C8B-B14F-4D97-AF65-F5344CB8AC3E}">
        <p14:creationId xmlns:p14="http://schemas.microsoft.com/office/powerpoint/2010/main" val="4068898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nodePh="1">
                                  <p:stCondLst>
                                    <p:cond delay="2000"/>
                                  </p:stCondLst>
                                  <p:endCondLst>
                                    <p:cond evt="begin" delay="0">
                                      <p:tn val="5"/>
                                    </p:cond>
                                  </p:endCondLst>
                                  <p:childTnLst>
                                    <p:set>
                                      <p:cBhvr>
                                        <p:cTn id="6" dur="1" fill="hold">
                                          <p:stCondLst>
                                            <p:cond delay="499"/>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utoUpdateAnimBg="0" advAuto="200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Radiation Protection</a:t>
            </a:r>
            <a:br>
              <a:rPr lang="en-US" dirty="0" smtClean="0"/>
            </a:br>
            <a:r>
              <a:rPr lang="en-US" dirty="0" smtClean="0"/>
              <a:t>Distance</a:t>
            </a:r>
            <a:endParaRPr lang="en-US" dirty="0"/>
          </a:p>
        </p:txBody>
      </p:sp>
      <p:sp>
        <p:nvSpPr>
          <p:cNvPr id="3" name="Content Placeholder 2"/>
          <p:cNvSpPr>
            <a:spLocks noGrp="1"/>
          </p:cNvSpPr>
          <p:nvPr>
            <p:ph idx="1"/>
          </p:nvPr>
        </p:nvSpPr>
        <p:spPr/>
        <p:txBody>
          <a:bodyPr/>
          <a:lstStyle/>
          <a:p>
            <a:pPr>
              <a:lnSpc>
                <a:spcPct val="100000"/>
              </a:lnSpc>
              <a:spcBef>
                <a:spcPts val="0"/>
              </a:spcBef>
              <a:spcAft>
                <a:spcPts val="1200"/>
              </a:spcAft>
            </a:pPr>
            <a:r>
              <a:rPr lang="en-US" sz="2400" dirty="0" smtClean="0"/>
              <a:t>Inverse Square Law</a:t>
            </a:r>
          </a:p>
          <a:p>
            <a:pPr lvl="1"/>
            <a:r>
              <a:rPr lang="en-US" dirty="0" smtClean="0"/>
              <a:t>Intensity of radiation decreases to ¼ original intensity as distance from the source doubles</a:t>
            </a:r>
            <a:endParaRPr lang="en-US" dirty="0"/>
          </a:p>
        </p:txBody>
      </p:sp>
      <p:sp>
        <p:nvSpPr>
          <p:cNvPr id="12" name="TextBox 11"/>
          <p:cNvSpPr txBox="1"/>
          <p:nvPr>
            <p:custDataLst>
              <p:tags r:id="rId1"/>
            </p:custDataLst>
          </p:nvPr>
        </p:nvSpPr>
        <p:spPr>
          <a:xfrm>
            <a:off x="540698" y="4212342"/>
            <a:ext cx="7560840" cy="1631216"/>
          </a:xfrm>
          <a:prstGeom prst="rect">
            <a:avLst/>
          </a:prstGeom>
          <a:noFill/>
        </p:spPr>
        <p:txBody>
          <a:bodyPr wrap="square" rtlCol="0">
            <a:spAutoFit/>
          </a:bodyPr>
          <a:lstStyle/>
          <a:p>
            <a:r>
              <a:rPr lang="en-US" b="1" dirty="0" smtClean="0">
                <a:solidFill>
                  <a:schemeClr val="tx1"/>
                </a:solidFill>
              </a:rPr>
              <a:t>Example:  </a:t>
            </a:r>
            <a:r>
              <a:rPr lang="en-US" dirty="0" smtClean="0">
                <a:solidFill>
                  <a:schemeClr val="tx1"/>
                </a:solidFill>
              </a:rPr>
              <a:t>At 2 feet away from </a:t>
            </a:r>
          </a:p>
          <a:p>
            <a:r>
              <a:rPr lang="en-US" dirty="0">
                <a:solidFill>
                  <a:schemeClr val="tx1"/>
                </a:solidFill>
              </a:rPr>
              <a:t>t</a:t>
            </a:r>
            <a:r>
              <a:rPr lang="en-US" dirty="0" smtClean="0">
                <a:solidFill>
                  <a:schemeClr val="tx1"/>
                </a:solidFill>
              </a:rPr>
              <a:t>he source the dose may be </a:t>
            </a:r>
          </a:p>
          <a:p>
            <a:r>
              <a:rPr lang="en-US" dirty="0" smtClean="0">
                <a:solidFill>
                  <a:schemeClr val="tx1"/>
                </a:solidFill>
              </a:rPr>
              <a:t>8R/hour.  At 4 feet away from </a:t>
            </a:r>
          </a:p>
          <a:p>
            <a:r>
              <a:rPr lang="en-US" dirty="0">
                <a:solidFill>
                  <a:schemeClr val="tx1"/>
                </a:solidFill>
              </a:rPr>
              <a:t>t</a:t>
            </a:r>
            <a:r>
              <a:rPr lang="en-US" dirty="0" smtClean="0">
                <a:solidFill>
                  <a:schemeClr val="tx1"/>
                </a:solidFill>
              </a:rPr>
              <a:t>he source, the dose drops to</a:t>
            </a:r>
          </a:p>
          <a:p>
            <a:r>
              <a:rPr lang="en-US" dirty="0" smtClean="0">
                <a:solidFill>
                  <a:schemeClr val="tx1"/>
                </a:solidFill>
              </a:rPr>
              <a:t>2R/hour.</a:t>
            </a:r>
          </a:p>
        </p:txBody>
      </p:sp>
      <p:pic>
        <p:nvPicPr>
          <p:cNvPr id="9" name="Picture 8" descr="inverse-square-law.png"/>
          <p:cNvPicPr>
            <a:picLocks noChangeAspect="1"/>
          </p:cNvPicPr>
          <p:nvPr>
            <p:custDataLst>
              <p:tags r:id="rId2"/>
            </p:custDataLst>
          </p:nvPr>
        </p:nvPicPr>
        <p:blipFill>
          <a:blip r:embed="rId5" cstate="print"/>
          <a:stretch>
            <a:fillRect/>
          </a:stretch>
        </p:blipFill>
        <p:spPr>
          <a:xfrm>
            <a:off x="4356221" y="3715257"/>
            <a:ext cx="4227163" cy="2815290"/>
          </a:xfrm>
          <a:prstGeom prst="rect">
            <a:avLst/>
          </a:prstGeom>
        </p:spPr>
      </p:pic>
      <p:pic>
        <p:nvPicPr>
          <p:cNvPr id="11" name="Picture 2"/>
          <p:cNvPicPr>
            <a:picLocks noChangeAspect="1" noChangeArrowheads="1"/>
          </p:cNvPicPr>
          <p:nvPr>
            <p:custDataLst>
              <p:tags r:id="rId3"/>
            </p:custDataLst>
          </p:nvPr>
        </p:nvPicPr>
        <p:blipFill>
          <a:blip r:embed="rId6" cstate="print"/>
          <a:srcRect/>
          <a:stretch>
            <a:fillRect/>
          </a:stretch>
        </p:blipFill>
        <p:spPr bwMode="auto">
          <a:xfrm>
            <a:off x="6469803" y="2929468"/>
            <a:ext cx="2220321" cy="1012778"/>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defRPr/>
            </a:pPr>
            <a:fld id="{891BADC9-EF48-4DA7-8749-F1D0D0FD5E93}" type="slidenum">
              <a:rPr lang="en-US" smtClean="0"/>
              <a:pPr>
                <a:defRPr/>
              </a:pPr>
              <a:t>9</a:t>
            </a:fld>
            <a:endParaRPr lang="en-US"/>
          </a:p>
        </p:txBody>
      </p:sp>
    </p:spTree>
    <p:extLst>
      <p:ext uri="{BB962C8B-B14F-4D97-AF65-F5344CB8AC3E}">
        <p14:creationId xmlns:p14="http://schemas.microsoft.com/office/powerpoint/2010/main" val="2552022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FIELD.PROJECT.COMBOINDEX" val="-2"/>
  <p:tag name="FIELDS.INITIALIZED" val="1"/>
  <p:tag name="CONFIG" val="Default"/>
  <p:tag name="CFG.VERSION" val="1"/>
  <p:tag name="CFG.LAYOUT" val="Default"/>
  <p:tag name="MAPNAME" val="Map1"/>
  <p:tag name="LICENSEKEY" val="6c64627f-c5d4-423c-8804-6e663357a7fe"/>
  <p:tag name="MLI" val="1"/>
  <p:tag name="SLIDEMASTERMASTERNAME" val="Slide"/>
  <p:tag name="SLIDEMASTERSHAPESETGROUPCLASSNAME" val="ShapeSetGroup2"/>
  <p:tag name="SLIDEMASTERCOLORSETGROUPCLASSNAME" val="ColorSetGroupLight"/>
  <p:tag name="SLIDEMASTERFONTSETGROUPCLASSNAME" val="FontSetGroup2"/>
  <p:tag name="SLIDEMASTERSTYLESETGROUPCLASSNAME" val="StyleSetGroup1"/>
  <p:tag name="TITLEMASTERMASTERNAME" val="TitleSlide"/>
  <p:tag name="TITLEMASTERSHAPESETGROUPCLASSNAME" val="ShapeSetGroup2"/>
  <p:tag name="TITLEMASTERCOLORSETGROUPCLASSNAME" val="ColorSetGroupLight"/>
  <p:tag name="TITLEMASTERFONTSETGROUPCLASSNAME" val="FontSetGroup2"/>
  <p:tag name="TITLEMASTERSTYLESETGROUPCLASSNAME" val="StyleSetGroup1"/>
  <p:tag name="LAYOUTLANGUAGE" val="1033"/>
  <p:tag name="ML_1" val="Phi"/>
  <p:tag name="FIELD.AUTHOR.COMBOINDEX" val="-2"/>
  <p:tag name="FIELD.CONTENTOWNER.COMBOINDEX" val="-2"/>
  <p:tag name="FIELD.ISONUMBER.COMBOINDEX" val="-2"/>
  <p:tag name="FIELD.DOCUMENTTYPE.CONTENT" val="CSTPresentation"/>
  <p:tag name="FIELD.DOCUMENTTYPE.VALUE" val="CSTPresentation"/>
  <p:tag name="FIELD.DOCUMENTTYPE.COMBOINDEX" val="0"/>
  <p:tag name="FIELD.DIVISION.COMBOINDEX" val="-2"/>
  <p:tag name="FIELD.DATE.COMBOINDEX" val="-2"/>
  <p:tag name="ADM" val="1"/>
  <p:tag name="NAVCHANGED" val="1"/>
  <p:tag name="SLIDEMASTERMODIFIED" val="1"/>
  <p:tag name="TITLEMASTERMODIFIED" val="1"/>
  <p:tag name="CFG.CUSTOMERVERSION" val="4"/>
  <p:tag name="FIELD.AUTHOR.CONTENT" val=""/>
  <p:tag name="FIELD.AUTHOR.VALUE" val=""/>
  <p:tag name="FIELD.DIVISION.CONTENT" val="iXR Clinical Education"/>
  <p:tag name="FIELD.DIVISION.VALUE" val="iXR Clinical Education"/>
  <p:tag name="FIELD.CONTENTOWNER.CONTENT" val=""/>
  <p:tag name="FIELD.CONTENTOWNER.VALUE" val=""/>
  <p:tag name="FIELD.DATE.CONTENT" val="April 2014"/>
  <p:tag name="FIELD.DATE.VALUE" val="April 2014"/>
  <p:tag name="FIELD.ADDINFO.CONTENT" val=""/>
  <p:tag name="FIELD.ADDINFO.VALUE" val=""/>
  <p:tag name="FIELD.ADDINFO.COMBOINDEX" val="3"/>
  <p:tag name="ML_UFSOK" val="e80e72e57e58e59e60e62e63e64e65e66e67e78e69e71e61e68e36e82"/>
</p:tagLst>
</file>

<file path=ppt/tags/tag10.xml><?xml version="1.0" encoding="utf-8"?>
<p:tagLst xmlns:a="http://schemas.openxmlformats.org/drawingml/2006/main" xmlns:r="http://schemas.openxmlformats.org/officeDocument/2006/relationships" xmlns:p="http://schemas.openxmlformats.org/presentationml/2006/main">
  <p:tag name="FONT" val="SlidePageNumberFont"/>
  <p:tag name="FONTSETCLASSNAME" val="FontSet1"/>
  <p:tag name="COLORSETCLASSNAME" val="ColorSet1"/>
  <p:tag name="MLI" val="1"/>
  <p:tag name="SHAPESETGROUPCLASSNAME" val="ShapeSetGroup2"/>
  <p:tag name="COLORSETGROUPCLASSNAME" val="ColorSetGroupLight"/>
  <p:tag name="FONTSETGROUPCLASSNAME" val="FontSetGroup2"/>
  <p:tag name="SHAPECLASSPROTECTIONTYPE" val="31"/>
  <p:tag name="COLORS" val="-2;-2;-2;-2;SlideFooterFontColor"/>
  <p:tag name="SHAPESETCLASSNAME" val="Slide"/>
  <p:tag name="SHAPECLASSNAME" val="PageNumber"/>
</p:tagLst>
</file>

<file path=ppt/tags/tag100.xml><?xml version="1.0" encoding="utf-8"?>
<p:tagLst xmlns:a="http://schemas.openxmlformats.org/drawingml/2006/main" xmlns:r="http://schemas.openxmlformats.org/officeDocument/2006/relationships" xmlns:p="http://schemas.openxmlformats.org/presentationml/2006/main">
  <p:tag name="COLORSETCLASSNAME" val="ColorSet1"/>
  <p:tag name="MLI" val="1"/>
  <p:tag name="SHAPESETGROUPCLASSNAME" val="ShapeSetGroup2"/>
  <p:tag name="SHAPESETCLASSNAME" val="TITLECONTENT"/>
  <p:tag name="COLORSETGROUPCLASSNAME" val="ColorSetGroupLight"/>
  <p:tag name="FONTSETGROUPCLASSNAME" val="FontSetGroup2"/>
  <p:tag name="SHAPECLASSNAME" val="StandardContent"/>
  <p:tag name="SHAPECLASSPROTECTIONTYPE" val="0"/>
  <p:tag name="COLORS" val="-2;-2;-2;-2;-1;-2"/>
</p:tagLst>
</file>

<file path=ppt/tags/tag101.xml><?xml version="1.0" encoding="utf-8"?>
<p:tagLst xmlns:a="http://schemas.openxmlformats.org/drawingml/2006/main" xmlns:r="http://schemas.openxmlformats.org/officeDocument/2006/relationships" xmlns:p="http://schemas.openxmlformats.org/presentationml/2006/main">
  <p:tag name="COLORSETCLASSNAME" val="ColorSet1"/>
  <p:tag name="COLORS" val="-2;-2;-2;-2;SlideTextFontColor;-2"/>
</p:tagLst>
</file>

<file path=ppt/tags/tag102.xml><?xml version="1.0" encoding="utf-8"?>
<p:tagLst xmlns:a="http://schemas.openxmlformats.org/drawingml/2006/main" xmlns:r="http://schemas.openxmlformats.org/officeDocument/2006/relationships" xmlns:p="http://schemas.openxmlformats.org/presentationml/2006/main">
  <p:tag name="COLORSETCLASSNAME" val="ColorSet1"/>
  <p:tag name="COLORS" val="-2;-2;-2;-2;-1;-2"/>
</p:tagLst>
</file>

<file path=ppt/tags/tag103.xml><?xml version="1.0" encoding="utf-8"?>
<p:tagLst xmlns:a="http://schemas.openxmlformats.org/drawingml/2006/main" xmlns:r="http://schemas.openxmlformats.org/officeDocument/2006/relationships" xmlns:p="http://schemas.openxmlformats.org/presentationml/2006/main">
  <p:tag name="COLORSETCLASSNAME" val="ColorSet1"/>
  <p:tag name="COLORS" val="Scheme1;Scheme1;-2;-2;SlideTextFontColor;-2"/>
</p:tagLst>
</file>

<file path=ppt/tags/tag104.xml><?xml version="1.0" encoding="utf-8"?>
<p:tagLst xmlns:a="http://schemas.openxmlformats.org/drawingml/2006/main" xmlns:r="http://schemas.openxmlformats.org/officeDocument/2006/relationships" xmlns:p="http://schemas.openxmlformats.org/presentationml/2006/main">
  <p:tag name="COLORSETCLASSNAME" val="ColorSet1"/>
  <p:tag name="COLORS" val="Scheme1;Scheme1;-2;-2;SlideTextFontColor;-2"/>
</p:tagLst>
</file>

<file path=ppt/tags/tag105.xml><?xml version="1.0" encoding="utf-8"?>
<p:tagLst xmlns:a="http://schemas.openxmlformats.org/drawingml/2006/main" xmlns:r="http://schemas.openxmlformats.org/officeDocument/2006/relationships" xmlns:p="http://schemas.openxmlformats.org/presentationml/2006/main">
  <p:tag name="COLORSETCLASSNAME" val="ColorSet1"/>
  <p:tag name="COLORS" val="Scheme1;Scheme1;-2;-2;SlideTextFontColor;-2"/>
</p:tagLst>
</file>

<file path=ppt/tags/tag106.xml><?xml version="1.0" encoding="utf-8"?>
<p:tagLst xmlns:a="http://schemas.openxmlformats.org/drawingml/2006/main" xmlns:r="http://schemas.openxmlformats.org/officeDocument/2006/relationships" xmlns:p="http://schemas.openxmlformats.org/presentationml/2006/main">
  <p:tag name="COLORSETCLASSNAME" val="ColorSet1"/>
  <p:tag name="COLORS" val="-2;-2;Scheme2;Scheme1;-1;-2"/>
</p:tagLst>
</file>

<file path=ppt/tags/tag107.xml><?xml version="1.0" encoding="utf-8"?>
<p:tagLst xmlns:a="http://schemas.openxmlformats.org/drawingml/2006/main" xmlns:r="http://schemas.openxmlformats.org/officeDocument/2006/relationships" xmlns:p="http://schemas.openxmlformats.org/presentationml/2006/main">
  <p:tag name="COLORSETCLASSNAME" val="ColorSet1"/>
  <p:tag name="COLORS" val="-2;-2;-2;-2;SlideTextFontColor;-2"/>
</p:tagLst>
</file>

<file path=ppt/tags/tag108.xml><?xml version="1.0" encoding="utf-8"?>
<p:tagLst xmlns:a="http://schemas.openxmlformats.org/drawingml/2006/main" xmlns:r="http://schemas.openxmlformats.org/officeDocument/2006/relationships" xmlns:p="http://schemas.openxmlformats.org/presentationml/2006/main">
  <p:tag name="COLORSETCLASSNAME" val="ColorSet1"/>
  <p:tag name="COLORS" val="-2;-2;-2;-2;-1;-2"/>
</p:tagLst>
</file>

<file path=ppt/tags/tag109.xml><?xml version="1.0" encoding="utf-8"?>
<p:tagLst xmlns:a="http://schemas.openxmlformats.org/drawingml/2006/main" xmlns:r="http://schemas.openxmlformats.org/officeDocument/2006/relationships" xmlns:p="http://schemas.openxmlformats.org/presentationml/2006/main">
  <p:tag name="COLORSETCLASSNAME" val="ColorSet1"/>
  <p:tag name="COLORS" val="-2;-2;-2;-2;-1;-2"/>
</p:tagLst>
</file>

<file path=ppt/tags/tag11.xml><?xml version="1.0" encoding="utf-8"?>
<p:tagLst xmlns:a="http://schemas.openxmlformats.org/drawingml/2006/main" xmlns:r="http://schemas.openxmlformats.org/officeDocument/2006/relationships" xmlns:p="http://schemas.openxmlformats.org/presentationml/2006/main">
  <p:tag name="FONT" val="TitleDescFont"/>
  <p:tag name="FONTSETCLASSNAME" val="FontSet1"/>
  <p:tag name="COLORS" val="-2;-2;-2;-2;SlideColor;-2"/>
  <p:tag name="COLORSETCLASSNAME" val="ColorSet1"/>
  <p:tag name="MLI" val="1"/>
  <p:tag name="SHAPESETGROUPCLASSNAME" val="ShapeSetGroup2"/>
  <p:tag name="COLORSETGROUPCLASSNAME" val="ColorSetGroupLight"/>
  <p:tag name="FONTSETGROUPCLASSNAME" val="FontSetGroup2"/>
  <p:tag name="SHAPECLASSNAME" val="HiddenDate"/>
  <p:tag name="SHAPECLASSPROTECTIONTYPE" val="31"/>
</p:tagLst>
</file>

<file path=ppt/tags/tag110.xml><?xml version="1.0" encoding="utf-8"?>
<p:tagLst xmlns:a="http://schemas.openxmlformats.org/drawingml/2006/main" xmlns:r="http://schemas.openxmlformats.org/officeDocument/2006/relationships" xmlns:p="http://schemas.openxmlformats.org/presentationml/2006/main">
  <p:tag name="COLORSETCLASSNAME" val="ColorSet1"/>
  <p:tag name="COLORS" val="-2;-2;-2;-2;SlideTextFontColor;-2"/>
</p:tagLst>
</file>

<file path=ppt/tags/tag111.xml><?xml version="1.0" encoding="utf-8"?>
<p:tagLst xmlns:a="http://schemas.openxmlformats.org/drawingml/2006/main" xmlns:r="http://schemas.openxmlformats.org/officeDocument/2006/relationships" xmlns:p="http://schemas.openxmlformats.org/presentationml/2006/main">
  <p:tag name="COLORSETCLASSNAME" val="ColorSet1"/>
  <p:tag name="COLORS" val="-2;-2;-2;-2;SlideTextFontColor;-2"/>
</p:tagLst>
</file>

<file path=ppt/tags/tag112.xml><?xml version="1.0" encoding="utf-8"?>
<p:tagLst xmlns:a="http://schemas.openxmlformats.org/drawingml/2006/main" xmlns:r="http://schemas.openxmlformats.org/officeDocument/2006/relationships" xmlns:p="http://schemas.openxmlformats.org/presentationml/2006/main">
  <p:tag name="ML_1" val="Phi"/>
  <p:tag name="FIELDS.INITIALIZED" val="1"/>
  <p:tag name="SHAPESETGROUPCLASSNAME" val="ShapeSetGroup2"/>
  <p:tag name="SHAPESETCLASSNAME" val="TITLECONTENT"/>
  <p:tag name="COLORSETGROUPCLASSNAME" val="ColorSetGroupLight"/>
  <p:tag name="COLORSETCLASSNAME" val="ColorSet1"/>
  <p:tag name="FONTSETGROUPCLASSNAME" val="FontSetGroup2"/>
  <p:tag name="STYLESETGROUPCLASSNAME" val="StyleSetGroup1"/>
  <p:tag name="MAPNAME" val="Map1"/>
  <p:tag name="CFG.LAYOUT" val="Default"/>
  <p:tag name="MLI" val="1"/>
  <p:tag name="CONTENT PLACEHOLDER 2_SHAPECLASSPROTECTIONTYPE" val="0"/>
  <p:tag name="TITLE 1_SHAPECLASSPROTECTIONTYPE" val="0"/>
</p:tagLst>
</file>

<file path=ppt/tags/tag113.xml><?xml version="1.0" encoding="utf-8"?>
<p:tagLst xmlns:a="http://schemas.openxmlformats.org/drawingml/2006/main" xmlns:r="http://schemas.openxmlformats.org/officeDocument/2006/relationships" xmlns:p="http://schemas.openxmlformats.org/presentationml/2006/main">
  <p:tag name="FONT" val="SlideTitleFont"/>
  <p:tag name="FONTSETCLASSNAME" val="FontSet1"/>
  <p:tag name="COLORSETCLASSNAME" val="ColorSet1"/>
  <p:tag name="MLI" val="1"/>
  <p:tag name="SHAPESETGROUPCLASSNAME" val="ShapeSetGroup2"/>
  <p:tag name="SHAPESETCLASSNAME" val="TITLECONTENT"/>
  <p:tag name="COLORSETGROUPCLASSNAME" val="ColorSetGroupLight"/>
  <p:tag name="FONTSETGROUPCLASSNAME" val="FontSetGroup2"/>
  <p:tag name="SHAPECLASSNAME" val="TitleOnSlide"/>
  <p:tag name="SHAPECLASSPROTECTIONTYPE" val="0"/>
  <p:tag name="COLORS" val="-2;-2;-2;-2;SlideTextFontColor;-2"/>
</p:tagLst>
</file>

<file path=ppt/tags/tag114.xml><?xml version="1.0" encoding="utf-8"?>
<p:tagLst xmlns:a="http://schemas.openxmlformats.org/drawingml/2006/main" xmlns:r="http://schemas.openxmlformats.org/officeDocument/2006/relationships" xmlns:p="http://schemas.openxmlformats.org/presentationml/2006/main">
  <p:tag name="FONT" val="SlideTextFont"/>
  <p:tag name="FONTSETCLASSNAME" val="FontSet1"/>
  <p:tag name="COLORSETCLASSNAME" val="ColorSet1"/>
  <p:tag name="MLI" val="1"/>
  <p:tag name="SHAPESETGROUPCLASSNAME" val="ShapeSetGroup2"/>
  <p:tag name="SHAPESETCLASSNAME" val="TITLECONTENT"/>
  <p:tag name="COLORSETGROUPCLASSNAME" val="ColorSetGroupLight"/>
  <p:tag name="FONTSETGROUPCLASSNAME" val="FontSetGroup2"/>
  <p:tag name="SHAPECLASSNAME" val="StandardContent"/>
  <p:tag name="SHAPECLASSPROTECTIONTYPE" val="0"/>
  <p:tag name="COLORS" val="-2;-2;-2;-2;SlideTextFontColor;-2"/>
</p:tagLst>
</file>

<file path=ppt/tags/tag115.xml><?xml version="1.0" encoding="utf-8"?>
<p:tagLst xmlns:a="http://schemas.openxmlformats.org/drawingml/2006/main" xmlns:r="http://schemas.openxmlformats.org/officeDocument/2006/relationships" xmlns:p="http://schemas.openxmlformats.org/presentationml/2006/main">
  <p:tag name="COLORSETCLASSNAME" val="ColorSet1"/>
  <p:tag name="COLORS" val="-1;Scheme1;Scheme6;Scheme1;HighlightColor2;Scheme2"/>
</p:tagLst>
</file>

<file path=ppt/tags/tag116.xml><?xml version="1.0" encoding="utf-8"?>
<p:tagLst xmlns:a="http://schemas.openxmlformats.org/drawingml/2006/main" xmlns:r="http://schemas.openxmlformats.org/officeDocument/2006/relationships" xmlns:p="http://schemas.openxmlformats.org/presentationml/2006/main">
  <p:tag name="COLORSETCLASSNAME" val="ColorSet1"/>
  <p:tag name="COLORS" val="-2;-2;-2;-2;SlideTextFontColor;-2"/>
</p:tagLst>
</file>

<file path=ppt/tags/tag117.xml><?xml version="1.0" encoding="utf-8"?>
<p:tagLst xmlns:a="http://schemas.openxmlformats.org/drawingml/2006/main" xmlns:r="http://schemas.openxmlformats.org/officeDocument/2006/relationships" xmlns:p="http://schemas.openxmlformats.org/presentationml/2006/main">
  <p:tag name="COLORSETCLASSNAME" val="ColorSet1"/>
  <p:tag name="COLORS" val="-2;-2;-2;-2;-1;-2"/>
</p:tagLst>
</file>

<file path=ppt/tags/tag118.xml><?xml version="1.0" encoding="utf-8"?>
<p:tagLst xmlns:a="http://schemas.openxmlformats.org/drawingml/2006/main" xmlns:r="http://schemas.openxmlformats.org/officeDocument/2006/relationships" xmlns:p="http://schemas.openxmlformats.org/presentationml/2006/main">
  <p:tag name="ML_1" val="Phi"/>
  <p:tag name="FIELDS.INITIALIZED" val="1"/>
  <p:tag name="SHAPESETGROUPCLASSNAME" val="ShapeSetGroup2"/>
  <p:tag name="SHAPESETCLASSNAME" val="TITLECONTENT"/>
  <p:tag name="COLORSETGROUPCLASSNAME" val="ColorSetGroupLight"/>
  <p:tag name="COLORSETCLASSNAME" val="ColorSet1"/>
  <p:tag name="FONTSETGROUPCLASSNAME" val="FontSetGroup2"/>
  <p:tag name="STYLESETGROUPCLASSNAME" val="StyleSetGroup1"/>
  <p:tag name="MAPNAME" val="Map1"/>
  <p:tag name="CFG.LAYOUT" val="Default"/>
  <p:tag name="MLI" val="1"/>
  <p:tag name="CONTENT PLACEHOLDER 2_SHAPECLASSPROTECTIONTYPE" val="0"/>
  <p:tag name="TITLE 1_SHAPECLASSPROTECTIONTYPE" val="0"/>
</p:tagLst>
</file>

<file path=ppt/tags/tag119.xml><?xml version="1.0" encoding="utf-8"?>
<p:tagLst xmlns:a="http://schemas.openxmlformats.org/drawingml/2006/main" xmlns:r="http://schemas.openxmlformats.org/officeDocument/2006/relationships" xmlns:p="http://schemas.openxmlformats.org/presentationml/2006/main">
  <p:tag name="FONT" val="SlideTitleFont"/>
  <p:tag name="FONTSETCLASSNAME" val="FontSet1"/>
  <p:tag name="COLORSETCLASSNAME" val="ColorSet1"/>
  <p:tag name="MLI" val="1"/>
  <p:tag name="SHAPESETGROUPCLASSNAME" val="ShapeSetGroup2"/>
  <p:tag name="SHAPESETCLASSNAME" val="TITLECONTENT"/>
  <p:tag name="COLORSETGROUPCLASSNAME" val="ColorSetGroupLight"/>
  <p:tag name="FONTSETGROUPCLASSNAME" val="FontSetGroup2"/>
  <p:tag name="SHAPECLASSNAME" val="TitleOnSlide"/>
  <p:tag name="SHAPECLASSPROTECTIONTYPE" val="0"/>
  <p:tag name="COLORS" val="-2;-2;-2;-2;SlideTextFontColor;-2"/>
</p:tagLst>
</file>

<file path=ppt/tags/tag12.xml><?xml version="1.0" encoding="utf-8"?>
<p:tagLst xmlns:a="http://schemas.openxmlformats.org/drawingml/2006/main" xmlns:r="http://schemas.openxmlformats.org/officeDocument/2006/relationships" xmlns:p="http://schemas.openxmlformats.org/presentationml/2006/main">
  <p:tag name="FONT" val="SlideFooterFont"/>
  <p:tag name="FONTSETCLASSNAME" val="FontSet1"/>
  <p:tag name="COLORS" val="-2;-2;-2;-2;SlideColor;-2"/>
  <p:tag name="COLORSETCLASSNAME" val="ColorSet1"/>
  <p:tag name="MLI" val="1"/>
  <p:tag name="SHAPESETGROUPCLASSNAME" val="ShapeSetGroup2"/>
  <p:tag name="COLORSETGROUPCLASSNAME" val="ColorSetGroupLight"/>
  <p:tag name="FONTSETGROUPCLASSNAME" val="FontSetGroup2"/>
  <p:tag name="SHAPECLASSNAME" val="HiddenFooter"/>
  <p:tag name="SHAPECLASSPROTECTIONTYPE" val="31"/>
</p:tagLst>
</file>

<file path=ppt/tags/tag120.xml><?xml version="1.0" encoding="utf-8"?>
<p:tagLst xmlns:a="http://schemas.openxmlformats.org/drawingml/2006/main" xmlns:r="http://schemas.openxmlformats.org/officeDocument/2006/relationships" xmlns:p="http://schemas.openxmlformats.org/presentationml/2006/main">
  <p:tag name="FONT" val="SlideTextFont"/>
  <p:tag name="FONTSETCLASSNAME" val="FontSet1"/>
  <p:tag name="COLORSETCLASSNAME" val="ColorSet1"/>
  <p:tag name="MLI" val="1"/>
  <p:tag name="SHAPESETGROUPCLASSNAME" val="ShapeSetGroup2"/>
  <p:tag name="SHAPESETCLASSNAME" val="TITLECONTENT"/>
  <p:tag name="COLORSETGROUPCLASSNAME" val="ColorSetGroupLight"/>
  <p:tag name="FONTSETGROUPCLASSNAME" val="FontSetGroup2"/>
  <p:tag name="SHAPECLASSNAME" val="StandardContent"/>
  <p:tag name="SHAPECLASSPROTECTIONTYPE" val="0"/>
  <p:tag name="COLORS" val="-2;-2;-2;-2;SlideTextFontColor;-2"/>
</p:tagLst>
</file>

<file path=ppt/tags/tag121.xml><?xml version="1.0" encoding="utf-8"?>
<p:tagLst xmlns:a="http://schemas.openxmlformats.org/drawingml/2006/main" xmlns:r="http://schemas.openxmlformats.org/officeDocument/2006/relationships" xmlns:p="http://schemas.openxmlformats.org/presentationml/2006/main">
  <p:tag name="COLORSETCLASSNAME" val="ColorSet1"/>
  <p:tag name="COLORS" val="-2;-2;-2;-2;-1;-2"/>
</p:tagLst>
</file>

<file path=ppt/tags/tag122.xml><?xml version="1.0" encoding="utf-8"?>
<p:tagLst xmlns:a="http://schemas.openxmlformats.org/drawingml/2006/main" xmlns:r="http://schemas.openxmlformats.org/officeDocument/2006/relationships" xmlns:p="http://schemas.openxmlformats.org/presentationml/2006/main">
  <p:tag name="COLORSETCLASSNAME" val="ColorSet1"/>
  <p:tag name="COLORS" val="Scheme1;Scheme1;-2;-2;-1;-2"/>
</p:tagLst>
</file>

<file path=ppt/tags/tag123.xml><?xml version="1.0" encoding="utf-8"?>
<p:tagLst xmlns:a="http://schemas.openxmlformats.org/drawingml/2006/main" xmlns:r="http://schemas.openxmlformats.org/officeDocument/2006/relationships" xmlns:p="http://schemas.openxmlformats.org/presentationml/2006/main">
  <p:tag name="COLORSETCLASSNAME" val="ColorSet1"/>
  <p:tag name="COLORS" val="Scheme1;Scheme1;-2;-2;-1;-2"/>
</p:tagLst>
</file>

<file path=ppt/tags/tag124.xml><?xml version="1.0" encoding="utf-8"?>
<p:tagLst xmlns:a="http://schemas.openxmlformats.org/drawingml/2006/main" xmlns:r="http://schemas.openxmlformats.org/officeDocument/2006/relationships" xmlns:p="http://schemas.openxmlformats.org/presentationml/2006/main">
  <p:tag name="COLORSETCLASSNAME" val="ColorSet1"/>
  <p:tag name="COLORS" val="-2;-2;-2;-2;SlideTextFontColor;-2"/>
</p:tagLst>
</file>

<file path=ppt/tags/tag125.xml><?xml version="1.0" encoding="utf-8"?>
<p:tagLst xmlns:a="http://schemas.openxmlformats.org/drawingml/2006/main" xmlns:r="http://schemas.openxmlformats.org/officeDocument/2006/relationships" xmlns:p="http://schemas.openxmlformats.org/presentationml/2006/main">
  <p:tag name="COLORSETCLASSNAME" val="ColorSet1"/>
  <p:tag name="COLORS" val="Scheme1;Scheme1;-2;-2;-1;-2"/>
</p:tagLst>
</file>

<file path=ppt/tags/tag126.xml><?xml version="1.0" encoding="utf-8"?>
<p:tagLst xmlns:a="http://schemas.openxmlformats.org/drawingml/2006/main" xmlns:r="http://schemas.openxmlformats.org/officeDocument/2006/relationships" xmlns:p="http://schemas.openxmlformats.org/presentationml/2006/main">
  <p:tag name="COLORSETCLASSNAME" val="ColorSet1"/>
  <p:tag name="COLORS" val="Scheme1;Scheme1;-2;-2;-1;-2"/>
</p:tagLst>
</file>

<file path=ppt/tags/tag127.xml><?xml version="1.0" encoding="utf-8"?>
<p:tagLst xmlns:a="http://schemas.openxmlformats.org/drawingml/2006/main" xmlns:r="http://schemas.openxmlformats.org/officeDocument/2006/relationships" xmlns:p="http://schemas.openxmlformats.org/presentationml/2006/main">
  <p:tag name="FIELDS.INITIALIZED" val="1"/>
  <p:tag name="ML_1" val="Phi"/>
  <p:tag name="SHAPESETGROUPCLASSNAME" val="ShapeSetGroup2"/>
  <p:tag name="SHAPESETCLASSNAME" val="TITLECONTENT"/>
  <p:tag name="COLORSETGROUPCLASSNAME" val="ColorSetGroupLight"/>
  <p:tag name="COLORSETCLASSNAME" val="ColorSet1"/>
  <p:tag name="FONTSETGROUPCLASSNAME" val="FontSetGroup2"/>
  <p:tag name="STYLESETGROUPCLASSNAME" val="StyleSetGroup1"/>
  <p:tag name="MAPNAME" val="Map1"/>
  <p:tag name="CFG.LAYOUT" val="Default"/>
  <p:tag name="MLI" val="1"/>
  <p:tag name="RECTANGLE 3_SHAPECLASSPROTECTIONTYPE" val="0"/>
  <p:tag name="RECTANGLE 2_SHAPECLASSPROTECTIONTYPE" val="0"/>
  <p:tag name="CONFIG" val="Default"/>
</p:tagLst>
</file>

<file path=ppt/tags/tag128.xml><?xml version="1.0" encoding="utf-8"?>
<p:tagLst xmlns:a="http://schemas.openxmlformats.org/drawingml/2006/main" xmlns:r="http://schemas.openxmlformats.org/officeDocument/2006/relationships" xmlns:p="http://schemas.openxmlformats.org/presentationml/2006/main">
  <p:tag name="FONT" val="SlideTextFont"/>
  <p:tag name="FONTSETCLASSNAME" val="FontSet1"/>
  <p:tag name="COLORSETCLASSNAME" val="ColorSet1"/>
  <p:tag name="MLI" val="1"/>
  <p:tag name="SHAPESETGROUPCLASSNAME" val="ShapeSetGroup2"/>
  <p:tag name="SHAPESETCLASSNAME" val="TITLECONTENT"/>
  <p:tag name="COLORSETGROUPCLASSNAME" val="ColorSetGroupLight"/>
  <p:tag name="FONTSETGROUPCLASSNAME" val="FontSetGroup2"/>
  <p:tag name="SHAPECLASSNAME" val="StandardContent"/>
  <p:tag name="SHAPECLASSPROTECTIONTYPE" val="0"/>
  <p:tag name="COLORS" val="-2;-2;-2;-2;SlideTextFontColor;-2"/>
  <p:tag name="WW" val="-1"/>
</p:tagLst>
</file>

<file path=ppt/tags/tag129.xml><?xml version="1.0" encoding="utf-8"?>
<p:tagLst xmlns:a="http://schemas.openxmlformats.org/drawingml/2006/main" xmlns:r="http://schemas.openxmlformats.org/officeDocument/2006/relationships" xmlns:p="http://schemas.openxmlformats.org/presentationml/2006/main">
  <p:tag name="COLORSETCLASSNAME" val="ColorSet1"/>
  <p:tag name="COLORS" val="-2;-2;-2;-2;-1;-2"/>
</p:tagLst>
</file>

<file path=ppt/tags/tag13.xml><?xml version="1.0" encoding="utf-8"?>
<p:tagLst xmlns:a="http://schemas.openxmlformats.org/drawingml/2006/main" xmlns:r="http://schemas.openxmlformats.org/officeDocument/2006/relationships" xmlns:p="http://schemas.openxmlformats.org/presentationml/2006/main">
  <p:tag name="COLORS" val="-2;-2;-2;-2;-2;-2"/>
  <p:tag name="COLORSETCLASSNAME" val="ColorSet1"/>
  <p:tag name="MLI" val="1"/>
  <p:tag name="SHAPESETGROUPCLASSNAME" val="ShapeSetGroup2"/>
  <p:tag name="COLORSETGROUPCLASSNAME" val="ColorSetGroupLight"/>
  <p:tag name="FONTSETGROUPCLASSNAME" val="FontSetGroup2"/>
  <p:tag name="SHAPECLASSNAME" val="PhilipsLogoLarge"/>
  <p:tag name="SHAPECLASSFILE" val="PHLRTR2$C.gif"/>
  <p:tag name="SHAPECLASSPROTECTIONTYPE" val="31"/>
</p:tagLst>
</file>

<file path=ppt/tags/tag130.xml><?xml version="1.0" encoding="utf-8"?>
<p:tagLst xmlns:a="http://schemas.openxmlformats.org/drawingml/2006/main" xmlns:r="http://schemas.openxmlformats.org/officeDocument/2006/relationships" xmlns:p="http://schemas.openxmlformats.org/presentationml/2006/main">
  <p:tag name="FIELDS.INITIALIZED" val="1"/>
  <p:tag name="ML_1" val="Phi"/>
  <p:tag name="ML_LAYOUT_RESOURCE" val="PHI_PRESENT4_3.MCR"/>
  <p:tag name="SHAPESETGROUPCLASSNAME" val="ShapeSetGroup2"/>
  <p:tag name="SHAPESETCLASSNAME" val="ENDSLIDE"/>
  <p:tag name="COLORSETGROUPCLASSNAME" val="ColorSetGroupLight"/>
  <p:tag name="COLORSETCLASSNAME" val="ColorSet1"/>
  <p:tag name="FONTSETGROUPCLASSNAME" val="FontSetGroup1"/>
  <p:tag name="STYLESETGROUPCLASSNAME" val="StyleSetGroup1"/>
  <p:tag name="MAPNAME" val="Map1"/>
  <p:tag name="CFG.LAYOUT" val="Default"/>
  <p:tag name="MLI" val="1"/>
  <p:tag name="PICTURE 3_SHAPECLASSPROTECTIONTYPE" val="31"/>
  <p:tag name="QUOTESLIDE" val="1"/>
</p:tagLst>
</file>

<file path=ppt/tags/tag131.xml><?xml version="1.0" encoding="utf-8"?>
<p:tagLst xmlns:a="http://schemas.openxmlformats.org/drawingml/2006/main" xmlns:r="http://schemas.openxmlformats.org/officeDocument/2006/relationships" xmlns:p="http://schemas.openxmlformats.org/presentationml/2006/main">
  <p:tag name="SHAPECLASSNAME" val="CustFormEnd001Rectangle"/>
  <p:tag name="SHAPECLASSPROTECTIONTYPE" val="27"/>
  <p:tag name="SHAPESETCLASSNAME" val="ENDSLIDE"/>
  <p:tag name="MLI" val="1"/>
</p:tagLst>
</file>

<file path=ppt/tags/tag132.xml><?xml version="1.0" encoding="utf-8"?>
<p:tagLst xmlns:a="http://schemas.openxmlformats.org/drawingml/2006/main" xmlns:r="http://schemas.openxmlformats.org/officeDocument/2006/relationships" xmlns:p="http://schemas.openxmlformats.org/presentationml/2006/main">
  <p:tag name="COLORS" val="-2;-2;-2;-2;-2;-2"/>
  <p:tag name="COLORSETCLASSNAME" val="ColorSet1"/>
  <p:tag name="MLI" val="1"/>
  <p:tag name="SHAPESETGROUPCLASSNAME" val="ShapeSetGroup2"/>
  <p:tag name="SHAPESETCLASSNAME" val="ENDSLIDE"/>
  <p:tag name="COLORSETGROUPCLASSNAME" val="ColorSetGroupLight"/>
  <p:tag name="FONTSETGROUPCLASSNAME" val="FontSetGroup1"/>
  <p:tag name="SHAPECLASSNAME" val="PhilipsShieldWihte"/>
  <p:tag name="SHAPECLASSFILE" val="PHSHIELDWIHTE2013$C.emf"/>
  <p:tag name="SHAPECLASSPROTECTIONTYPE" val="31"/>
</p:tagLst>
</file>

<file path=ppt/tags/tag14.xml><?xml version="1.0" encoding="utf-8"?>
<p:tagLst xmlns:a="http://schemas.openxmlformats.org/drawingml/2006/main" xmlns:r="http://schemas.openxmlformats.org/officeDocument/2006/relationships" xmlns:p="http://schemas.openxmlformats.org/presentationml/2006/main">
  <p:tag name="FONT" val="SlideTitleFontC"/>
  <p:tag name="FONTSETCLASSNAME" val="FontSet1"/>
  <p:tag name="COLORS" val="-2;-2;-2;-2;SlideTitelFontColorDark;-2"/>
  <p:tag name="COLORSETCLASSNAME" val="ColorSet1"/>
  <p:tag name="MLI" val="1"/>
  <p:tag name="SHAPESETGROUPCLASSNAME" val="ShapeSetGroup2"/>
  <p:tag name="SHAPESETCLASSNAME" val="Slide"/>
  <p:tag name="COLORSETGROUPCLASSNAME" val="ColorSetGroupLight"/>
  <p:tag name="FONTSETGROUPCLASSNAME" val="FontSetGroup1"/>
  <p:tag name="SHAPECLASSNAME" val="TitleSubTitleOnG2T"/>
  <p:tag name="SHAPECLASSPROTECTIONTYPE" val="3"/>
</p:tagLst>
</file>

<file path=ppt/tags/tag15.xml><?xml version="1.0" encoding="utf-8"?>
<p:tagLst xmlns:a="http://schemas.openxmlformats.org/drawingml/2006/main" xmlns:r="http://schemas.openxmlformats.org/officeDocument/2006/relationships" xmlns:p="http://schemas.openxmlformats.org/presentationml/2006/main">
  <p:tag name="FONT" val="TextSlideTextFontC"/>
  <p:tag name="FONTSETCLASSNAME" val="FontSet1"/>
  <p:tag name="COLORS" val="-2;-2;-2;-2;-2;-2"/>
  <p:tag name="COLORSETCLASSNAME" val="ColorSet1"/>
  <p:tag name="MLI" val="1"/>
  <p:tag name="SHAPESETGROUPCLASSNAME" val="ShapeSetGroup2"/>
  <p:tag name="SHAPESETCLASSNAME" val="Slide"/>
  <p:tag name="COLORSETGROUPCLASSNAME" val="ColorSetGroupLight"/>
  <p:tag name="FONTSETGROUPCLASSNAME" val="FontSetGroup1"/>
  <p:tag name="SHAPECLASSPROTECTIONTYPE" val="3"/>
  <p:tag name="SHAPECLASSNAME" val="LargeTextBox"/>
</p:tagLst>
</file>

<file path=ppt/tags/tag16.xml><?xml version="1.0" encoding="utf-8"?>
<p:tagLst xmlns:a="http://schemas.openxmlformats.org/drawingml/2006/main" xmlns:r="http://schemas.openxmlformats.org/officeDocument/2006/relationships" xmlns:p="http://schemas.openxmlformats.org/presentationml/2006/main">
  <p:tag name="COLORS" val="-2;-2;-2;-2;SlideColor;-2"/>
  <p:tag name="COLORSETCLASSNAME" val="ColorSet1"/>
  <p:tag name="MLI" val="1"/>
  <p:tag name="SHAPESETGROUPCLASSNAME" val="ShapeSetGroup2"/>
  <p:tag name="SHAPESETCLASSNAME" val="Slide"/>
  <p:tag name="COLORSETGROUPCLASSNAME" val="ColorSetGroupLight"/>
  <p:tag name="FONTSETGROUPCLASSNAME" val="FontSetGroup1"/>
  <p:tag name="SHAPECLASSPROTECTIONTYPE" val="31"/>
  <p:tag name="SHAPECLASSNAME" val="HiddenFooter"/>
</p:tagLst>
</file>

<file path=ppt/tags/tag17.xml><?xml version="1.0" encoding="utf-8"?>
<p:tagLst xmlns:a="http://schemas.openxmlformats.org/drawingml/2006/main" xmlns:r="http://schemas.openxmlformats.org/officeDocument/2006/relationships" xmlns:p="http://schemas.openxmlformats.org/presentationml/2006/main">
  <p:tag name="COLORS" val="-2;-2;-2;-2;SlideColor;-2"/>
  <p:tag name="COLORSETCLASSNAME" val="ColorSet1"/>
  <p:tag name="MLI" val="1"/>
  <p:tag name="SHAPESETGROUPCLASSNAME" val="ShapeSetGroup2"/>
  <p:tag name="SHAPESETCLASSNAME" val="Slide"/>
  <p:tag name="COLORSETGROUPCLASSNAME" val="ColorSetGroupLight"/>
  <p:tag name="FONTSETGROUPCLASSNAME" val="FontSetGroup1"/>
  <p:tag name="SHAPECLASSPROTECTIONTYPE" val="31"/>
  <p:tag name="SHAPECLASSNAME" val="HiddenPageNumber"/>
</p:tagLst>
</file>

<file path=ppt/tags/tag18.xml><?xml version="1.0" encoding="utf-8"?>
<p:tagLst xmlns:a="http://schemas.openxmlformats.org/drawingml/2006/main" xmlns:r="http://schemas.openxmlformats.org/officeDocument/2006/relationships" xmlns:p="http://schemas.openxmlformats.org/presentationml/2006/main">
  <p:tag name="COLORS" val="-2;-2;-2;-2;SlideColor;-2"/>
  <p:tag name="COLORSETCLASSNAME" val="ColorSet1"/>
  <p:tag name="MLI" val="1"/>
  <p:tag name="SHAPESETGROUPCLASSNAME" val="ShapeSetGroup2"/>
  <p:tag name="SHAPESETCLASSNAME" val="Slide"/>
  <p:tag name="COLORSETGROUPCLASSNAME" val="ColorSetGroupLight"/>
  <p:tag name="FONTSETGROUPCLASSNAME" val="FontSetGroup1"/>
  <p:tag name="SHAPECLASSNAME" val="HiddenFooterG1"/>
  <p:tag name="SHAPECLASSPROTECTIONTYPE" val="31"/>
</p:tagLst>
</file>

<file path=ppt/tags/tag19.xml><?xml version="1.0" encoding="utf-8"?>
<p:tagLst xmlns:a="http://schemas.openxmlformats.org/drawingml/2006/main" xmlns:r="http://schemas.openxmlformats.org/officeDocument/2006/relationships" xmlns:p="http://schemas.openxmlformats.org/presentationml/2006/main">
  <p:tag name="COLORS" val="-2;-2;-2;-2;SlideColor;-2"/>
  <p:tag name="COLORSETCLASSNAME" val="ColorSet1"/>
  <p:tag name="MLI" val="1"/>
  <p:tag name="SHAPESETGROUPCLASSNAME" val="ShapeSetGroup2"/>
  <p:tag name="SHAPESETCLASSNAME" val="Slide"/>
  <p:tag name="COLORSETGROUPCLASSNAME" val="ColorSetGroupLight"/>
  <p:tag name="FONTSETGROUPCLASSNAME" val="FontSetGroup1"/>
  <p:tag name="SHAPECLASSNAME" val="HiddenDateG1"/>
  <p:tag name="SHAPECLASSPROTECTIONTYPE" val="31"/>
</p:tagLst>
</file>

<file path=ppt/tags/tag2.xml><?xml version="1.0" encoding="utf-8"?>
<p:tagLst xmlns:a="http://schemas.openxmlformats.org/drawingml/2006/main" xmlns:r="http://schemas.openxmlformats.org/officeDocument/2006/relationships" xmlns:p="http://schemas.openxmlformats.org/presentationml/2006/main">
  <p:tag name="FONT" val="TitleDescFont"/>
  <p:tag name="FONTSETCLASSNAME" val="FontSet1"/>
  <p:tag name="COLORS" val="-2;-2;-2;-2;SlideColor;-2"/>
  <p:tag name="COLORSETCLASSNAME" val="ColorSet1"/>
  <p:tag name="MLI" val="1"/>
  <p:tag name="SHAPESETGROUPCLASSNAME" val="ShapeSetGroup2"/>
  <p:tag name="COLORSETGROUPCLASSNAME" val="ColorSetGroupLight"/>
  <p:tag name="FONTSETGROUPCLASSNAME" val="FontSetGroup2"/>
  <p:tag name="SHAPECLASSNAME" val="HiddenDate"/>
  <p:tag name="SHAPECLASSPROTECTIONTYPE" val="31"/>
</p:tagLst>
</file>

<file path=ppt/tags/tag20.xml><?xml version="1.0" encoding="utf-8"?>
<p:tagLst xmlns:a="http://schemas.openxmlformats.org/drawingml/2006/main" xmlns:r="http://schemas.openxmlformats.org/officeDocument/2006/relationships" xmlns:p="http://schemas.openxmlformats.org/presentationml/2006/main">
  <p:tag name="COLORS" val="-2;-2;-2;-2;SlideColor;-2"/>
  <p:tag name="COLORSETCLASSNAME" val="ColorSet1"/>
  <p:tag name="MLI" val="1"/>
  <p:tag name="SHAPESETGROUPCLASSNAME" val="ShapeSetGroup2"/>
  <p:tag name="SHAPESETCLASSNAME" val="Slide"/>
  <p:tag name="COLORSETGROUPCLASSNAME" val="ColorSetGroupLight"/>
  <p:tag name="FONTSETGROUPCLASSNAME" val="FontSetGroup1"/>
  <p:tag name="SHAPECLASSNAME" val="HiddenPageNoG1"/>
  <p:tag name="SHAPECLASSPROTECTIONTYPE" val="31"/>
</p:tagLst>
</file>

<file path=ppt/tags/tag21.xml><?xml version="1.0" encoding="utf-8"?>
<p:tagLst xmlns:a="http://schemas.openxmlformats.org/drawingml/2006/main" xmlns:r="http://schemas.openxmlformats.org/officeDocument/2006/relationships" xmlns:p="http://schemas.openxmlformats.org/presentationml/2006/main">
  <p:tag name="COLORS" val="-2;-2;-2;-2;SlideColor;-2"/>
  <p:tag name="COLORSETCLASSNAME" val="ColorSet1"/>
  <p:tag name="MLI" val="1"/>
  <p:tag name="SHAPESETGROUPCLASSNAME" val="ShapeSetGroup2"/>
  <p:tag name="SHAPESETCLASSNAME" val="Slide"/>
  <p:tag name="COLORSETGROUPCLASSNAME" val="ColorSetGroupLight"/>
  <p:tag name="FONTSETGROUPCLASSNAME" val="FontSetGroup1"/>
  <p:tag name="SHAPECLASSNAME" val="HiddenFooterG1"/>
  <p:tag name="SHAPECLASSPROTECTIONTYPE" val="31"/>
</p:tagLst>
</file>

<file path=ppt/tags/tag22.xml><?xml version="1.0" encoding="utf-8"?>
<p:tagLst xmlns:a="http://schemas.openxmlformats.org/drawingml/2006/main" xmlns:r="http://schemas.openxmlformats.org/officeDocument/2006/relationships" xmlns:p="http://schemas.openxmlformats.org/presentationml/2006/main">
  <p:tag name="COLORS" val="-2;-2;-2;-2;SlideColor;-2"/>
  <p:tag name="COLORSETCLASSNAME" val="ColorSet1"/>
  <p:tag name="MLI" val="1"/>
  <p:tag name="SHAPESETGROUPCLASSNAME" val="ShapeSetGroup2"/>
  <p:tag name="SHAPESETCLASSNAME" val="Slide"/>
  <p:tag name="COLORSETGROUPCLASSNAME" val="ColorSetGroupLight"/>
  <p:tag name="FONTSETGROUPCLASSNAME" val="FontSetGroup1"/>
  <p:tag name="SHAPECLASSNAME" val="HiddenDateG1"/>
  <p:tag name="SHAPECLASSPROTECTIONTYPE" val="31"/>
</p:tagLst>
</file>

<file path=ppt/tags/tag23.xml><?xml version="1.0" encoding="utf-8"?>
<p:tagLst xmlns:a="http://schemas.openxmlformats.org/drawingml/2006/main" xmlns:r="http://schemas.openxmlformats.org/officeDocument/2006/relationships" xmlns:p="http://schemas.openxmlformats.org/presentationml/2006/main">
  <p:tag name="COLORS" val="-2;-2;-2;-2;SlideColor;-2"/>
  <p:tag name="COLORSETCLASSNAME" val="ColorSet1"/>
  <p:tag name="MLI" val="1"/>
  <p:tag name="SHAPESETGROUPCLASSNAME" val="ShapeSetGroup2"/>
  <p:tag name="SHAPESETCLASSNAME" val="Slide"/>
  <p:tag name="COLORSETGROUPCLASSNAME" val="ColorSetGroupLight"/>
  <p:tag name="FONTSETGROUPCLASSNAME" val="FontSetGroup1"/>
  <p:tag name="SHAPECLASSNAME" val="HiddenPageNoG1"/>
  <p:tag name="SHAPECLASSPROTECTIONTYPE" val="31"/>
</p:tagLst>
</file>

<file path=ppt/tags/tag24.xml><?xml version="1.0" encoding="utf-8"?>
<p:tagLst xmlns:a="http://schemas.openxmlformats.org/drawingml/2006/main" xmlns:r="http://schemas.openxmlformats.org/officeDocument/2006/relationships" xmlns:p="http://schemas.openxmlformats.org/presentationml/2006/main">
  <p:tag name="COLORS" val="-2;-2;-2;-2;SlideColor;-2"/>
  <p:tag name="COLORSETCLASSNAME" val="ColorSet1"/>
  <p:tag name="MLI" val="1"/>
  <p:tag name="SHAPESETGROUPCLASSNAME" val="ShapeSetGroup2"/>
  <p:tag name="SHAPESETCLASSNAME" val="Slide"/>
  <p:tag name="COLORSETGROUPCLASSNAME" val="ColorSetGroupLight"/>
  <p:tag name="FONTSETGROUPCLASSNAME" val="FontSetGroup1"/>
  <p:tag name="SHAPECLASSNAME" val="HiddenFooterG1"/>
  <p:tag name="SHAPECLASSPROTECTIONTYPE" val="31"/>
</p:tagLst>
</file>

<file path=ppt/tags/tag25.xml><?xml version="1.0" encoding="utf-8"?>
<p:tagLst xmlns:a="http://schemas.openxmlformats.org/drawingml/2006/main" xmlns:r="http://schemas.openxmlformats.org/officeDocument/2006/relationships" xmlns:p="http://schemas.openxmlformats.org/presentationml/2006/main">
  <p:tag name="COLORS" val="-2;-2;-2;-2;SlideColor;-2"/>
  <p:tag name="COLORSETCLASSNAME" val="ColorSet1"/>
  <p:tag name="MLI" val="1"/>
  <p:tag name="SHAPESETGROUPCLASSNAME" val="ShapeSetGroup2"/>
  <p:tag name="SHAPESETCLASSNAME" val="Slide"/>
  <p:tag name="COLORSETGROUPCLASSNAME" val="ColorSetGroupLight"/>
  <p:tag name="FONTSETGROUPCLASSNAME" val="FontSetGroup1"/>
  <p:tag name="SHAPECLASSNAME" val="HiddenDateG1"/>
  <p:tag name="SHAPECLASSPROTECTIONTYPE" val="31"/>
</p:tagLst>
</file>

<file path=ppt/tags/tag26.xml><?xml version="1.0" encoding="utf-8"?>
<p:tagLst xmlns:a="http://schemas.openxmlformats.org/drawingml/2006/main" xmlns:r="http://schemas.openxmlformats.org/officeDocument/2006/relationships" xmlns:p="http://schemas.openxmlformats.org/presentationml/2006/main">
  <p:tag name="COLORS" val="-2;-2;-2;-2;SlideColor;-2"/>
  <p:tag name="COLORSETCLASSNAME" val="ColorSet1"/>
  <p:tag name="MLI" val="1"/>
  <p:tag name="SHAPESETGROUPCLASSNAME" val="ShapeSetGroup2"/>
  <p:tag name="SHAPESETCLASSNAME" val="Slide"/>
  <p:tag name="COLORSETGROUPCLASSNAME" val="ColorSetGroupLight"/>
  <p:tag name="FONTSETGROUPCLASSNAME" val="FontSetGroup1"/>
  <p:tag name="SHAPECLASSNAME" val="HiddenPageNoG1"/>
  <p:tag name="SHAPECLASSPROTECTIONTYPE" val="31"/>
</p:tagLst>
</file>

<file path=ppt/tags/tag27.xml><?xml version="1.0" encoding="utf-8"?>
<p:tagLst xmlns:a="http://schemas.openxmlformats.org/drawingml/2006/main" xmlns:r="http://schemas.openxmlformats.org/officeDocument/2006/relationships" xmlns:p="http://schemas.openxmlformats.org/presentationml/2006/main">
  <p:tag name="FONT" val="TitleSlideTitleFontC"/>
  <p:tag name="FONTSETCLASSNAME" val="FontSet1"/>
  <p:tag name="COLORS" val="-2;-2;-2;-2;TitleSlideTitleFontColorLight;-2"/>
  <p:tag name="COLORSETCLASSNAME" val="ColorSet1"/>
  <p:tag name="MLI" val="1"/>
  <p:tag name="SHAPESETGROUPCLASSNAME" val="ShapeSetGroup2"/>
  <p:tag name="SHAPESETCLASSNAME" val="TitleSlide"/>
  <p:tag name="COLORSETGROUPCLASSNAME" val="ColorSetGroupLight"/>
  <p:tag name="FONTSETGROUPCLASSNAME" val="FontSetGroup1"/>
  <p:tag name="SHAPECLASSNAME" val="TitleOnTitleSlide"/>
  <p:tag name="SHAPECLASSPROTECTIONTYPE" val="3"/>
</p:tagLst>
</file>

<file path=ppt/tags/tag28.xml><?xml version="1.0" encoding="utf-8"?>
<p:tagLst xmlns:a="http://schemas.openxmlformats.org/drawingml/2006/main" xmlns:r="http://schemas.openxmlformats.org/officeDocument/2006/relationships" xmlns:p="http://schemas.openxmlformats.org/presentationml/2006/main">
  <p:tag name="COLORS" val="-2;-2;-2;-2;SlideColor;-2"/>
  <p:tag name="COLORSETCLASSNAME" val="ColorSet1"/>
  <p:tag name="MLI" val="1"/>
  <p:tag name="SHAPESETGROUPCLASSNAME" val="ShapeSetGroup2"/>
  <p:tag name="SHAPESETCLASSNAME" val="TitleSlide"/>
  <p:tag name="COLORSETGROUPCLASSNAME" val="ColorSetGroupLight"/>
  <p:tag name="FONTSETGROUPCLASSNAME" val="FontSetGroup1"/>
  <p:tag name="SHAPECLASSNAME" val="HiddenSubtitle"/>
  <p:tag name="SHAPECLASSPROTECTIONTYPE" val="31"/>
</p:tagLst>
</file>

<file path=ppt/tags/tag29.xml><?xml version="1.0" encoding="utf-8"?>
<p:tagLst xmlns:a="http://schemas.openxmlformats.org/drawingml/2006/main" xmlns:r="http://schemas.openxmlformats.org/officeDocument/2006/relationships" xmlns:p="http://schemas.openxmlformats.org/presentationml/2006/main">
  <p:tag name="COLORS" val="-2;-2;-2;-2;SlideColor;-2"/>
  <p:tag name="COLORSETCLASSNAME" val="ColorSet1"/>
  <p:tag name="MLI" val="1"/>
  <p:tag name="SHAPESETGROUPCLASSNAME" val="ShapeSetGroup2"/>
  <p:tag name="SHAPESETCLASSNAME" val="TitleSlide"/>
  <p:tag name="COLORSETGROUPCLASSNAME" val="ColorSetGroupLight"/>
  <p:tag name="FONTSETGROUPCLASSNAME" val="FontSetGroup1"/>
  <p:tag name="SHAPECLASSNAME" val="HiddenFooter"/>
  <p:tag name="SHAPECLASSPROTECTIONTYPE" val="31"/>
</p:tagLst>
</file>

<file path=ppt/tags/tag3.xml><?xml version="1.0" encoding="utf-8"?>
<p:tagLst xmlns:a="http://schemas.openxmlformats.org/drawingml/2006/main" xmlns:r="http://schemas.openxmlformats.org/officeDocument/2006/relationships" xmlns:p="http://schemas.openxmlformats.org/presentationml/2006/main">
  <p:tag name="COLORS" val="-2;-2;-2;-2;-2;-2"/>
  <p:tag name="COLORSETCLASSNAME" val="ColorSet1"/>
  <p:tag name="MLI" val="1"/>
  <p:tag name="SHAPESETGROUPCLASSNAME" val="ShapeSetGroup2"/>
  <p:tag name="SHAPESETCLASSNAME" val="Slide"/>
  <p:tag name="COLORSETGROUPCLASSNAME" val="ColorSetGroupLight"/>
  <p:tag name="FONTSETGROUPCLASSNAME" val="FontSetGroup2"/>
  <p:tag name="SHAPECLASSNAME" val="Topliner"/>
  <p:tag name="SHAPECLASSFILE" val="SHLBG2C$C.gif"/>
  <p:tag name="SHAPECLASSPROTECTIONTYPE" val="31"/>
</p:tagLst>
</file>

<file path=ppt/tags/tag30.xml><?xml version="1.0" encoding="utf-8"?>
<p:tagLst xmlns:a="http://schemas.openxmlformats.org/drawingml/2006/main" xmlns:r="http://schemas.openxmlformats.org/officeDocument/2006/relationships" xmlns:p="http://schemas.openxmlformats.org/presentationml/2006/main">
  <p:tag name="COLORS" val="-2;-2;-2;-2;SlideColor;-2"/>
  <p:tag name="COLORSETCLASSNAME" val="ColorSet1"/>
  <p:tag name="MLI" val="1"/>
  <p:tag name="SHAPESETGROUPCLASSNAME" val="ShapeSetGroup2"/>
  <p:tag name="SHAPESETCLASSNAME" val="TitleSlide"/>
  <p:tag name="COLORSETGROUPCLASSNAME" val="ColorSetGroupLight"/>
  <p:tag name="FONTSETGROUPCLASSNAME" val="FontSetGroup1"/>
  <p:tag name="SHAPECLASSNAME" val="HiddenPageNumber"/>
  <p:tag name="SHAPECLASSPROTECTIONTYPE" val="31"/>
</p:tagLst>
</file>

<file path=ppt/tags/tag31.xml><?xml version="1.0" encoding="utf-8"?>
<p:tagLst xmlns:a="http://schemas.openxmlformats.org/drawingml/2006/main" xmlns:r="http://schemas.openxmlformats.org/officeDocument/2006/relationships" xmlns:p="http://schemas.openxmlformats.org/presentationml/2006/main">
  <p:tag name="COLORS" val="-2;-2;-2;-2;SlideColor;-2"/>
  <p:tag name="COLORSETCLASSNAME" val="ColorSet1"/>
  <p:tag name="MLI" val="1"/>
  <p:tag name="SHAPESETGROUPCLASSNAME" val="ShapeSetGroup2"/>
  <p:tag name="SHAPESETCLASSNAME" val="TitleSlide"/>
  <p:tag name="COLORSETGROUPCLASSNAME" val="ColorSetGroupLight"/>
  <p:tag name="FONTSETGROUPCLASSNAME" val="FontSetGroup1"/>
  <p:tag name="SHAPECLASSNAME" val="HiddenDate"/>
  <p:tag name="SHAPECLASSPROTECTIONTYPE" val="31"/>
</p:tagLst>
</file>

<file path=ppt/tags/tag32.xml><?xml version="1.0" encoding="utf-8"?>
<p:tagLst xmlns:a="http://schemas.openxmlformats.org/drawingml/2006/main" xmlns:r="http://schemas.openxmlformats.org/officeDocument/2006/relationships" xmlns:p="http://schemas.openxmlformats.org/presentationml/2006/main">
  <p:tag name="FONT" val="SlideTitleFontC"/>
  <p:tag name="FONTSETCLASSNAME" val="FontSet1"/>
  <p:tag name="COLORS" val="-2;-2;-2;-2;SlideTitelFontColorDark;-2"/>
  <p:tag name="COLORSETCLASSNAME" val="ColorSet1"/>
  <p:tag name="MLI" val="1"/>
  <p:tag name="SHAPESETGROUPCLASSNAME" val="ShapeSetGroup2"/>
  <p:tag name="SHAPESETCLASSNAME" val="Slide"/>
  <p:tag name="COLORSETGROUPCLASSNAME" val="ColorSetGroupLight"/>
  <p:tag name="FONTSETGROUPCLASSNAME" val="FontSetGroup1"/>
  <p:tag name="SHAPECLASSNAME" val="TitleSubTitleOnG2T"/>
  <p:tag name="SHAPECLASSPROTECTIONTYPE" val="3"/>
</p:tagLst>
</file>

<file path=ppt/tags/tag33.xml><?xml version="1.0" encoding="utf-8"?>
<p:tagLst xmlns:a="http://schemas.openxmlformats.org/drawingml/2006/main" xmlns:r="http://schemas.openxmlformats.org/officeDocument/2006/relationships" xmlns:p="http://schemas.openxmlformats.org/presentationml/2006/main">
  <p:tag name="FONT" val="TextSlideTextFontC"/>
  <p:tag name="FONTSETCLASSNAME" val="FontSet1"/>
  <p:tag name="COLORS" val="-2;-2;-2;-2;-2;-2"/>
  <p:tag name="COLORSETCLASSNAME" val="ColorSet1"/>
  <p:tag name="MLI" val="1"/>
  <p:tag name="SHAPESETGROUPCLASSNAME" val="ShapeSetGroup2"/>
  <p:tag name="SHAPESETCLASSNAME" val="Slide"/>
  <p:tag name="COLORSETGROUPCLASSNAME" val="ColorSetGroupLight"/>
  <p:tag name="FONTSETGROUPCLASSNAME" val="FontSetGroup1"/>
  <p:tag name="SHAPECLASSPROTECTIONTYPE" val="3"/>
  <p:tag name="SHAPECLASSNAME" val="LargeTextBox"/>
</p:tagLst>
</file>

<file path=ppt/tags/tag34.xml><?xml version="1.0" encoding="utf-8"?>
<p:tagLst xmlns:a="http://schemas.openxmlformats.org/drawingml/2006/main" xmlns:r="http://schemas.openxmlformats.org/officeDocument/2006/relationships" xmlns:p="http://schemas.openxmlformats.org/presentationml/2006/main">
  <p:tag name="COLORS" val="-2;-2;-2;-2;SlideColor;-2"/>
  <p:tag name="COLORSETCLASSNAME" val="ColorSet1"/>
  <p:tag name="MLI" val="1"/>
  <p:tag name="SHAPESETGROUPCLASSNAME" val="ShapeSetGroup2"/>
  <p:tag name="SHAPESETCLASSNAME" val="Slide"/>
  <p:tag name="COLORSETGROUPCLASSNAME" val="ColorSetGroupLight"/>
  <p:tag name="FONTSETGROUPCLASSNAME" val="FontSetGroup1"/>
  <p:tag name="SHAPECLASSPROTECTIONTYPE" val="31"/>
  <p:tag name="SHAPECLASSNAME" val="HiddenFooter"/>
</p:tagLst>
</file>

<file path=ppt/tags/tag35.xml><?xml version="1.0" encoding="utf-8"?>
<p:tagLst xmlns:a="http://schemas.openxmlformats.org/drawingml/2006/main" xmlns:r="http://schemas.openxmlformats.org/officeDocument/2006/relationships" xmlns:p="http://schemas.openxmlformats.org/presentationml/2006/main">
  <p:tag name="COLORS" val="-2;-2;-2;-2;SlideColor;-2"/>
  <p:tag name="COLORSETCLASSNAME" val="ColorSet1"/>
  <p:tag name="MLI" val="1"/>
  <p:tag name="SHAPESETGROUPCLASSNAME" val="ShapeSetGroup2"/>
  <p:tag name="SHAPESETCLASSNAME" val="Slide"/>
  <p:tag name="COLORSETGROUPCLASSNAME" val="ColorSetGroupLight"/>
  <p:tag name="FONTSETGROUPCLASSNAME" val="FontSetGroup1"/>
  <p:tag name="SHAPECLASSPROTECTIONTYPE" val="31"/>
  <p:tag name="SHAPECLASSNAME" val="HiddenPageNumber"/>
</p:tagLst>
</file>

<file path=ppt/tags/tag36.xml><?xml version="1.0" encoding="utf-8"?>
<p:tagLst xmlns:a="http://schemas.openxmlformats.org/drawingml/2006/main" xmlns:r="http://schemas.openxmlformats.org/officeDocument/2006/relationships" xmlns:p="http://schemas.openxmlformats.org/presentationml/2006/main">
  <p:tag name="COLORS" val="-2;-2;-2;-2;SlideColor;-2"/>
  <p:tag name="COLORSETCLASSNAME" val="ColorSet1"/>
  <p:tag name="MLI" val="1"/>
  <p:tag name="SHAPESETGROUPCLASSNAME" val="ShapeSetGroup2"/>
  <p:tag name="SHAPESETCLASSNAME" val="Slide"/>
  <p:tag name="COLORSETGROUPCLASSNAME" val="ColorSetGroupLight"/>
  <p:tag name="FONTSETGROUPCLASSNAME" val="FontSetGroup1"/>
  <p:tag name="SHAPECLASSNAME" val="HiddenFooterG1"/>
  <p:tag name="SHAPECLASSPROTECTIONTYPE" val="31"/>
</p:tagLst>
</file>

<file path=ppt/tags/tag37.xml><?xml version="1.0" encoding="utf-8"?>
<p:tagLst xmlns:a="http://schemas.openxmlformats.org/drawingml/2006/main" xmlns:r="http://schemas.openxmlformats.org/officeDocument/2006/relationships" xmlns:p="http://schemas.openxmlformats.org/presentationml/2006/main">
  <p:tag name="COLORS" val="-2;-2;-2;-2;SlideColor;-2"/>
  <p:tag name="COLORSETCLASSNAME" val="ColorSet1"/>
  <p:tag name="MLI" val="1"/>
  <p:tag name="SHAPESETGROUPCLASSNAME" val="ShapeSetGroup2"/>
  <p:tag name="SHAPESETCLASSNAME" val="Slide"/>
  <p:tag name="COLORSETGROUPCLASSNAME" val="ColorSetGroupLight"/>
  <p:tag name="FONTSETGROUPCLASSNAME" val="FontSetGroup1"/>
  <p:tag name="SHAPECLASSNAME" val="HiddenDateG1"/>
  <p:tag name="SHAPECLASSPROTECTIONTYPE" val="31"/>
</p:tagLst>
</file>

<file path=ppt/tags/tag38.xml><?xml version="1.0" encoding="utf-8"?>
<p:tagLst xmlns:a="http://schemas.openxmlformats.org/drawingml/2006/main" xmlns:r="http://schemas.openxmlformats.org/officeDocument/2006/relationships" xmlns:p="http://schemas.openxmlformats.org/presentationml/2006/main">
  <p:tag name="COLORS" val="-2;-2;-2;-2;SlideColor;-2"/>
  <p:tag name="COLORSETCLASSNAME" val="ColorSet1"/>
  <p:tag name="MLI" val="1"/>
  <p:tag name="SHAPESETGROUPCLASSNAME" val="ShapeSetGroup2"/>
  <p:tag name="SHAPESETCLASSNAME" val="Slide"/>
  <p:tag name="COLORSETGROUPCLASSNAME" val="ColorSetGroupLight"/>
  <p:tag name="FONTSETGROUPCLASSNAME" val="FontSetGroup1"/>
  <p:tag name="SHAPECLASSNAME" val="HiddenPageNoG1"/>
  <p:tag name="SHAPECLASSPROTECTIONTYPE" val="31"/>
</p:tagLst>
</file>

<file path=ppt/tags/tag39.xml><?xml version="1.0" encoding="utf-8"?>
<p:tagLst xmlns:a="http://schemas.openxmlformats.org/drawingml/2006/main" xmlns:r="http://schemas.openxmlformats.org/officeDocument/2006/relationships" xmlns:p="http://schemas.openxmlformats.org/presentationml/2006/main">
  <p:tag name="COLORS" val="-2;-2;-2;-2;SlideColor;-2"/>
  <p:tag name="COLORSETCLASSNAME" val="ColorSet1"/>
  <p:tag name="MLI" val="1"/>
  <p:tag name="SHAPESETGROUPCLASSNAME" val="ShapeSetGroup2"/>
  <p:tag name="SHAPESETCLASSNAME" val="Slide"/>
  <p:tag name="COLORSETGROUPCLASSNAME" val="ColorSetGroupLight"/>
  <p:tag name="FONTSETGROUPCLASSNAME" val="FontSetGroup1"/>
  <p:tag name="SHAPECLASSNAME" val="HiddenFooterG1"/>
  <p:tag name="SHAPECLASSPROTECTIONTYPE" val="31"/>
</p:tagLst>
</file>

<file path=ppt/tags/tag4.xml><?xml version="1.0" encoding="utf-8"?>
<p:tagLst xmlns:a="http://schemas.openxmlformats.org/drawingml/2006/main" xmlns:r="http://schemas.openxmlformats.org/officeDocument/2006/relationships" xmlns:p="http://schemas.openxmlformats.org/presentationml/2006/main">
  <p:tag name="COLORS" val="-2;-2;-2;-2;-2;-2"/>
  <p:tag name="COLORSETCLASSNAME" val="ColorSet1"/>
  <p:tag name="MLI" val="1"/>
  <p:tag name="SHAPESETGROUPCLASSNAME" val="ShapeSetGroup2"/>
  <p:tag name="SHAPESETCLASSNAME" val="Slide"/>
  <p:tag name="COLORSETGROUPCLASSNAME" val="ColorSetGroupLight"/>
  <p:tag name="FONTSETGROUPCLASSNAME" val="FontSetGroup2"/>
  <p:tag name="SHAPECLASSNAME" val="PhilipsLogo"/>
  <p:tag name="SHAPECLASSFILE" val="PHSMTR2$C.gif"/>
  <p:tag name="SHAPECLASSPROTECTIONTYPE" val="31"/>
</p:tagLst>
</file>

<file path=ppt/tags/tag40.xml><?xml version="1.0" encoding="utf-8"?>
<p:tagLst xmlns:a="http://schemas.openxmlformats.org/drawingml/2006/main" xmlns:r="http://schemas.openxmlformats.org/officeDocument/2006/relationships" xmlns:p="http://schemas.openxmlformats.org/presentationml/2006/main">
  <p:tag name="COLORS" val="-2;-2;-2;-2;SlideColor;-2"/>
  <p:tag name="COLORSETCLASSNAME" val="ColorSet1"/>
  <p:tag name="MLI" val="1"/>
  <p:tag name="SHAPESETGROUPCLASSNAME" val="ShapeSetGroup2"/>
  <p:tag name="SHAPESETCLASSNAME" val="Slide"/>
  <p:tag name="COLORSETGROUPCLASSNAME" val="ColorSetGroupLight"/>
  <p:tag name="FONTSETGROUPCLASSNAME" val="FontSetGroup1"/>
  <p:tag name="SHAPECLASSNAME" val="HiddenDateG1"/>
  <p:tag name="SHAPECLASSPROTECTIONTYPE" val="31"/>
</p:tagLst>
</file>

<file path=ppt/tags/tag41.xml><?xml version="1.0" encoding="utf-8"?>
<p:tagLst xmlns:a="http://schemas.openxmlformats.org/drawingml/2006/main" xmlns:r="http://schemas.openxmlformats.org/officeDocument/2006/relationships" xmlns:p="http://schemas.openxmlformats.org/presentationml/2006/main">
  <p:tag name="COLORS" val="-2;-2;-2;-2;SlideColor;-2"/>
  <p:tag name="COLORSETCLASSNAME" val="ColorSet1"/>
  <p:tag name="MLI" val="1"/>
  <p:tag name="SHAPESETGROUPCLASSNAME" val="ShapeSetGroup2"/>
  <p:tag name="SHAPESETCLASSNAME" val="Slide"/>
  <p:tag name="COLORSETGROUPCLASSNAME" val="ColorSetGroupLight"/>
  <p:tag name="FONTSETGROUPCLASSNAME" val="FontSetGroup1"/>
  <p:tag name="SHAPECLASSNAME" val="HiddenPageNoG1"/>
  <p:tag name="SHAPECLASSPROTECTIONTYPE" val="31"/>
</p:tagLst>
</file>

<file path=ppt/tags/tag42.xml><?xml version="1.0" encoding="utf-8"?>
<p:tagLst xmlns:a="http://schemas.openxmlformats.org/drawingml/2006/main" xmlns:r="http://schemas.openxmlformats.org/officeDocument/2006/relationships" xmlns:p="http://schemas.openxmlformats.org/presentationml/2006/main">
  <p:tag name="COLORS" val="-2;-2;-2;-2;SlideColor;-2"/>
  <p:tag name="COLORSETCLASSNAME" val="ColorSet1"/>
  <p:tag name="MLI" val="1"/>
  <p:tag name="SHAPESETGROUPCLASSNAME" val="ShapeSetGroup2"/>
  <p:tag name="SHAPESETCLASSNAME" val="Slide"/>
  <p:tag name="COLORSETGROUPCLASSNAME" val="ColorSetGroupLight"/>
  <p:tag name="FONTSETGROUPCLASSNAME" val="FontSetGroup1"/>
  <p:tag name="SHAPECLASSNAME" val="HiddenFooterG1"/>
  <p:tag name="SHAPECLASSPROTECTIONTYPE" val="31"/>
</p:tagLst>
</file>

<file path=ppt/tags/tag43.xml><?xml version="1.0" encoding="utf-8"?>
<p:tagLst xmlns:a="http://schemas.openxmlformats.org/drawingml/2006/main" xmlns:r="http://schemas.openxmlformats.org/officeDocument/2006/relationships" xmlns:p="http://schemas.openxmlformats.org/presentationml/2006/main">
  <p:tag name="COLORS" val="-2;-2;-2;-2;SlideColor;-2"/>
  <p:tag name="COLORSETCLASSNAME" val="ColorSet1"/>
  <p:tag name="MLI" val="1"/>
  <p:tag name="SHAPESETGROUPCLASSNAME" val="ShapeSetGroup2"/>
  <p:tag name="SHAPESETCLASSNAME" val="Slide"/>
  <p:tag name="COLORSETGROUPCLASSNAME" val="ColorSetGroupLight"/>
  <p:tag name="FONTSETGROUPCLASSNAME" val="FontSetGroup1"/>
  <p:tag name="SHAPECLASSNAME" val="HiddenDateG1"/>
  <p:tag name="SHAPECLASSPROTECTIONTYPE" val="31"/>
</p:tagLst>
</file>

<file path=ppt/tags/tag44.xml><?xml version="1.0" encoding="utf-8"?>
<p:tagLst xmlns:a="http://schemas.openxmlformats.org/drawingml/2006/main" xmlns:r="http://schemas.openxmlformats.org/officeDocument/2006/relationships" xmlns:p="http://schemas.openxmlformats.org/presentationml/2006/main">
  <p:tag name="COLORS" val="-2;-2;-2;-2;SlideColor;-2"/>
  <p:tag name="COLORSETCLASSNAME" val="ColorSet1"/>
  <p:tag name="MLI" val="1"/>
  <p:tag name="SHAPESETGROUPCLASSNAME" val="ShapeSetGroup2"/>
  <p:tag name="SHAPESETCLASSNAME" val="Slide"/>
  <p:tag name="COLORSETGROUPCLASSNAME" val="ColorSetGroupLight"/>
  <p:tag name="FONTSETGROUPCLASSNAME" val="FontSetGroup1"/>
  <p:tag name="SHAPECLASSNAME" val="HiddenPageNoG1"/>
  <p:tag name="SHAPECLASSPROTECTIONTYPE" val="31"/>
</p:tagLst>
</file>

<file path=ppt/tags/tag45.xml><?xml version="1.0" encoding="utf-8"?>
<p:tagLst xmlns:a="http://schemas.openxmlformats.org/drawingml/2006/main" xmlns:r="http://schemas.openxmlformats.org/officeDocument/2006/relationships" xmlns:p="http://schemas.openxmlformats.org/presentationml/2006/main">
  <p:tag name="FONT" val="TitleSlideTitleFontC"/>
  <p:tag name="FONTSETCLASSNAME" val="FontSet1"/>
  <p:tag name="COLORS" val="-2;-2;-2;-2;TitleSlideTitleFontColorLight;-2"/>
  <p:tag name="COLORSETCLASSNAME" val="ColorSet1"/>
  <p:tag name="MLI" val="1"/>
  <p:tag name="SHAPESETGROUPCLASSNAME" val="ShapeSetGroup2"/>
  <p:tag name="SHAPESETCLASSNAME" val="TitleSlide"/>
  <p:tag name="COLORSETGROUPCLASSNAME" val="ColorSetGroupLight"/>
  <p:tag name="FONTSETGROUPCLASSNAME" val="FontSetGroup1"/>
  <p:tag name="SHAPECLASSNAME" val="TitleOnTitleSlide"/>
  <p:tag name="SHAPECLASSPROTECTIONTYPE" val="3"/>
</p:tagLst>
</file>

<file path=ppt/tags/tag46.xml><?xml version="1.0" encoding="utf-8"?>
<p:tagLst xmlns:a="http://schemas.openxmlformats.org/drawingml/2006/main" xmlns:r="http://schemas.openxmlformats.org/officeDocument/2006/relationships" xmlns:p="http://schemas.openxmlformats.org/presentationml/2006/main">
  <p:tag name="COLORS" val="-2;-2;-2;-2;SlideColor;-2"/>
  <p:tag name="COLORSETCLASSNAME" val="ColorSet1"/>
  <p:tag name="MLI" val="1"/>
  <p:tag name="SHAPESETGROUPCLASSNAME" val="ShapeSetGroup2"/>
  <p:tag name="SHAPESETCLASSNAME" val="TitleSlide"/>
  <p:tag name="COLORSETGROUPCLASSNAME" val="ColorSetGroupLight"/>
  <p:tag name="FONTSETGROUPCLASSNAME" val="FontSetGroup1"/>
  <p:tag name="SHAPECLASSNAME" val="HiddenSubtitle"/>
  <p:tag name="SHAPECLASSPROTECTIONTYPE" val="31"/>
</p:tagLst>
</file>

<file path=ppt/tags/tag47.xml><?xml version="1.0" encoding="utf-8"?>
<p:tagLst xmlns:a="http://schemas.openxmlformats.org/drawingml/2006/main" xmlns:r="http://schemas.openxmlformats.org/officeDocument/2006/relationships" xmlns:p="http://schemas.openxmlformats.org/presentationml/2006/main">
  <p:tag name="COLORS" val="-2;-2;-2;-2;SlideColor;-2"/>
  <p:tag name="COLORSETCLASSNAME" val="ColorSet1"/>
  <p:tag name="MLI" val="1"/>
  <p:tag name="SHAPESETGROUPCLASSNAME" val="ShapeSetGroup2"/>
  <p:tag name="SHAPESETCLASSNAME" val="TitleSlide"/>
  <p:tag name="COLORSETGROUPCLASSNAME" val="ColorSetGroupLight"/>
  <p:tag name="FONTSETGROUPCLASSNAME" val="FontSetGroup1"/>
  <p:tag name="SHAPECLASSNAME" val="HiddenFooter"/>
  <p:tag name="SHAPECLASSPROTECTIONTYPE" val="31"/>
</p:tagLst>
</file>

<file path=ppt/tags/tag48.xml><?xml version="1.0" encoding="utf-8"?>
<p:tagLst xmlns:a="http://schemas.openxmlformats.org/drawingml/2006/main" xmlns:r="http://schemas.openxmlformats.org/officeDocument/2006/relationships" xmlns:p="http://schemas.openxmlformats.org/presentationml/2006/main">
  <p:tag name="COLORS" val="-2;-2;-2;-2;SlideColor;-2"/>
  <p:tag name="COLORSETCLASSNAME" val="ColorSet1"/>
  <p:tag name="MLI" val="1"/>
  <p:tag name="SHAPESETGROUPCLASSNAME" val="ShapeSetGroup2"/>
  <p:tag name="SHAPESETCLASSNAME" val="TitleSlide"/>
  <p:tag name="COLORSETGROUPCLASSNAME" val="ColorSetGroupLight"/>
  <p:tag name="FONTSETGROUPCLASSNAME" val="FontSetGroup1"/>
  <p:tag name="SHAPECLASSNAME" val="HiddenPageNumber"/>
  <p:tag name="SHAPECLASSPROTECTIONTYPE" val="31"/>
</p:tagLst>
</file>

<file path=ppt/tags/tag49.xml><?xml version="1.0" encoding="utf-8"?>
<p:tagLst xmlns:a="http://schemas.openxmlformats.org/drawingml/2006/main" xmlns:r="http://schemas.openxmlformats.org/officeDocument/2006/relationships" xmlns:p="http://schemas.openxmlformats.org/presentationml/2006/main">
  <p:tag name="COLORS" val="-2;-2;-2;-2;SlideColor;-2"/>
  <p:tag name="COLORSETCLASSNAME" val="ColorSet1"/>
  <p:tag name="MLI" val="1"/>
  <p:tag name="SHAPESETGROUPCLASSNAME" val="ShapeSetGroup2"/>
  <p:tag name="SHAPESETCLASSNAME" val="TitleSlide"/>
  <p:tag name="COLORSETGROUPCLASSNAME" val="ColorSetGroupLight"/>
  <p:tag name="FONTSETGROUPCLASSNAME" val="FontSetGroup1"/>
  <p:tag name="SHAPECLASSNAME" val="HiddenDate"/>
  <p:tag name="SHAPECLASSPROTECTIONTYPE" val="31"/>
</p:tagLst>
</file>

<file path=ppt/tags/tag5.xml><?xml version="1.0" encoding="utf-8"?>
<p:tagLst xmlns:a="http://schemas.openxmlformats.org/drawingml/2006/main" xmlns:r="http://schemas.openxmlformats.org/officeDocument/2006/relationships" xmlns:p="http://schemas.openxmlformats.org/presentationml/2006/main">
  <p:tag name="FONT" val="SlideTitleFont"/>
  <p:tag name="FONTSETCLASSNAME" val="FontSet1"/>
  <p:tag name="COLORS" val="-2;-2;-2;-2;SlideTitleFontColor"/>
  <p:tag name="COLORSETCLASSNAME" val="ColorSet1"/>
  <p:tag name="MLI" val="1"/>
  <p:tag name="SHAPESETGROUPCLASSNAME" val="ShapeSetGroup2"/>
  <p:tag name="SHAPESETCLASSNAME" val="Slide"/>
  <p:tag name="COLORSETGROUPCLASSNAME" val="ColorSetGroupLight"/>
  <p:tag name="FONTSETGROUPCLASSNAME" val="FontSetGroup2"/>
  <p:tag name="SHAPECLASSNAME" val="TitleOnSlide"/>
  <p:tag name="SHAPECLASSPROTECTIONTYPE" val="0"/>
</p:tagLst>
</file>

<file path=ppt/tags/tag50.xml><?xml version="1.0" encoding="utf-8"?>
<p:tagLst xmlns:a="http://schemas.openxmlformats.org/drawingml/2006/main" xmlns:r="http://schemas.openxmlformats.org/officeDocument/2006/relationships" xmlns:p="http://schemas.openxmlformats.org/presentationml/2006/main">
  <p:tag name="FIELDS.INITIALIZED" val="1"/>
  <p:tag name="ML_1" val="Phi"/>
  <p:tag name="ML_LAYOUT_RESOURCE" val="PHI_PRESENT4_3.MCR"/>
  <p:tag name="SHAPESETGROUPCLASSNAME" val="ShapeSetGroup2"/>
  <p:tag name="SHAPESETCLASSNAME" val="TITLE"/>
  <p:tag name="COLORSETGROUPCLASSNAME" val="ColorSetGroupLight"/>
  <p:tag name="COLORSETCLASSNAME" val="ColorSet1"/>
  <p:tag name="FONTSETGROUPCLASSNAME" val="FontSetGroup1"/>
  <p:tag name="STYLESETGROUPCLASSNAME" val="StyleSetGroup1"/>
  <p:tag name="MAPNAME" val="Map1"/>
  <p:tag name="CFG.LAYOUT" val="Default"/>
  <p:tag name="MLI" val="1"/>
  <p:tag name="PICTURE 3_SHAPECLASSPROTECTIONTYPE" val="31"/>
  <p:tag name="PICTURE 4_SHAPECLASSPROTECTIONTYPE" val="31"/>
  <p:tag name="TEXTBOX 5_SHAPECLASSPROTECTIONTYPE" val="63"/>
  <p:tag name="TEXTBOX 6_SHAPECLASSPROTECTIONTYPE" val="63"/>
  <p:tag name="TEXTBOX 7_SHAPECLASSPROTECTIONTYPE" val="63"/>
  <p:tag name="TITLE 1_SHAPECLASSPROTECTIONTYPE" val="3"/>
  <p:tag name="QUOTESLIDE" val="1"/>
</p:tagLst>
</file>

<file path=ppt/tags/tag51.xml><?xml version="1.0" encoding="utf-8"?>
<p:tagLst xmlns:a="http://schemas.openxmlformats.org/drawingml/2006/main" xmlns:r="http://schemas.openxmlformats.org/officeDocument/2006/relationships" xmlns:p="http://schemas.openxmlformats.org/presentationml/2006/main">
  <p:tag name="SHAPECLASSNAME" val="CustFormImg001RoundSingleCornerRectangle"/>
  <p:tag name="SHAPECLASSPROTECTIONTYPE" val="27"/>
  <p:tag name="SHAPESETCLASSNAME" val="TITLE"/>
  <p:tag name="MLI" val="1"/>
</p:tagLst>
</file>

<file path=ppt/tags/tag52.xml><?xml version="1.0" encoding="utf-8"?>
<p:tagLst xmlns:a="http://schemas.openxmlformats.org/drawingml/2006/main" xmlns:r="http://schemas.openxmlformats.org/officeDocument/2006/relationships" xmlns:p="http://schemas.openxmlformats.org/presentationml/2006/main">
  <p:tag name="FONT" val="TitleSlideAuthorFontC"/>
  <p:tag name="FONTSETCLASSNAME" val="FontSet1"/>
  <p:tag name="COLORS" val="-2;-2;-2;-2;TitleSlideTextFontColorLight;-2"/>
  <p:tag name="COLORSETCLASSNAME" val="ColorSet1"/>
  <p:tag name="SCRIPT" val="1"/>
  <p:tag name="FIELDS" val="AUTHOR;"/>
  <p:tag name="MLI" val="1"/>
  <p:tag name="SHAPESETGROUPCLASSNAME" val="ShapeSetGroup2"/>
  <p:tag name="SHAPESETCLASSNAME" val="TITLE"/>
  <p:tag name="COLORSETGROUPCLASSNAME" val="ColorSetGroupLight"/>
  <p:tag name="FONTSETGROUPCLASSNAME" val="FontSetGroup1"/>
  <p:tag name="SHAPECLASSNAME" val="Author"/>
  <p:tag name="SHAPECLASSPROTECTIONTYPE" val="63"/>
</p:tagLst>
</file>

<file path=ppt/tags/tag53.xml><?xml version="1.0" encoding="utf-8"?>
<p:tagLst xmlns:a="http://schemas.openxmlformats.org/drawingml/2006/main" xmlns:r="http://schemas.openxmlformats.org/officeDocument/2006/relationships" xmlns:p="http://schemas.openxmlformats.org/presentationml/2006/main">
  <p:tag name="FONT" val="TitleSlideTextFontC"/>
  <p:tag name="FONTSETCLASSNAME" val="FontSet1"/>
  <p:tag name="COLORS" val="-2;-2;-2;-2;TitleSlideTextFontColorLight;-2"/>
  <p:tag name="COLORSETCLASSNAME" val="ColorSet1"/>
  <p:tag name="SCRIPT" val="1"/>
  <p:tag name="FIELDS" val="DIVISION;"/>
  <p:tag name="MLI" val="1"/>
  <p:tag name="SHAPESETGROUPCLASSNAME" val="ShapeSetGroup2"/>
  <p:tag name="SHAPESETCLASSNAME" val="TITLE"/>
  <p:tag name="COLORSETGROUPCLASSNAME" val="ColorSetGroupLight"/>
  <p:tag name="FONTSETGROUPCLASSNAME" val="FontSetGroup1"/>
  <p:tag name="SHAPECLASSNAME" val="Division"/>
  <p:tag name="SHAPECLASSPROTECTIONTYPE" val="63"/>
</p:tagLst>
</file>

<file path=ppt/tags/tag54.xml><?xml version="1.0" encoding="utf-8"?>
<p:tagLst xmlns:a="http://schemas.openxmlformats.org/drawingml/2006/main" xmlns:r="http://schemas.openxmlformats.org/officeDocument/2006/relationships" xmlns:p="http://schemas.openxmlformats.org/presentationml/2006/main">
  <p:tag name="FONT" val="TitleSlideTextFontC"/>
  <p:tag name="FONTSETCLASSNAME" val="FontSet1"/>
  <p:tag name="COLORS" val="-2;-2;-2;-2;TitleSlideTextFontColorLight;-2"/>
  <p:tag name="COLORSETCLASSNAME" val="ColorSet1"/>
  <p:tag name="SCRIPT" val="1"/>
  <p:tag name="FIELDS" val="DATE;"/>
  <p:tag name="MLI" val="1"/>
  <p:tag name="SHAPESETGROUPCLASSNAME" val="ShapeSetGroup2"/>
  <p:tag name="SHAPESETCLASSNAME" val="TITLE"/>
  <p:tag name="COLORSETGROUPCLASSNAME" val="ColorSetGroupLight"/>
  <p:tag name="FONTSETGROUPCLASSNAME" val="FontSetGroup1"/>
  <p:tag name="SHAPECLASSNAME" val="Date"/>
  <p:tag name="SHAPECLASSPROTECTIONTYPE" val="63"/>
</p:tagLst>
</file>

<file path=ppt/tags/tag55.xml><?xml version="1.0" encoding="utf-8"?>
<p:tagLst xmlns:a="http://schemas.openxmlformats.org/drawingml/2006/main" xmlns:r="http://schemas.openxmlformats.org/officeDocument/2006/relationships" xmlns:p="http://schemas.openxmlformats.org/presentationml/2006/main">
  <p:tag name="COLORS" val="-2;-2;-2;-2;-2;-2"/>
  <p:tag name="COLORSETCLASSNAME" val="ColorSet1"/>
  <p:tag name="MLI" val="1"/>
  <p:tag name="SHAPESETGROUPCLASSNAME" val="ShapeSetGroup2"/>
  <p:tag name="SHAPESETCLASSNAME" val="TITLE"/>
  <p:tag name="COLORSETGROUPCLASSNAME" val="ColorSetGroupLight"/>
  <p:tag name="FONTSETGROUPCLASSNAME" val="FontSetGroup1"/>
  <p:tag name="SHAPECLASSNAME" val="PhilipsLogoLarge"/>
  <p:tag name="SHAPECLASSFILE" val="PHGMCWORDMARK2008$C.emf"/>
  <p:tag name="SHAPECLASSPROTECTIONTYPE" val="31"/>
</p:tagLst>
</file>

<file path=ppt/tags/tag56.xml><?xml version="1.0" encoding="utf-8"?>
<p:tagLst xmlns:a="http://schemas.openxmlformats.org/drawingml/2006/main" xmlns:r="http://schemas.openxmlformats.org/officeDocument/2006/relationships" xmlns:p="http://schemas.openxmlformats.org/presentationml/2006/main">
  <p:tag name="COLORS" val="-2;-2;-2;-2;-2;-2"/>
  <p:tag name="COLORSETCLASSNAME" val="ColorSet1"/>
  <p:tag name="MLI" val="1"/>
  <p:tag name="SHAPESETGROUPCLASSNAME" val="ShapeSetGroup2"/>
  <p:tag name="SHAPESETCLASSNAME" val="TITLE"/>
  <p:tag name="COLORSETGROUPCLASSNAME" val="ColorSetGroupLight"/>
  <p:tag name="FONTSETGROUPCLASSNAME" val="FontSetGroup1"/>
  <p:tag name="SHAPECLASSNAME" val="InnovationYou"/>
  <p:tag name="SHAPECLASSFILE" val="PHINNOVATION$C.emf"/>
  <p:tag name="SHAPECLASSPROTECTIONTYPE" val="31"/>
</p:tagLst>
</file>

<file path=ppt/tags/tag57.xml><?xml version="1.0" encoding="utf-8"?>
<p:tagLst xmlns:a="http://schemas.openxmlformats.org/drawingml/2006/main" xmlns:r="http://schemas.openxmlformats.org/officeDocument/2006/relationships" xmlns:p="http://schemas.openxmlformats.org/presentationml/2006/main">
  <p:tag name="FONT" val="TitleSlideTitleFontC"/>
  <p:tag name="FONTSETCLASSNAME" val="FontSet1"/>
  <p:tag name="COLORSETCLASSNAME" val="ColorSet1"/>
  <p:tag name="MLI" val="1"/>
  <p:tag name="SHAPESETGROUPCLASSNAME" val="ShapeSetGroup2"/>
  <p:tag name="SHAPESETCLASSNAME" val="TITLE"/>
  <p:tag name="COLORSETGROUPCLASSNAME" val="ColorSetGroupLight"/>
  <p:tag name="FONTSETGROUPCLASSNAME" val="FontSetGroup1"/>
  <p:tag name="SHAPECLASSNAME" val="TitleOnTitleSlide"/>
  <p:tag name="SHAPECLASSPROTECTIONTYPE" val="3"/>
  <p:tag name="COLORS" val="-2;-2;-2;-2;TitleSlideTitleFontColorLight;-2"/>
</p:tagLst>
</file>

<file path=ppt/tags/tag58.xml><?xml version="1.0" encoding="utf-8"?>
<p:tagLst xmlns:a="http://schemas.openxmlformats.org/drawingml/2006/main" xmlns:r="http://schemas.openxmlformats.org/officeDocument/2006/relationships" xmlns:p="http://schemas.openxmlformats.org/presentationml/2006/main">
  <p:tag name="ML_1" val="Phi"/>
  <p:tag name="FIELDS.INITIALIZED" val="1"/>
  <p:tag name="SHAPESETGROUPCLASSNAME" val="ShapeSetGroup2"/>
  <p:tag name="COLORSETGROUPCLASSNAME" val="ColorSetGroupLight"/>
  <p:tag name="COLORSETCLASSNAME" val="ColorSet1"/>
  <p:tag name="FONTSETGROUPCLASSNAME" val="FontSetGroup2"/>
  <p:tag name="STYLESETGROUPCLASSNAME" val="StyleSetGroup1"/>
  <p:tag name="MAPNAME" val="Map1"/>
  <p:tag name="CFG.LAYOUT" val="Default"/>
  <p:tag name="MLI" val="1"/>
  <p:tag name="CONFIG" val="Default"/>
  <p:tag name="SHAPESETCLASSNAME" val="TITLECONTENT"/>
  <p:tag name="CONTENT PLACEHOLDER 14_SHAPECLASSPROTECTIONTYPE" val="0"/>
  <p:tag name="TITLE 13_SHAPECLASSPROTECTIONTYPE" val="0"/>
</p:tagLst>
</file>

<file path=ppt/tags/tag59.xml><?xml version="1.0" encoding="utf-8"?>
<p:tagLst xmlns:a="http://schemas.openxmlformats.org/drawingml/2006/main" xmlns:r="http://schemas.openxmlformats.org/officeDocument/2006/relationships" xmlns:p="http://schemas.openxmlformats.org/presentationml/2006/main">
  <p:tag name="FONT" val="SlideTitleFont"/>
  <p:tag name="FONTSETCLASSNAME" val="FontSet1"/>
  <p:tag name="COLORSETCLASSNAME" val="ColorSet1"/>
  <p:tag name="MLI" val="1"/>
  <p:tag name="SHAPESETGROUPCLASSNAME" val="ShapeSetGroup2"/>
  <p:tag name="SHAPESETCLASSNAME" val="TITLECONTENT"/>
  <p:tag name="COLORSETGROUPCLASSNAME" val="ColorSetGroupLight"/>
  <p:tag name="FONTSETGROUPCLASSNAME" val="FontSetGroup2"/>
  <p:tag name="SHAPECLASSNAME" val="TitleOnSlide"/>
  <p:tag name="SHAPECLASSPROTECTIONTYPE" val="0"/>
  <p:tag name="WW" val="-1"/>
  <p:tag name="COLORS" val="-2;-2;-2;-2;SlideTextFontColor;-2"/>
</p:tagLst>
</file>

<file path=ppt/tags/tag6.xml><?xml version="1.0" encoding="utf-8"?>
<p:tagLst xmlns:a="http://schemas.openxmlformats.org/drawingml/2006/main" xmlns:r="http://schemas.openxmlformats.org/officeDocument/2006/relationships" xmlns:p="http://schemas.openxmlformats.org/presentationml/2006/main">
  <p:tag name="COLORS" val="-2;-2;-2;-2;SlideTextFontColor"/>
  <p:tag name="COLORSETCLASSNAME" val="ColorSet1"/>
  <p:tag name="MLI" val="1"/>
  <p:tag name="SHAPESETGROUPCLASSNAME" val="ShapeSetGroup2"/>
  <p:tag name="SHAPESETCLASSNAME" val="Slide"/>
  <p:tag name="COLORSETGROUPCLASSNAME" val="ColorSetGroupLight"/>
  <p:tag name="FONTSETGROUPCLASSNAME" val="FontSetGroup2"/>
  <p:tag name="SHAPECLASSNAME" val="LargeTextBox"/>
  <p:tag name="SHAPECLASSPROTECTIONTYPE" val="0"/>
</p:tagLst>
</file>

<file path=ppt/tags/tag60.xml><?xml version="1.0" encoding="utf-8"?>
<p:tagLst xmlns:a="http://schemas.openxmlformats.org/drawingml/2006/main" xmlns:r="http://schemas.openxmlformats.org/officeDocument/2006/relationships" xmlns:p="http://schemas.openxmlformats.org/presentationml/2006/main">
  <p:tag name="COLORSETCLASSNAME" val="ColorSet1"/>
  <p:tag name="COLORS" val="-2;-2;-2;-2;-1;-2"/>
</p:tagLst>
</file>

<file path=ppt/tags/tag61.xml><?xml version="1.0" encoding="utf-8"?>
<p:tagLst xmlns:a="http://schemas.openxmlformats.org/drawingml/2006/main" xmlns:r="http://schemas.openxmlformats.org/officeDocument/2006/relationships" xmlns:p="http://schemas.openxmlformats.org/presentationml/2006/main">
  <p:tag name="COLORSETCLASSNAME" val="ColorSet1"/>
  <p:tag name="COLORS" val="-2;-2;-2;-2;SlideTextFontColor;-2"/>
</p:tagLst>
</file>

<file path=ppt/tags/tag62.xml><?xml version="1.0" encoding="utf-8"?>
<p:tagLst xmlns:a="http://schemas.openxmlformats.org/drawingml/2006/main" xmlns:r="http://schemas.openxmlformats.org/officeDocument/2006/relationships" xmlns:p="http://schemas.openxmlformats.org/presentationml/2006/main">
  <p:tag name="COLORSETCLASSNAME" val="ColorSet1"/>
  <p:tag name="COLORS" val="-2;-2;-2;-2;SlideTextFontColor;-2"/>
</p:tagLst>
</file>

<file path=ppt/tags/tag63.xml><?xml version="1.0" encoding="utf-8"?>
<p:tagLst xmlns:a="http://schemas.openxmlformats.org/drawingml/2006/main" xmlns:r="http://schemas.openxmlformats.org/officeDocument/2006/relationships" xmlns:p="http://schemas.openxmlformats.org/presentationml/2006/main">
  <p:tag name="ML_1" val="Phi"/>
  <p:tag name="FIELDS.INITIALIZED" val="1"/>
  <p:tag name="SHAPESETGROUPCLASSNAME" val="ShapeSetGroup2"/>
  <p:tag name="SHAPESETCLASSNAME" val="TITLEBLANK"/>
  <p:tag name="COLORSETGROUPCLASSNAME" val="ColorSetGroupLight"/>
  <p:tag name="COLORSETCLASSNAME" val="ColorSet1"/>
  <p:tag name="FONTSETGROUPCLASSNAME" val="FontSetGroup2"/>
  <p:tag name="STYLESETGROUPCLASSNAME" val="StyleSetGroup1"/>
  <p:tag name="MAPNAME" val="Map1"/>
  <p:tag name="CFG.LAYOUT" val="Default"/>
  <p:tag name="MLI" val="1"/>
  <p:tag name="CONFIG" val="Default"/>
</p:tagLst>
</file>

<file path=ppt/tags/tag64.xml><?xml version="1.0" encoding="utf-8"?>
<p:tagLst xmlns:a="http://schemas.openxmlformats.org/drawingml/2006/main" xmlns:r="http://schemas.openxmlformats.org/officeDocument/2006/relationships" xmlns:p="http://schemas.openxmlformats.org/presentationml/2006/main">
  <p:tag name="COLORSETCLASSNAME" val="ColorSet1"/>
  <p:tag name="COLORS" val="-2;-2;-2;-2;-1;-2"/>
</p:tagLst>
</file>

<file path=ppt/tags/tag65.xml><?xml version="1.0" encoding="utf-8"?>
<p:tagLst xmlns:a="http://schemas.openxmlformats.org/drawingml/2006/main" xmlns:r="http://schemas.openxmlformats.org/officeDocument/2006/relationships" xmlns:p="http://schemas.openxmlformats.org/presentationml/2006/main">
  <p:tag name="COLORSETCLASSNAME" val="ColorSet1"/>
  <p:tag name="COLORS" val="-2;-2;-2;-2;SlideTextFontColor;-2"/>
</p:tagLst>
</file>

<file path=ppt/tags/tag66.xml><?xml version="1.0" encoding="utf-8"?>
<p:tagLst xmlns:a="http://schemas.openxmlformats.org/drawingml/2006/main" xmlns:r="http://schemas.openxmlformats.org/officeDocument/2006/relationships" xmlns:p="http://schemas.openxmlformats.org/presentationml/2006/main">
  <p:tag name="COLORSETCLASSNAME" val="ColorSet1"/>
  <p:tag name="COLORS" val="-2;-2;-2;-2;SlideTextFontColor;-2"/>
</p:tagLst>
</file>

<file path=ppt/tags/tag67.xml><?xml version="1.0" encoding="utf-8"?>
<p:tagLst xmlns:a="http://schemas.openxmlformats.org/drawingml/2006/main" xmlns:r="http://schemas.openxmlformats.org/officeDocument/2006/relationships" xmlns:p="http://schemas.openxmlformats.org/presentationml/2006/main">
  <p:tag name="COLORSETCLASSNAME" val="ColorSet1"/>
  <p:tag name="COLORS" val="-2;-2;-2;-2;HighlightColor2;-2"/>
</p:tagLst>
</file>

<file path=ppt/tags/tag68.xml><?xml version="1.0" encoding="utf-8"?>
<p:tagLst xmlns:a="http://schemas.openxmlformats.org/drawingml/2006/main" xmlns:r="http://schemas.openxmlformats.org/officeDocument/2006/relationships" xmlns:p="http://schemas.openxmlformats.org/presentationml/2006/main">
  <p:tag name="COLORSETCLASSNAME" val="ColorSet1"/>
  <p:tag name="COLORS" val="-1;Scheme1;HighlightColor2;Scheme1;-1;-2"/>
</p:tagLst>
</file>

<file path=ppt/tags/tag69.xml><?xml version="1.0" encoding="utf-8"?>
<p:tagLst xmlns:a="http://schemas.openxmlformats.org/drawingml/2006/main" xmlns:r="http://schemas.openxmlformats.org/officeDocument/2006/relationships" xmlns:p="http://schemas.openxmlformats.org/presentationml/2006/main">
  <p:tag name="COLORSETCLASSNAME" val="ColorSet1"/>
  <p:tag name="COLORS" val="-2;-2;-2;-2;HighlightColor2;-2"/>
</p:tagLst>
</file>

<file path=ppt/tags/tag7.xml><?xml version="1.0" encoding="utf-8"?>
<p:tagLst xmlns:a="http://schemas.openxmlformats.org/drawingml/2006/main" xmlns:r="http://schemas.openxmlformats.org/officeDocument/2006/relationships" xmlns:p="http://schemas.openxmlformats.org/presentationml/2006/main">
  <p:tag name="FONT" val="SlideAddInfoFont"/>
  <p:tag name="FONTSETCLASSNAME" val="FontSet1"/>
  <p:tag name="COLORS" val="-2;-2;-2;-2;SlideFooterFontColor;-2"/>
  <p:tag name="COLORSETCLASSNAME" val="ColorSet1"/>
  <p:tag name="SCRIPT" val="1"/>
  <p:tag name="FIELDS" val="ADDINFO;"/>
  <p:tag name="MLI" val="1"/>
  <p:tag name="SHAPESETGROUPCLASSNAME" val="ShapeSetGroup2"/>
  <p:tag name="COLORSETGROUPCLASSNAME" val="ColorSetGroupLight"/>
  <p:tag name="FONTSETGROUPCLASSNAME" val="FontSetGroup2"/>
  <p:tag name="SHAPECLASSNAME" val="AdditonalInformations"/>
  <p:tag name="SHAPECLASSPROTECTIONTYPE" val="47"/>
</p:tagLst>
</file>

<file path=ppt/tags/tag70.xml><?xml version="1.0" encoding="utf-8"?>
<p:tagLst xmlns:a="http://schemas.openxmlformats.org/drawingml/2006/main" xmlns:r="http://schemas.openxmlformats.org/officeDocument/2006/relationships" xmlns:p="http://schemas.openxmlformats.org/presentationml/2006/main">
  <p:tag name="FIELDS.INITIALIZED" val="1"/>
  <p:tag name="ML_1" val="Phi"/>
  <p:tag name="SHAPESETGROUPCLASSNAME" val="ShapeSetGroup2"/>
  <p:tag name="COLORSETGROUPCLASSNAME" val="ColorSetGroupLight"/>
  <p:tag name="COLORSETCLASSNAME" val="ColorSet1"/>
  <p:tag name="FONTSETGROUPCLASSNAME" val="FontSetGroup2"/>
  <p:tag name="STYLESETGROUPCLASSNAME" val="StyleSetGroup1"/>
  <p:tag name="MAPNAME" val="Map1"/>
  <p:tag name="CFG.LAYOUT" val="Default"/>
  <p:tag name="MLI" val="1"/>
  <p:tag name="CLIPART PLACEHOLDER 2_SHAPECLASSPROTECTIONTYPE" val="0"/>
  <p:tag name="PICTURE 2_SHAPECLASSPROTECTIONTYPE" val="0"/>
  <p:tag name="SHAPESETCLASSNAME" val="TITLECONTENT"/>
  <p:tag name="CONFIG" val="Default"/>
  <p:tag name="TITLE 10_SHAPECLASSPROTECTIONTYPE" val="0"/>
</p:tagLst>
</file>

<file path=ppt/tags/tag71.xml><?xml version="1.0" encoding="utf-8"?>
<p:tagLst xmlns:a="http://schemas.openxmlformats.org/drawingml/2006/main" xmlns:r="http://schemas.openxmlformats.org/officeDocument/2006/relationships" xmlns:p="http://schemas.openxmlformats.org/presentationml/2006/main">
  <p:tag name="FONT" val="SlideTitleFont"/>
  <p:tag name="FONTSETCLASSNAME" val="FontSet1"/>
  <p:tag name="COLORSETCLASSNAME" val="ColorSet1"/>
  <p:tag name="MLI" val="1"/>
  <p:tag name="SHAPESETGROUPCLASSNAME" val="ShapeSetGroup2"/>
  <p:tag name="SHAPESETCLASSNAME" val="TITLECONTENT"/>
  <p:tag name="COLORSETGROUPCLASSNAME" val="ColorSetGroupLight"/>
  <p:tag name="FONTSETGROUPCLASSNAME" val="FontSetGroup2"/>
  <p:tag name="SHAPECLASSNAME" val="TitleOnSlide"/>
  <p:tag name="SHAPECLASSPROTECTIONTYPE" val="0"/>
  <p:tag name="WW" val="-1"/>
  <p:tag name="COLORS" val="-2;-2;-2;-2;SlideTextFontColor;-2"/>
</p:tagLst>
</file>

<file path=ppt/tags/tag72.xml><?xml version="1.0" encoding="utf-8"?>
<p:tagLst xmlns:a="http://schemas.openxmlformats.org/drawingml/2006/main" xmlns:r="http://schemas.openxmlformats.org/officeDocument/2006/relationships" xmlns:p="http://schemas.openxmlformats.org/presentationml/2006/main">
  <p:tag name="COLORSETCLASSNAME" val="ColorSet1"/>
  <p:tag name="MLI" val="1"/>
  <p:tag name="SHAPESETGROUPCLASSNAME" val="ShapeSetGroup2"/>
  <p:tag name="COLORSETGROUPCLASSNAME" val="ColorSetGroupLight"/>
  <p:tag name="FONTSETGROUPCLASSNAME" val="FontSetGroup2"/>
  <p:tag name="SHAPECLASSPROTECTIONTYPE" val="0"/>
  <p:tag name="SHAPESETCLASSNAME" val="TITLECONTENT"/>
  <p:tag name="SHAPECLASSNAME" val="StandardContent"/>
  <p:tag name="COLORS" val="-2;-2;-2;-2;-1;-2"/>
</p:tagLst>
</file>

<file path=ppt/tags/tag73.xml><?xml version="1.0" encoding="utf-8"?>
<p:tagLst xmlns:a="http://schemas.openxmlformats.org/drawingml/2006/main" xmlns:r="http://schemas.openxmlformats.org/officeDocument/2006/relationships" xmlns:p="http://schemas.openxmlformats.org/presentationml/2006/main">
  <p:tag name="COLORSETCLASSNAME" val="ColorSet1"/>
  <p:tag name="COLORS" val="-2;-2;-2;-2;-1;-2"/>
</p:tagLst>
</file>

<file path=ppt/tags/tag74.xml><?xml version="1.0" encoding="utf-8"?>
<p:tagLst xmlns:a="http://schemas.openxmlformats.org/drawingml/2006/main" xmlns:r="http://schemas.openxmlformats.org/officeDocument/2006/relationships" xmlns:p="http://schemas.openxmlformats.org/presentationml/2006/main">
  <p:tag name="COLORSETCLASSNAME" val="ColorSet1"/>
  <p:tag name="COLORS" val="-2;-2;-2;-2;SlideTextFontColor;-2"/>
</p:tagLst>
</file>

<file path=ppt/tags/tag75.xml><?xml version="1.0" encoding="utf-8"?>
<p:tagLst xmlns:a="http://schemas.openxmlformats.org/drawingml/2006/main" xmlns:r="http://schemas.openxmlformats.org/officeDocument/2006/relationships" xmlns:p="http://schemas.openxmlformats.org/presentationml/2006/main">
  <p:tag name="COLORSETCLASSNAME" val="ColorSet1"/>
  <p:tag name="COLORS" val="-2;-2;-2;-2;SlideTextFontColor;-2"/>
</p:tagLst>
</file>

<file path=ppt/tags/tag76.xml><?xml version="1.0" encoding="utf-8"?>
<p:tagLst xmlns:a="http://schemas.openxmlformats.org/drawingml/2006/main" xmlns:r="http://schemas.openxmlformats.org/officeDocument/2006/relationships" xmlns:p="http://schemas.openxmlformats.org/presentationml/2006/main">
  <p:tag name="COLORSETCLASSNAME" val="ColorSet1"/>
  <p:tag name="COLORS" val="-2;-2;-2;-2;SlideTextFontColor;-2"/>
</p:tagLst>
</file>

<file path=ppt/tags/tag77.xml><?xml version="1.0" encoding="utf-8"?>
<p:tagLst xmlns:a="http://schemas.openxmlformats.org/drawingml/2006/main" xmlns:r="http://schemas.openxmlformats.org/officeDocument/2006/relationships" xmlns:p="http://schemas.openxmlformats.org/presentationml/2006/main">
  <p:tag name="COLORSETCLASSNAME" val="ColorSet1"/>
  <p:tag name="COLORS" val="-2;-2;-2;-2;SlideTextFontColor;-2"/>
</p:tagLst>
</file>

<file path=ppt/tags/tag78.xml><?xml version="1.0" encoding="utf-8"?>
<p:tagLst xmlns:a="http://schemas.openxmlformats.org/drawingml/2006/main" xmlns:r="http://schemas.openxmlformats.org/officeDocument/2006/relationships" xmlns:p="http://schemas.openxmlformats.org/presentationml/2006/main">
  <p:tag name="COLORSETCLASSNAME" val="ColorSet1"/>
  <p:tag name="COLORS" val="-2;-2;-2;-2;SlideTextFontColor;-2"/>
</p:tagLst>
</file>

<file path=ppt/tags/tag79.xml><?xml version="1.0" encoding="utf-8"?>
<p:tagLst xmlns:a="http://schemas.openxmlformats.org/drawingml/2006/main" xmlns:r="http://schemas.openxmlformats.org/officeDocument/2006/relationships" xmlns:p="http://schemas.openxmlformats.org/presentationml/2006/main">
  <p:tag name="COLORSETCLASSNAME" val="ColorSet1"/>
  <p:tag name="COLORS" val="-2;-2;-2;-2;SlideTextFontColor;-2"/>
</p:tagLst>
</file>

<file path=ppt/tags/tag8.xml><?xml version="1.0" encoding="utf-8"?>
<p:tagLst xmlns:a="http://schemas.openxmlformats.org/drawingml/2006/main" xmlns:r="http://schemas.openxmlformats.org/officeDocument/2006/relationships" xmlns:p="http://schemas.openxmlformats.org/presentationml/2006/main">
  <p:tag name="FONT" val="SlidePageNumberFont"/>
  <p:tag name="FONTSETCLASSNAME" val="FontSet1"/>
  <p:tag name="COLORSETCLASSNAME" val="ColorSet1"/>
  <p:tag name="MLI" val="1"/>
  <p:tag name="SHAPESETGROUPCLASSNAME" val="ShapeSetGroup2"/>
  <p:tag name="COLORSETGROUPCLASSNAME" val="ColorSetGroupLight"/>
  <p:tag name="FONTSETGROUPCLASSNAME" val="FontSetGroup2"/>
  <p:tag name="SHAPECLASSPROTECTIONTYPE" val="31"/>
  <p:tag name="COLORS" val="-2;-2;-2;-2;SlideFooterFontColor"/>
  <p:tag name="SHAPESETCLASSNAME" val="Slide"/>
  <p:tag name="SHAPECLASSNAME" val="PageNumber"/>
</p:tagLst>
</file>

<file path=ppt/tags/tag80.xml><?xml version="1.0" encoding="utf-8"?>
<p:tagLst xmlns:a="http://schemas.openxmlformats.org/drawingml/2006/main" xmlns:r="http://schemas.openxmlformats.org/officeDocument/2006/relationships" xmlns:p="http://schemas.openxmlformats.org/presentationml/2006/main">
  <p:tag name="FIELDS.INITIALIZED" val="1"/>
  <p:tag name="ML_1" val="Phi"/>
  <p:tag name="SHAPESETGROUPCLASSNAME" val="ShapeSetGroup2"/>
  <p:tag name="SHAPESETCLASSNAME" val="TITLETEXTCLIP"/>
  <p:tag name="COLORSETGROUPCLASSNAME" val="ColorSetGroupLight"/>
  <p:tag name="COLORSETCLASSNAME" val="ColorSet1"/>
  <p:tag name="FONTSETGROUPCLASSNAME" val="FontSetGroup2"/>
  <p:tag name="STYLESETGROUPCLASSNAME" val="StyleSetGroup1"/>
  <p:tag name="MAPNAME" val="Map1"/>
  <p:tag name="CFG.LAYOUT" val="Default"/>
  <p:tag name="MLI" val="1"/>
  <p:tag name="RECTANGLE 4_SHAPECLASSPROTECTIONTYPE" val="0"/>
  <p:tag name="RECTANGLE 3_SHAPECLASSPROTECTIONTYPE" val="0"/>
  <p:tag name="RECTANGLE 2_SHAPECLASSPROTECTIONTYPE" val="0"/>
</p:tagLst>
</file>

<file path=ppt/tags/tag81.xml><?xml version="1.0" encoding="utf-8"?>
<p:tagLst xmlns:a="http://schemas.openxmlformats.org/drawingml/2006/main" xmlns:r="http://schemas.openxmlformats.org/officeDocument/2006/relationships" xmlns:p="http://schemas.openxmlformats.org/presentationml/2006/main">
  <p:tag name="FONT" val="SlideTitleFont"/>
  <p:tag name="FONTSETCLASSNAME" val="FontSet1"/>
  <p:tag name="COLORSETCLASSNAME" val="ColorSet1"/>
  <p:tag name="MLI" val="1"/>
  <p:tag name="SHAPESETGROUPCLASSNAME" val="ShapeSetGroup2"/>
  <p:tag name="SHAPESETCLASSNAME" val="TITLETEXTCLIP"/>
  <p:tag name="COLORSETGROUPCLASSNAME" val="ColorSetGroupLight"/>
  <p:tag name="FONTSETGROUPCLASSNAME" val="FontSetGroup2"/>
  <p:tag name="SHAPECLASSNAME" val="TitleOnSlide"/>
  <p:tag name="SHAPECLASSPROTECTIONTYPE" val="0"/>
  <p:tag name="COLORS" val="-2;-2;-2;-2;HighlightColor2;-2"/>
</p:tagLst>
</file>

<file path=ppt/tags/tag82.xml><?xml version="1.0" encoding="utf-8"?>
<p:tagLst xmlns:a="http://schemas.openxmlformats.org/drawingml/2006/main" xmlns:r="http://schemas.openxmlformats.org/officeDocument/2006/relationships" xmlns:p="http://schemas.openxmlformats.org/presentationml/2006/main">
  <p:tag name="COLORSETCLASSNAME" val="ColorSet1"/>
  <p:tag name="MLI" val="1"/>
  <p:tag name="SHAPESETGROUPCLASSNAME" val="ShapeSetGroup2"/>
  <p:tag name="SHAPESETCLASSNAME" val="TITLETEXTCLIP"/>
  <p:tag name="COLORSETGROUPCLASSNAME" val="ColorSetGroupLight"/>
  <p:tag name="FONTSETGROUPCLASSNAME" val="FontSetGroup2"/>
  <p:tag name="SHAPECLASSNAME" val="LeftColTextBox"/>
  <p:tag name="SHAPECLASSPROTECTIONTYPE" val="0"/>
  <p:tag name="COLORS" val="-2;-2;-2;-2;-3;-2"/>
</p:tagLst>
</file>

<file path=ppt/tags/tag83.xml><?xml version="1.0" encoding="utf-8"?>
<p:tagLst xmlns:a="http://schemas.openxmlformats.org/drawingml/2006/main" xmlns:r="http://schemas.openxmlformats.org/officeDocument/2006/relationships" xmlns:p="http://schemas.openxmlformats.org/presentationml/2006/main">
  <p:tag name="COLORSETCLASSNAME" val="ColorSet1"/>
  <p:tag name="COLORS" val="-2;-2;-2;-2;SlideTextFontColor;-2"/>
</p:tagLst>
</file>

<file path=ppt/tags/tag84.xml><?xml version="1.0" encoding="utf-8"?>
<p:tagLst xmlns:a="http://schemas.openxmlformats.org/drawingml/2006/main" xmlns:r="http://schemas.openxmlformats.org/officeDocument/2006/relationships" xmlns:p="http://schemas.openxmlformats.org/presentationml/2006/main">
  <p:tag name="COLORSETCLASSNAME" val="ColorSet1"/>
  <p:tag name="COLORS" val="-2;-2;-2;-2;-1;-2"/>
</p:tagLst>
</file>

<file path=ppt/tags/tag85.xml><?xml version="1.0" encoding="utf-8"?>
<p:tagLst xmlns:a="http://schemas.openxmlformats.org/drawingml/2006/main" xmlns:r="http://schemas.openxmlformats.org/officeDocument/2006/relationships" xmlns:p="http://schemas.openxmlformats.org/presentationml/2006/main">
  <p:tag name="ML_1" val="Phi"/>
  <p:tag name="FIELDS.INITIALIZED" val="1"/>
  <p:tag name="SHAPESETGROUPCLASSNAME" val="ShapeSetGroup2"/>
  <p:tag name="SHAPESETCLASSNAME" val="TITLECONTENT"/>
  <p:tag name="COLORSETGROUPCLASSNAME" val="ColorSetGroupLight"/>
  <p:tag name="COLORSETCLASSNAME" val="ColorSet1"/>
  <p:tag name="FONTSETGROUPCLASSNAME" val="FontSetGroup2"/>
  <p:tag name="STYLESETGROUPCLASSNAME" val="StyleSetGroup1"/>
  <p:tag name="MAPNAME" val="Map1"/>
  <p:tag name="CFG.LAYOUT" val="Default"/>
  <p:tag name="MLI" val="1"/>
  <p:tag name="CONTENT PLACEHOLDER 2_SHAPECLASSPROTECTIONTYPE" val="0"/>
  <p:tag name="TITLE 1_SHAPECLASSPROTECTIONTYPE" val="0"/>
</p:tagLst>
</file>

<file path=ppt/tags/tag86.xml><?xml version="1.0" encoding="utf-8"?>
<p:tagLst xmlns:a="http://schemas.openxmlformats.org/drawingml/2006/main" xmlns:r="http://schemas.openxmlformats.org/officeDocument/2006/relationships" xmlns:p="http://schemas.openxmlformats.org/presentationml/2006/main">
  <p:tag name="COLORSETCLASSNAME" val="ColorSet1"/>
  <p:tag name="COLORS" val="-2;-2;-2;-2;-1;-2"/>
</p:tagLst>
</file>

<file path=ppt/tags/tag87.xml><?xml version="1.0" encoding="utf-8"?>
<p:tagLst xmlns:a="http://schemas.openxmlformats.org/drawingml/2006/main" xmlns:r="http://schemas.openxmlformats.org/officeDocument/2006/relationships" xmlns:p="http://schemas.openxmlformats.org/presentationml/2006/main">
  <p:tag name="FONT" val="SlideTitleFont"/>
  <p:tag name="FONTSETCLASSNAME" val="FontSet1"/>
  <p:tag name="COLORSETCLASSNAME" val="ColorSet1"/>
  <p:tag name="MLI" val="1"/>
  <p:tag name="SHAPESETGROUPCLASSNAME" val="ShapeSetGroup2"/>
  <p:tag name="SHAPESETCLASSNAME" val="TITLECONTENT"/>
  <p:tag name="COLORSETGROUPCLASSNAME" val="ColorSetGroupLight"/>
  <p:tag name="FONTSETGROUPCLASSNAME" val="FontSetGroup2"/>
  <p:tag name="SHAPECLASSNAME" val="TitleOnSlide"/>
  <p:tag name="SHAPECLASSPROTECTIONTYPE" val="0"/>
  <p:tag name="COLORS" val="-2;-2;-2;-2;SlideTextFontColor;-2"/>
</p:tagLst>
</file>

<file path=ppt/tags/tag88.xml><?xml version="1.0" encoding="utf-8"?>
<p:tagLst xmlns:a="http://schemas.openxmlformats.org/drawingml/2006/main" xmlns:r="http://schemas.openxmlformats.org/officeDocument/2006/relationships" xmlns:p="http://schemas.openxmlformats.org/presentationml/2006/main">
  <p:tag name="COLORSETCLASSNAME" val="ColorSet1"/>
  <p:tag name="MLI" val="1"/>
  <p:tag name="SHAPESETGROUPCLASSNAME" val="ShapeSetGroup2"/>
  <p:tag name="SHAPESETCLASSNAME" val="TITLETEXT"/>
  <p:tag name="COLORSETGROUPCLASSNAME" val="ColorSetGroupLight"/>
  <p:tag name="FONTSETGROUPCLASSNAME" val="FontSetGroup2"/>
  <p:tag name="SHAPECLASSNAME" val="LargeTextBox"/>
  <p:tag name="SHAPECLASSPROTECTIONTYPE" val="0"/>
  <p:tag name="WW" val="-1"/>
  <p:tag name="COLORS" val="-2;-2;-2;-2;SlideTextFontColor;-2"/>
</p:tagLst>
</file>

<file path=ppt/tags/tag89.xml><?xml version="1.0" encoding="utf-8"?>
<p:tagLst xmlns:a="http://schemas.openxmlformats.org/drawingml/2006/main" xmlns:r="http://schemas.openxmlformats.org/officeDocument/2006/relationships" xmlns:p="http://schemas.openxmlformats.org/presentationml/2006/main">
  <p:tag name="COLORSETCLASSNAME" val="ColorSet1"/>
  <p:tag name="COLORS" val="-2;-2;-2;-2;-1;-2"/>
</p:tagLst>
</file>

<file path=ppt/tags/tag9.xml><?xml version="1.0" encoding="utf-8"?>
<p:tagLst xmlns:a="http://schemas.openxmlformats.org/drawingml/2006/main" xmlns:r="http://schemas.openxmlformats.org/officeDocument/2006/relationships" xmlns:p="http://schemas.openxmlformats.org/presentationml/2006/main">
  <p:tag name="FONT" val="SlideFooterFont"/>
  <p:tag name="FONTSETCLASSNAME" val="FontSet1"/>
  <p:tag name="COLORS" val="-2;-2;-2;-2;SlideFooterFontColor;-2"/>
  <p:tag name="COLORSETCLASSNAME" val="ColorSet1"/>
  <p:tag name="SCRIPT" val="1"/>
  <p:tag name="FIELDS" val="DIVISION;CONTENTOWNER;DATE;ISONUMBER;"/>
  <p:tag name="MLI" val="1"/>
  <p:tag name="SHAPESETGROUPCLASSNAME" val="ShapeSetGroup2"/>
  <p:tag name="COLORSETGROUPCLASSNAME" val="ColorSetGroupLight"/>
  <p:tag name="FONTSETGROUPCLASSNAME" val="FontSetGroup2"/>
  <p:tag name="SHAPECLASSNAME" val="Footer"/>
  <p:tag name="SHAPECLASSPROTECTIONTYPE" val="47"/>
</p:tagLst>
</file>

<file path=ppt/tags/tag90.xml><?xml version="1.0" encoding="utf-8"?>
<p:tagLst xmlns:a="http://schemas.openxmlformats.org/drawingml/2006/main" xmlns:r="http://schemas.openxmlformats.org/officeDocument/2006/relationships" xmlns:p="http://schemas.openxmlformats.org/presentationml/2006/main">
  <p:tag name="COLORSETCLASSNAME" val="ColorSet1"/>
  <p:tag name="COLORS" val="-2;-2;-2;-2;-1;-2"/>
</p:tagLst>
</file>

<file path=ppt/tags/tag91.xml><?xml version="1.0" encoding="utf-8"?>
<p:tagLst xmlns:a="http://schemas.openxmlformats.org/drawingml/2006/main" xmlns:r="http://schemas.openxmlformats.org/officeDocument/2006/relationships" xmlns:p="http://schemas.openxmlformats.org/presentationml/2006/main">
  <p:tag name="COLORSETCLASSNAME" val="ColorSet1"/>
  <p:tag name="COLORS" val="-2;-2;-1;Scheme1;-1;-2"/>
</p:tagLst>
</file>

<file path=ppt/tags/tag92.xml><?xml version="1.0" encoding="utf-8"?>
<p:tagLst xmlns:a="http://schemas.openxmlformats.org/drawingml/2006/main" xmlns:r="http://schemas.openxmlformats.org/officeDocument/2006/relationships" xmlns:p="http://schemas.openxmlformats.org/presentationml/2006/main">
  <p:tag name="COLORSETCLASSNAME" val="ColorSet1"/>
  <p:tag name="COLORS" val="-2;-2;-2;-2;-1;-2"/>
</p:tagLst>
</file>

<file path=ppt/tags/tag93.xml><?xml version="1.0" encoding="utf-8"?>
<p:tagLst xmlns:a="http://schemas.openxmlformats.org/drawingml/2006/main" xmlns:r="http://schemas.openxmlformats.org/officeDocument/2006/relationships" xmlns:p="http://schemas.openxmlformats.org/presentationml/2006/main">
  <p:tag name="COLORSETCLASSNAME" val="ColorSet1"/>
  <p:tag name="MLI" val="1"/>
  <p:tag name="SHAPESETGROUPCLASSNAME" val="ShapeSetGroup2"/>
  <p:tag name="SHAPESETCLASSNAME" val="TITLETEXT"/>
  <p:tag name="COLORSETGROUPCLASSNAME" val="ColorSetGroupLight"/>
  <p:tag name="FONTSETGROUPCLASSNAME" val="FontSetGroup2"/>
  <p:tag name="SHAPECLASSNAME" val="LargeTextBox"/>
  <p:tag name="SHAPECLASSPROTECTIONTYPE" val="0"/>
  <p:tag name="COLORS" val="-2;-2;-2;-2;SlideTextFontColor;-2"/>
  <p:tag name="WW" val="-1"/>
</p:tagLst>
</file>

<file path=ppt/tags/tag94.xml><?xml version="1.0" encoding="utf-8"?>
<p:tagLst xmlns:a="http://schemas.openxmlformats.org/drawingml/2006/main" xmlns:r="http://schemas.openxmlformats.org/officeDocument/2006/relationships" xmlns:p="http://schemas.openxmlformats.org/presentationml/2006/main">
  <p:tag name="COLORSETCLASSNAME" val="ColorSet1"/>
  <p:tag name="COLORS" val="-2;-2;-2;-2;HighlightColor2;-2"/>
</p:tagLst>
</file>

<file path=ppt/tags/tag95.xml><?xml version="1.0" encoding="utf-8"?>
<p:tagLst xmlns:a="http://schemas.openxmlformats.org/drawingml/2006/main" xmlns:r="http://schemas.openxmlformats.org/officeDocument/2006/relationships" xmlns:p="http://schemas.openxmlformats.org/presentationml/2006/main">
  <p:tag name="COLORSETCLASSNAME" val="ColorSet1"/>
  <p:tag name="COLORS" val="-2;-2;-2;-2;-1;-2"/>
</p:tagLst>
</file>

<file path=ppt/tags/tag96.xml><?xml version="1.0" encoding="utf-8"?>
<p:tagLst xmlns:a="http://schemas.openxmlformats.org/drawingml/2006/main" xmlns:r="http://schemas.openxmlformats.org/officeDocument/2006/relationships" xmlns:p="http://schemas.openxmlformats.org/presentationml/2006/main">
  <p:tag name="COLORSETCLASSNAME" val="ColorSet1"/>
  <p:tag name="COLORS" val="-2;-2;-2;-2;-1;-2"/>
</p:tagLst>
</file>

<file path=ppt/tags/tag97.xml><?xml version="1.0" encoding="utf-8"?>
<p:tagLst xmlns:a="http://schemas.openxmlformats.org/drawingml/2006/main" xmlns:r="http://schemas.openxmlformats.org/officeDocument/2006/relationships" xmlns:p="http://schemas.openxmlformats.org/presentationml/2006/main">
  <p:tag name="COLORSETCLASSNAME" val="ColorSet1"/>
  <p:tag name="COLORS" val="-2;-2;-2;-2;-1;-2"/>
</p:tagLst>
</file>

<file path=ppt/tags/tag98.xml><?xml version="1.0" encoding="utf-8"?>
<p:tagLst xmlns:a="http://schemas.openxmlformats.org/drawingml/2006/main" xmlns:r="http://schemas.openxmlformats.org/officeDocument/2006/relationships" xmlns:p="http://schemas.openxmlformats.org/presentationml/2006/main">
  <p:tag name="ML_1" val="Phi"/>
  <p:tag name="FIELDS.INITIALIZED" val="1"/>
  <p:tag name="SHAPESETGROUPCLASSNAME" val="ShapeSetGroup2"/>
  <p:tag name="SHAPESETCLASSNAME" val="TITLECONTENT"/>
  <p:tag name="COLORSETGROUPCLASSNAME" val="ColorSetGroupLight"/>
  <p:tag name="COLORSETCLASSNAME" val="ColorSet1"/>
  <p:tag name="FONTSETGROUPCLASSNAME" val="FontSetGroup2"/>
  <p:tag name="STYLESETGROUPCLASSNAME" val="StyleSetGroup1"/>
  <p:tag name="MAPNAME" val="Map1"/>
  <p:tag name="CFG.LAYOUT" val="Default"/>
  <p:tag name="MLI" val="1"/>
  <p:tag name="CONTENT PLACEHOLDER 2_SHAPECLASSPROTECTIONTYPE" val="0"/>
  <p:tag name="TITLE 1_SHAPECLASSPROTECTIONTYPE" val="0"/>
  <p:tag name="PICTURE 2_SHAPECLASSPROTECTIONTYPE" val="0"/>
</p:tagLst>
</file>

<file path=ppt/tags/tag99.xml><?xml version="1.0" encoding="utf-8"?>
<p:tagLst xmlns:a="http://schemas.openxmlformats.org/drawingml/2006/main" xmlns:r="http://schemas.openxmlformats.org/officeDocument/2006/relationships" xmlns:p="http://schemas.openxmlformats.org/presentationml/2006/main">
  <p:tag name="FONT" val="SlideTitleFont"/>
  <p:tag name="FONTSETCLASSNAME" val="FontSet1"/>
  <p:tag name="COLORSETCLASSNAME" val="ColorSet1"/>
  <p:tag name="MLI" val="1"/>
  <p:tag name="SHAPESETGROUPCLASSNAME" val="ShapeSetGroup2"/>
  <p:tag name="SHAPESETCLASSNAME" val="TITLECONTENT"/>
  <p:tag name="COLORSETGROUPCLASSNAME" val="ColorSetGroupLight"/>
  <p:tag name="FONTSETGROUPCLASSNAME" val="FontSetGroup2"/>
  <p:tag name="SHAPECLASSNAME" val="TitleOnSlide"/>
  <p:tag name="SHAPECLASSPROTECTIONTYPE" val="0"/>
  <p:tag name="COLORS" val="-2;-2;-2;-2;SlideTextFontColor;-2"/>
</p:tagLst>
</file>

<file path=ppt/theme/theme1.xml><?xml version="1.0" encoding="utf-8"?>
<a:theme xmlns:a="http://schemas.openxmlformats.org/drawingml/2006/main" name="Standarddesign">
  <a:themeElements>
    <a:clrScheme name="PhCST">
      <a:dk1>
        <a:srgbClr val="000000"/>
      </a:dk1>
      <a:lt1>
        <a:srgbClr val="FFFFFF"/>
      </a:lt1>
      <a:dk2>
        <a:srgbClr val="000000"/>
      </a:dk2>
      <a:lt2>
        <a:srgbClr val="9EA1B2"/>
      </a:lt2>
      <a:accent1>
        <a:srgbClr val="91C7FF"/>
      </a:accent1>
      <a:accent2>
        <a:srgbClr val="0B5ED7"/>
      </a:accent2>
      <a:accent3>
        <a:srgbClr val="FFBB57"/>
      </a:accent3>
      <a:accent4>
        <a:srgbClr val="00A7BC"/>
      </a:accent4>
      <a:accent5>
        <a:srgbClr val="DB8BD5"/>
      </a:accent5>
      <a:accent6>
        <a:srgbClr val="7CBD2A"/>
      </a:accent6>
      <a:hlink>
        <a:srgbClr val="0B5ED7"/>
      </a:hlink>
      <a:folHlink>
        <a:srgbClr val="AC0098"/>
      </a:folHlink>
    </a:clrScheme>
    <a:fontScheme name="Standard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rgbClr val="000000"/>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rgbClr val="000000"/>
            </a:solidFill>
            <a:effectLst/>
            <a:latin typeface="Arial" charset="0"/>
          </a:defRPr>
        </a:defPPr>
      </a:lstStyle>
    </a:lnDef>
  </a:objectDefaults>
  <a:extraClrSchemeLst>
    <a:extraClrScheme>
      <a:clrScheme name="Standarddesign 1">
        <a:dk1>
          <a:srgbClr val="000000"/>
        </a:dk1>
        <a:lt1>
          <a:srgbClr val="FFFFFF"/>
        </a:lt1>
        <a:dk2>
          <a:srgbClr val="000000"/>
        </a:dk2>
        <a:lt2>
          <a:srgbClr val="9EA1B2"/>
        </a:lt2>
        <a:accent1>
          <a:srgbClr val="C1E3EB"/>
        </a:accent1>
        <a:accent2>
          <a:srgbClr val="69C3DA"/>
        </a:accent2>
        <a:accent3>
          <a:srgbClr val="FFFFFF"/>
        </a:accent3>
        <a:accent4>
          <a:srgbClr val="000000"/>
        </a:accent4>
        <a:accent5>
          <a:srgbClr val="DDEFF3"/>
        </a:accent5>
        <a:accent6>
          <a:srgbClr val="5EB0C5"/>
        </a:accent6>
        <a:hlink>
          <a:srgbClr val="FFBB57"/>
        </a:hlink>
        <a:folHlink>
          <a:srgbClr val="005AFF"/>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CCCEDB"/>
        </a:lt2>
        <a:accent1>
          <a:srgbClr val="0089C4"/>
        </a:accent1>
        <a:accent2>
          <a:srgbClr val="1E9D8B"/>
        </a:accent2>
        <a:accent3>
          <a:srgbClr val="FFFFFF"/>
        </a:accent3>
        <a:accent4>
          <a:srgbClr val="000000"/>
        </a:accent4>
        <a:accent5>
          <a:srgbClr val="AAC4DE"/>
        </a:accent5>
        <a:accent6>
          <a:srgbClr val="1A8E7D"/>
        </a:accent6>
        <a:hlink>
          <a:srgbClr val="5B8F22"/>
        </a:hlink>
        <a:folHlink>
          <a:srgbClr val="E983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Standarddesign">
  <a:themeElements>
    <a:clrScheme name="Benutzerdefiniert 1">
      <a:dk1>
        <a:srgbClr val="000000"/>
      </a:dk1>
      <a:lt1>
        <a:srgbClr val="FFFFFF"/>
      </a:lt1>
      <a:dk2>
        <a:srgbClr val="CCCEDB"/>
      </a:dk2>
      <a:lt2>
        <a:srgbClr val="000000"/>
      </a:lt2>
      <a:accent1>
        <a:srgbClr val="0089C4"/>
      </a:accent1>
      <a:accent2>
        <a:srgbClr val="1E9D8B"/>
      </a:accent2>
      <a:accent3>
        <a:srgbClr val="5B8F22"/>
      </a:accent3>
      <a:accent4>
        <a:srgbClr val="E98300"/>
      </a:accent4>
      <a:accent5>
        <a:srgbClr val="CD202C"/>
      </a:accent5>
      <a:accent6>
        <a:srgbClr val="7D0063"/>
      </a:accent6>
      <a:hlink>
        <a:srgbClr val="0089C4"/>
      </a:hlink>
      <a:folHlink>
        <a:srgbClr val="1E9D8B"/>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Standarddesign">
  <a:themeElements>
    <a:clrScheme name="Benutzerdefiniert 1">
      <a:dk1>
        <a:srgbClr val="000000"/>
      </a:dk1>
      <a:lt1>
        <a:srgbClr val="FFFFFF"/>
      </a:lt1>
      <a:dk2>
        <a:srgbClr val="CCCEDB"/>
      </a:dk2>
      <a:lt2>
        <a:srgbClr val="000000"/>
      </a:lt2>
      <a:accent1>
        <a:srgbClr val="0089C4"/>
      </a:accent1>
      <a:accent2>
        <a:srgbClr val="1E9D8B"/>
      </a:accent2>
      <a:accent3>
        <a:srgbClr val="5B8F22"/>
      </a:accent3>
      <a:accent4>
        <a:srgbClr val="E98300"/>
      </a:accent4>
      <a:accent5>
        <a:srgbClr val="CD202C"/>
      </a:accent5>
      <a:accent6>
        <a:srgbClr val="7D0063"/>
      </a:accent6>
      <a:hlink>
        <a:srgbClr val="0089C4"/>
      </a:hlink>
      <a:folHlink>
        <a:srgbClr val="1E9D8B"/>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000000"/>
    </a:dk2>
    <a:lt2>
      <a:srgbClr val="CCCEDB"/>
    </a:lt2>
    <a:accent1>
      <a:srgbClr val="0089C4"/>
    </a:accent1>
    <a:accent2>
      <a:srgbClr val="1E9D8B"/>
    </a:accent2>
    <a:accent3>
      <a:srgbClr val="FFFFFF"/>
    </a:accent3>
    <a:accent4>
      <a:srgbClr val="000000"/>
    </a:accent4>
    <a:accent5>
      <a:srgbClr val="AAC4DE"/>
    </a:accent5>
    <a:accent6>
      <a:srgbClr val="1A8E7D"/>
    </a:accent6>
    <a:hlink>
      <a:srgbClr val="5B8F22"/>
    </a:hlink>
    <a:folHlink>
      <a:srgbClr val="E98300"/>
    </a:folHlink>
  </a:clrScheme>
</a:themeOverride>
</file>

<file path=ppt/theme/themeOverride2.xml><?xml version="1.0" encoding="utf-8"?>
<a:themeOverride xmlns:a="http://schemas.openxmlformats.org/drawingml/2006/main">
  <a:clrScheme name="">
    <a:dk1>
      <a:srgbClr val="000000"/>
    </a:dk1>
    <a:lt1>
      <a:srgbClr val="FFFFFF"/>
    </a:lt1>
    <a:dk2>
      <a:srgbClr val="000000"/>
    </a:dk2>
    <a:lt2>
      <a:srgbClr val="CCCEDB"/>
    </a:lt2>
    <a:accent1>
      <a:srgbClr val="0089C4"/>
    </a:accent1>
    <a:accent2>
      <a:srgbClr val="1E9D8B"/>
    </a:accent2>
    <a:accent3>
      <a:srgbClr val="FFFFFF"/>
    </a:accent3>
    <a:accent4>
      <a:srgbClr val="000000"/>
    </a:accent4>
    <a:accent5>
      <a:srgbClr val="AAC4DE"/>
    </a:accent5>
    <a:accent6>
      <a:srgbClr val="1A8E7D"/>
    </a:accent6>
    <a:hlink>
      <a:srgbClr val="5B8F22"/>
    </a:hlink>
    <a:folHlink>
      <a:srgbClr val="E9830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B4D3FC62403DD408E28D5B5B929C6A2" ma:contentTypeVersion="3" ma:contentTypeDescription="Create a new document." ma:contentTypeScope="" ma:versionID="d611e744e7ccca19882be47d672e8d0d">
  <xsd:schema xmlns:xsd="http://www.w3.org/2001/XMLSchema" xmlns:xs="http://www.w3.org/2001/XMLSchema" xmlns:p="http://schemas.microsoft.com/office/2006/metadata/properties" xmlns:ns1="http://schemas.microsoft.com/sharepoint/v3" xmlns:ns3="11bb6032-80ec-4c4e-b120-2d33682e644a" targetNamespace="http://schemas.microsoft.com/office/2006/metadata/properties" ma:root="true" ma:fieldsID="f2cfd8ce9686ff762a8ddd816497651f" ns1:_="" ns3:_="">
    <xsd:import namespace="http://schemas.microsoft.com/sharepoint/v3"/>
    <xsd:import namespace="11bb6032-80ec-4c4e-b120-2d33682e644a"/>
    <xsd:element name="properties">
      <xsd:complexType>
        <xsd:sequence>
          <xsd:element name="documentManagement">
            <xsd:complexType>
              <xsd:all>
                <xsd:element ref="ns3:SharedWithUsers" minOccurs="0"/>
                <xsd:element ref="ns1:IMAddres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IMAddress" ma:index="9" nillable="true" ma:displayName="IM Address" ma:internalName="IMAddress">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1bb6032-80ec-4c4e-b120-2d33682e644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IMAddres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FD7D6DC-4086-4A75-8761-F021BBF2D211}"/>
</file>

<file path=customXml/itemProps2.xml><?xml version="1.0" encoding="utf-8"?>
<ds:datastoreItem xmlns:ds="http://schemas.openxmlformats.org/officeDocument/2006/customXml" ds:itemID="{5485156E-D153-40E2-AE92-D99322213C35}"/>
</file>

<file path=customXml/itemProps3.xml><?xml version="1.0" encoding="utf-8"?>
<ds:datastoreItem xmlns:ds="http://schemas.openxmlformats.org/officeDocument/2006/customXml" ds:itemID="{2F325EB4-D429-4D55-B498-A11CFC07DD40}"/>
</file>

<file path=docProps/app.xml><?xml version="1.0" encoding="utf-8"?>
<Properties xmlns="http://schemas.openxmlformats.org/officeDocument/2006/extended-properties" xmlns:vt="http://schemas.openxmlformats.org/officeDocument/2006/docPropsVTypes">
  <Template>Default2C</Template>
  <TotalTime>1657</TotalTime>
  <Words>834</Words>
  <Application>Microsoft Office PowerPoint</Application>
  <PresentationFormat>On-screen Show (4:3)</PresentationFormat>
  <Paragraphs>161</Paragraphs>
  <Slides>19</Slides>
  <Notes>7</Notes>
  <HiddenSlides>5</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19</vt:i4>
      </vt:variant>
    </vt:vector>
  </HeadingPairs>
  <TitlesOfParts>
    <vt:vector size="28" baseType="lpstr">
      <vt:lpstr>Arial</vt:lpstr>
      <vt:lpstr>Calibri</vt:lpstr>
      <vt:lpstr>Cambria</vt:lpstr>
      <vt:lpstr>Comic Sans MS</vt:lpstr>
      <vt:lpstr>Gill Sans MT</vt:lpstr>
      <vt:lpstr>Wingdings</vt:lpstr>
      <vt:lpstr>Standarddesign</vt:lpstr>
      <vt:lpstr>1_Standarddesign</vt:lpstr>
      <vt:lpstr>2_Standarddesign</vt:lpstr>
      <vt:lpstr>Patient Protection and Radiation Safety</vt:lpstr>
      <vt:lpstr>Objectives</vt:lpstr>
      <vt:lpstr>Patient Protection </vt:lpstr>
      <vt:lpstr>PowerPoint Presentation</vt:lpstr>
      <vt:lpstr>Patient Protection</vt:lpstr>
      <vt:lpstr>ALARA</vt:lpstr>
      <vt:lpstr>Radiation Protection The “Big Three”</vt:lpstr>
      <vt:lpstr>Radiation Protection Time</vt:lpstr>
      <vt:lpstr>Radiation Protection Distance</vt:lpstr>
      <vt:lpstr>Where should I stand?</vt:lpstr>
      <vt:lpstr>Radiation Protection  Shielding</vt:lpstr>
      <vt:lpstr>Radiation Protection</vt:lpstr>
      <vt:lpstr>PowerPoint Presentation</vt:lpstr>
      <vt:lpstr>Radiation Protection</vt:lpstr>
      <vt:lpstr>Dose: What is measured? Kerma v. DAP</vt:lpstr>
      <vt:lpstr>Radiation Tracking</vt:lpstr>
      <vt:lpstr>Radiation Badges</vt:lpstr>
      <vt:lpstr>PowerPoint Presentation</vt:lpstr>
      <vt:lpstr>PowerPoint Presentation</vt:lpstr>
    </vt:vector>
  </TitlesOfParts>
  <Company>Philips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Flat Detector Technology</dc:title>
  <dc:creator>usd19654</dc:creator>
  <cp:lastModifiedBy>Brandon M Judd</cp:lastModifiedBy>
  <cp:revision>128</cp:revision>
  <dcterms:created xsi:type="dcterms:W3CDTF">2005-09-08T11:56:54Z</dcterms:created>
  <dcterms:modified xsi:type="dcterms:W3CDTF">2015-04-28T01:26:04Z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uthorCST">
    <vt:lpwstr/>
  </property>
  <property fmtid="{D5CDD505-2E9C-101B-9397-08002B2CF9AE}" pid="3" name="Sector">
    <vt:lpwstr>iXR Clinical Education</vt:lpwstr>
  </property>
  <property fmtid="{D5CDD505-2E9C-101B-9397-08002B2CF9AE}" pid="4" name="Date">
    <vt:lpwstr>April 2014</vt:lpwstr>
  </property>
  <property fmtid="{D5CDD505-2E9C-101B-9397-08002B2CF9AE}" pid="5" name="Right">
    <vt:lpwstr/>
  </property>
  <property fmtid="{D5CDD505-2E9C-101B-9397-08002B2CF9AE}" pid="6" name="Reference">
    <vt:lpwstr/>
  </property>
  <property fmtid="{D5CDD505-2E9C-101B-9397-08002B2CF9AE}" pid="7" name="Confidential">
    <vt:lpwstr/>
  </property>
  <property fmtid="{D5CDD505-2E9C-101B-9397-08002B2CF9AE}" pid="8" name="CSTDocumentType">
    <vt:lpwstr>CSTPresentation</vt:lpwstr>
  </property>
  <property fmtid="{D5CDD505-2E9C-101B-9397-08002B2CF9AE}" pid="9" name="ContentTypeId">
    <vt:lpwstr>0x0101005B4D3FC62403DD408E28D5B5B929C6A2</vt:lpwstr>
  </property>
</Properties>
</file>