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1.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2.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notesSlides/notesSlide3.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notesSlides/notesSlide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notesSlides/notesSlide5.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notesSlides/notesSlide6.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67.xml" ContentType="application/vnd.openxmlformats-officedocument.presentationml.tags+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notesSlides/notesSlide10.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notesSlides/notesSlide11.xml" ContentType="application/vnd.openxmlformats-officedocument.presentationml.notesSlide+xml"/>
  <Override PartName="/ppt/tags/tag119.xml" ContentType="application/vnd.openxmlformats-officedocument.presentationml.tags+xml"/>
  <Override PartName="/ppt/tags/tag120.xml" ContentType="application/vnd.openxmlformats-officedocument.presentationml.tags+xml"/>
  <Override PartName="/ppt/notesSlides/notesSlide12.xml" ContentType="application/vnd.openxmlformats-officedocument.presentationml.notesSlide+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15.xml" ContentType="application/vnd.openxmlformats-officedocument.presentationml.notesSlide+xml"/>
  <Override PartName="/ppt/charts/chart3.xml" ContentType="application/vnd.openxmlformats-officedocument.drawingml.chart+xml"/>
  <Override PartName="/ppt/charts/chart4.xml" ContentType="application/vnd.openxmlformats-officedocument.drawingml.chart+xml"/>
  <Override PartName="/ppt/notesSlides/notesSlide1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notesSlides/notesSlide17.xml" ContentType="application/vnd.openxmlformats-officedocument.presentationml.notesSlide+xml"/>
  <Override PartName="/ppt/charts/chart7.xml" ContentType="application/vnd.openxmlformats-officedocument.drawingml.chart+xml"/>
  <Override PartName="/ppt/charts/chart8.xml" ContentType="application/vnd.openxmlformats-officedocument.drawingml.chart+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notesSlides/notesSlide18.xml" ContentType="application/vnd.openxmlformats-officedocument.presentationml.notesSlide+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notesSlides/notesSlide19.xml" ContentType="application/vnd.openxmlformats-officedocument.presentationml.notesSlide+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notesSlides/notesSlide20.xml" ContentType="application/vnd.openxmlformats-officedocument.presentationml.notesSlide+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notesSlides/notesSlide21.xml" ContentType="application/vnd.openxmlformats-officedocument.presentationml.notesSlide+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notesSlides/notesSlide22.xml" ContentType="application/vnd.openxmlformats-officedocument.presentationml.notesSlide+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notesSlides/notesSlide23.xml" ContentType="application/vnd.openxmlformats-officedocument.presentationml.notesSlide+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notesSlides/notesSlide24.xml" ContentType="application/vnd.openxmlformats-officedocument.presentationml.notesSlide+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notesSlides/notesSlide25.xml" ContentType="application/vnd.openxmlformats-officedocument.presentationml.notesSlide+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notesSlides/notesSlide26.xml" ContentType="application/vnd.openxmlformats-officedocument.presentationml.notesSlide+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notesSlides/notesSlide27.xml" ContentType="application/vnd.openxmlformats-officedocument.presentationml.notesSlide+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notesSlides/notesSlide28.xml" ContentType="application/vnd.openxmlformats-officedocument.presentationml.notesSlide+xml"/>
  <Override PartName="/ppt/tags/tag239.xml" ContentType="application/vnd.openxmlformats-officedocument.presentationml.tags+xml"/>
  <Override PartName="/ppt/notesSlides/notesSlide29.xml" ContentType="application/vnd.openxmlformats-officedocument.presentationml.notesSlide+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notesSlides/notesSlide30.xml" ContentType="application/vnd.openxmlformats-officedocument.presentationml.notesSlide+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notesSlides/notesSlide31.xml" ContentType="application/vnd.openxmlformats-officedocument.presentationml.notesSlide+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notesSlides/notesSlide32.xml" ContentType="application/vnd.openxmlformats-officedocument.presentationml.notesSlide+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notesSlides/notesSlide33.xml" ContentType="application/vnd.openxmlformats-officedocument.presentationml.notesSlide+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37"/>
  </p:notesMasterIdLst>
  <p:handoutMasterIdLst>
    <p:handoutMasterId r:id="rId38"/>
  </p:handoutMasterIdLst>
  <p:sldIdLst>
    <p:sldId id="258" r:id="rId3"/>
    <p:sldId id="374" r:id="rId4"/>
    <p:sldId id="377" r:id="rId5"/>
    <p:sldId id="382" r:id="rId6"/>
    <p:sldId id="381" r:id="rId7"/>
    <p:sldId id="376" r:id="rId8"/>
    <p:sldId id="384" r:id="rId9"/>
    <p:sldId id="385" r:id="rId10"/>
    <p:sldId id="386" r:id="rId11"/>
    <p:sldId id="302" r:id="rId12"/>
    <p:sldId id="295" r:id="rId13"/>
    <p:sldId id="303" r:id="rId14"/>
    <p:sldId id="395" r:id="rId15"/>
    <p:sldId id="378" r:id="rId16"/>
    <p:sldId id="380" r:id="rId17"/>
    <p:sldId id="379" r:id="rId18"/>
    <p:sldId id="370" r:id="rId19"/>
    <p:sldId id="275" r:id="rId20"/>
    <p:sldId id="283" r:id="rId21"/>
    <p:sldId id="288" r:id="rId22"/>
    <p:sldId id="367" r:id="rId23"/>
    <p:sldId id="299" r:id="rId24"/>
    <p:sldId id="305" r:id="rId25"/>
    <p:sldId id="290" r:id="rId26"/>
    <p:sldId id="394" r:id="rId27"/>
    <p:sldId id="373" r:id="rId28"/>
    <p:sldId id="388" r:id="rId29"/>
    <p:sldId id="389" r:id="rId30"/>
    <p:sldId id="372" r:id="rId31"/>
    <p:sldId id="390" r:id="rId32"/>
    <p:sldId id="353" r:id="rId33"/>
    <p:sldId id="309" r:id="rId34"/>
    <p:sldId id="360" r:id="rId35"/>
    <p:sldId id="277" r:id="rId36"/>
  </p:sldIdLst>
  <p:sldSz cx="9144000" cy="6858000" type="screen4x3"/>
  <p:notesSz cx="6858000" cy="9144000"/>
  <p:custDataLst>
    <p:tags r:id="rId39"/>
  </p:custDataLst>
  <p:defaultTextStyle>
    <a:defPPr>
      <a:defRPr lang="en-US"/>
    </a:defPPr>
    <a:lvl1pPr algn="l" rtl="0" fontAlgn="base">
      <a:spcBef>
        <a:spcPct val="0"/>
      </a:spcBef>
      <a:spcAft>
        <a:spcPct val="0"/>
      </a:spcAft>
      <a:buNone/>
      <a:defRPr lang="en-US" sz="2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C0098"/>
    <a:srgbClr val="FF0000"/>
    <a:srgbClr val="FF6600"/>
    <a:srgbClr val="D0E393"/>
    <a:srgbClr val="008080"/>
    <a:srgbClr val="EDC5EA"/>
    <a:srgbClr val="FED998"/>
    <a:srgbClr val="D9EEB4"/>
    <a:srgbClr val="ACE0E4"/>
    <a:srgbClr val="C1E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43" autoAdjust="0"/>
    <p:restoredTop sz="99855" autoAdjust="0"/>
  </p:normalViewPr>
  <p:slideViewPr>
    <p:cSldViewPr>
      <p:cViewPr varScale="1">
        <p:scale>
          <a:sx n="60" d="100"/>
          <a:sy n="60" d="100"/>
        </p:scale>
        <p:origin x="-96" y="-780"/>
      </p:cViewPr>
      <p:guideLst>
        <p:guide orient="horz" pos="2659"/>
        <p:guide pos="1429"/>
      </p:guideLst>
    </p:cSldViewPr>
  </p:slideViewPr>
  <p:notesTextViewPr>
    <p:cViewPr>
      <p:scale>
        <a:sx n="100" d="100"/>
        <a:sy n="100" d="100"/>
      </p:scale>
      <p:origin x="0" y="0"/>
    </p:cViewPr>
  </p:notesTextViewPr>
  <p:sorterViewPr>
    <p:cViewPr>
      <p:scale>
        <a:sx n="75" d="100"/>
        <a:sy n="75" d="100"/>
      </p:scale>
      <p:origin x="0" y="0"/>
    </p:cViewPr>
  </p:sorterViewPr>
  <p:notesViewPr>
    <p:cSldViewPr showGuides="1">
      <p:cViewPr varScale="1">
        <p:scale>
          <a:sx n="71" d="100"/>
          <a:sy n="71" d="100"/>
        </p:scale>
        <p:origin x="-234"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C:\Users\usd08802\Documents\Clarity\WAWATS\Phantom%20data%20-%20Water%20curves\AlluraClarity%20vs%20Allura%20Xper%20defaults%20%20%20kerma%20pmma%20measurements%20ATD.xlsx" TargetMode="External"/></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C:\Users\usd08802\Documents\Clarity\WAWATS\Phantom%20data%20-%20Water%20curves\AlluraClarity%20vs%20Allura%20Xper%20defaults%20%20%20kerma%20pmma%20measurements%20ATD.xlsx"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7.xml.rels><?xml version="1.0" encoding="UTF-8" standalone="yes"?>
<Relationships xmlns="http://schemas.openxmlformats.org/package/2006/relationships"><Relationship Id="rId1" Type="http://schemas.openxmlformats.org/officeDocument/2006/relationships/oleObject" Target="file:///C:\Users\usd08802\Documents\Clarity\WAWATS\Phantom%20data%20-%20Water%20curves\AlluraClarity%20vs%20Allura%20Xper%20defaults%20%20%20kerma%20pmma%20measurements.xlsx" TargetMode="External"/></Relationships>
</file>

<file path=ppt/charts/_rels/chart8.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cardio!$P$18:$P$27</c:f>
              <c:numCache>
                <c:formatCode>General</c:formatCode>
                <c:ptCount val="10"/>
                <c:pt idx="0">
                  <c:v>1.125E-2</c:v>
                </c:pt>
                <c:pt idx="1">
                  <c:v>2.1319999999999999E-2</c:v>
                </c:pt>
                <c:pt idx="2">
                  <c:v>3.2160000000000001E-2</c:v>
                </c:pt>
                <c:pt idx="3">
                  <c:v>5.5939999999999997E-2</c:v>
                </c:pt>
                <c:pt idx="4">
                  <c:v>7.9729999999999995E-2</c:v>
                </c:pt>
                <c:pt idx="5">
                  <c:v>0.12289</c:v>
                </c:pt>
                <c:pt idx="6">
                  <c:v>0.15781000000000001</c:v>
                </c:pt>
                <c:pt idx="7">
                  <c:v>0.23530000000000001</c:v>
                </c:pt>
                <c:pt idx="8">
                  <c:v>0.29288999999999998</c:v>
                </c:pt>
                <c:pt idx="9">
                  <c:v>0.3755</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cardio!$S$18:$S$27</c:f>
              <c:numCache>
                <c:formatCode>General</c:formatCode>
                <c:ptCount val="10"/>
                <c:pt idx="0">
                  <c:v>6.5659999999999996E-2</c:v>
                </c:pt>
                <c:pt idx="1">
                  <c:v>0.12095</c:v>
                </c:pt>
                <c:pt idx="2">
                  <c:v>0.18218999999999999</c:v>
                </c:pt>
                <c:pt idx="3">
                  <c:v>0.31389</c:v>
                </c:pt>
                <c:pt idx="4">
                  <c:v>0.43136999999999998</c:v>
                </c:pt>
                <c:pt idx="5">
                  <c:v>0.58562000000000003</c:v>
                </c:pt>
                <c:pt idx="6">
                  <c:v>0.68862000000000001</c:v>
                </c:pt>
                <c:pt idx="7">
                  <c:v>0.87556999999999996</c:v>
                </c:pt>
                <c:pt idx="8">
                  <c:v>1.02535</c:v>
                </c:pt>
                <c:pt idx="9">
                  <c:v>1.03992</c:v>
                </c:pt>
              </c:numCache>
            </c:numRef>
          </c:yVal>
          <c:smooth val="0"/>
        </c:ser>
        <c:dLbls>
          <c:showLegendKey val="0"/>
          <c:showVal val="0"/>
          <c:showCatName val="0"/>
          <c:showSerName val="0"/>
          <c:showPercent val="0"/>
          <c:showBubbleSize val="0"/>
        </c:dLbls>
        <c:axId val="261871104"/>
        <c:axId val="262508544"/>
      </c:scatterChart>
      <c:valAx>
        <c:axId val="261871104"/>
        <c:scaling>
          <c:orientation val="minMax"/>
          <c:max val="30"/>
          <c:min val="20"/>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262508544"/>
        <c:crosses val="autoZero"/>
        <c:crossBetween val="midCat"/>
        <c:majorUnit val="2.5"/>
      </c:valAx>
      <c:valAx>
        <c:axId val="262508544"/>
        <c:scaling>
          <c:orientation val="minMax"/>
          <c:max val="1"/>
          <c:min val="0"/>
        </c:scaling>
        <c:delete val="0"/>
        <c:axPos val="l"/>
        <c:majorGridlines/>
        <c:title>
          <c:tx>
            <c:rich>
              <a:bodyPr rot="-5400000" vert="horz"/>
              <a:lstStyle/>
              <a:p>
                <a:pPr>
                  <a:defRPr/>
                </a:pPr>
                <a:r>
                  <a:rPr lang="en-US"/>
                  <a:t>patient entrance dose [mGy/fr]</a:t>
                </a:r>
              </a:p>
            </c:rich>
          </c:tx>
          <c:layout/>
          <c:overlay val="0"/>
        </c:title>
        <c:numFmt formatCode="General" sourceLinked="1"/>
        <c:majorTickMark val="out"/>
        <c:minorTickMark val="none"/>
        <c:tickLblPos val="nextTo"/>
        <c:crossAx val="261871104"/>
        <c:crosses val="autoZero"/>
        <c:crossBetween val="midCat"/>
      </c:valAx>
    </c:plotArea>
    <c:legend>
      <c:legendPos val="l"/>
      <c:layout>
        <c:manualLayout>
          <c:xMode val="edge"/>
          <c:yMode val="edge"/>
          <c:x val="0.18333333333333343"/>
          <c:y val="0.22902307360833621"/>
          <c:w val="0.24298622047244106"/>
          <c:h val="0.14394358914090974"/>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cardio!$B$18:$B$27</c:f>
              <c:numCache>
                <c:formatCode>General</c:formatCode>
                <c:ptCount val="10"/>
                <c:pt idx="0">
                  <c:v>4.6789999999999998E-2</c:v>
                </c:pt>
                <c:pt idx="1">
                  <c:v>8.2369999999999999E-2</c:v>
                </c:pt>
                <c:pt idx="2">
                  <c:v>0.11916</c:v>
                </c:pt>
                <c:pt idx="3">
                  <c:v>0.18978999999999999</c:v>
                </c:pt>
                <c:pt idx="4">
                  <c:v>0.2485</c:v>
                </c:pt>
                <c:pt idx="5">
                  <c:v>0.36656</c:v>
                </c:pt>
                <c:pt idx="6">
                  <c:v>0.43619000000000002</c:v>
                </c:pt>
                <c:pt idx="7">
                  <c:v>0.44281999999999999</c:v>
                </c:pt>
                <c:pt idx="8">
                  <c:v>0.43530999999999997</c:v>
                </c:pt>
                <c:pt idx="9">
                  <c:v>0.44223000000000001</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cardio!$A$18:$A$27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cardio!$E$18:$E$27</c:f>
              <c:numCache>
                <c:formatCode>General</c:formatCode>
                <c:ptCount val="10"/>
                <c:pt idx="0">
                  <c:v>6.787E-2</c:v>
                </c:pt>
                <c:pt idx="1">
                  <c:v>0.12442</c:v>
                </c:pt>
                <c:pt idx="2">
                  <c:v>0.18187999999999999</c:v>
                </c:pt>
                <c:pt idx="3">
                  <c:v>0.31441999999999998</c:v>
                </c:pt>
                <c:pt idx="4">
                  <c:v>0.44624999999999998</c:v>
                </c:pt>
                <c:pt idx="5">
                  <c:v>0.66266999999999998</c:v>
                </c:pt>
                <c:pt idx="6">
                  <c:v>0.83001000000000003</c:v>
                </c:pt>
                <c:pt idx="7">
                  <c:v>0.82755999999999996</c:v>
                </c:pt>
                <c:pt idx="8">
                  <c:v>0.83435999999999999</c:v>
                </c:pt>
                <c:pt idx="9">
                  <c:v>0.83220000000000005</c:v>
                </c:pt>
              </c:numCache>
            </c:numRef>
          </c:yVal>
          <c:smooth val="0"/>
        </c:ser>
        <c:dLbls>
          <c:showLegendKey val="0"/>
          <c:showVal val="0"/>
          <c:showCatName val="0"/>
          <c:showSerName val="0"/>
          <c:showPercent val="0"/>
          <c:showBubbleSize val="0"/>
        </c:dLbls>
        <c:axId val="262799360"/>
        <c:axId val="262801664"/>
      </c:scatterChart>
      <c:valAx>
        <c:axId val="262799360"/>
        <c:scaling>
          <c:orientation val="minMax"/>
          <c:max val="30"/>
          <c:min val="20"/>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262801664"/>
        <c:crosses val="autoZero"/>
        <c:crossBetween val="midCat"/>
        <c:majorUnit val="2.5"/>
      </c:valAx>
      <c:valAx>
        <c:axId val="262801664"/>
        <c:scaling>
          <c:orientation val="minMax"/>
          <c:max val="1"/>
          <c:min val="0"/>
        </c:scaling>
        <c:delete val="0"/>
        <c:axPos val="l"/>
        <c:majorGridlines/>
        <c:title>
          <c:tx>
            <c:rich>
              <a:bodyPr rot="-5400000" vert="horz"/>
              <a:lstStyle/>
              <a:p>
                <a:pPr>
                  <a:defRPr/>
                </a:pPr>
                <a:r>
                  <a:rPr lang="en-US"/>
                  <a:t>patient entrance dose rate [mGy/s]</a:t>
                </a:r>
              </a:p>
            </c:rich>
          </c:tx>
          <c:layout/>
          <c:overlay val="0"/>
        </c:title>
        <c:numFmt formatCode="General" sourceLinked="1"/>
        <c:majorTickMark val="out"/>
        <c:minorTickMark val="none"/>
        <c:tickLblPos val="nextTo"/>
        <c:crossAx val="262799360"/>
        <c:crosses val="autoZero"/>
        <c:crossBetween val="midCat"/>
      </c:valAx>
    </c:plotArea>
    <c:legend>
      <c:legendPos val="l"/>
      <c:layout>
        <c:manualLayout>
          <c:xMode val="edge"/>
          <c:yMode val="edge"/>
          <c:x val="0.18333333333333332"/>
          <c:y val="0.22902307360833626"/>
          <c:w val="0.24298622047244095"/>
          <c:h val="0.14394358914090963"/>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paediatric!$A$14:$A$27</c:f>
              <c:numCache>
                <c:formatCode>General</c:formatCode>
                <c:ptCount val="14"/>
                <c:pt idx="0">
                  <c:v>5</c:v>
                </c:pt>
                <c:pt idx="1">
                  <c:v>8</c:v>
                </c:pt>
                <c:pt idx="2">
                  <c:v>10</c:v>
                </c:pt>
                <c:pt idx="3">
                  <c:v>13</c:v>
                </c:pt>
                <c:pt idx="4">
                  <c:v>15</c:v>
                </c:pt>
                <c:pt idx="5">
                  <c:v>18</c:v>
                </c:pt>
                <c:pt idx="6">
                  <c:v>20</c:v>
                </c:pt>
                <c:pt idx="7">
                  <c:v>23</c:v>
                </c:pt>
                <c:pt idx="8">
                  <c:v>25</c:v>
                </c:pt>
                <c:pt idx="9">
                  <c:v>28</c:v>
                </c:pt>
                <c:pt idx="10">
                  <c:v>30</c:v>
                </c:pt>
                <c:pt idx="11">
                  <c:v>33</c:v>
                </c:pt>
                <c:pt idx="12">
                  <c:v>35</c:v>
                </c:pt>
                <c:pt idx="13">
                  <c:v>38</c:v>
                </c:pt>
              </c:numCache>
            </c:numRef>
          </c:xVal>
          <c:yVal>
            <c:numRef>
              <c:f>paediatric!$P$14:$P$27</c:f>
              <c:numCache>
                <c:formatCode>General</c:formatCode>
                <c:ptCount val="14"/>
                <c:pt idx="0">
                  <c:v>6.9999999999999999E-4</c:v>
                </c:pt>
                <c:pt idx="1">
                  <c:v>1.34E-3</c:v>
                </c:pt>
                <c:pt idx="2">
                  <c:v>2.1299999999999999E-3</c:v>
                </c:pt>
                <c:pt idx="3">
                  <c:v>3.7699999999999999E-3</c:v>
                </c:pt>
                <c:pt idx="4">
                  <c:v>5.5300000000000002E-3</c:v>
                </c:pt>
                <c:pt idx="5">
                  <c:v>9.9900000000000006E-3</c:v>
                </c:pt>
                <c:pt idx="6">
                  <c:v>1.443E-2</c:v>
                </c:pt>
                <c:pt idx="7">
                  <c:v>2.3519999999999999E-2</c:v>
                </c:pt>
                <c:pt idx="8">
                  <c:v>3.1969999999999998E-2</c:v>
                </c:pt>
                <c:pt idx="9">
                  <c:v>4.9230000000000003E-2</c:v>
                </c:pt>
                <c:pt idx="10">
                  <c:v>6.2489999999999997E-2</c:v>
                </c:pt>
                <c:pt idx="11">
                  <c:v>6.5430000000000002E-2</c:v>
                </c:pt>
                <c:pt idx="12">
                  <c:v>6.4500000000000002E-2</c:v>
                </c:pt>
                <c:pt idx="13">
                  <c:v>6.5269999999999995E-2</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paediatric!$A$14:$A$27</c:f>
              <c:numCache>
                <c:formatCode>General</c:formatCode>
                <c:ptCount val="14"/>
                <c:pt idx="0">
                  <c:v>5</c:v>
                </c:pt>
                <c:pt idx="1">
                  <c:v>8</c:v>
                </c:pt>
                <c:pt idx="2">
                  <c:v>10</c:v>
                </c:pt>
                <c:pt idx="3">
                  <c:v>13</c:v>
                </c:pt>
                <c:pt idx="4">
                  <c:v>15</c:v>
                </c:pt>
                <c:pt idx="5">
                  <c:v>18</c:v>
                </c:pt>
                <c:pt idx="6">
                  <c:v>20</c:v>
                </c:pt>
                <c:pt idx="7">
                  <c:v>23</c:v>
                </c:pt>
                <c:pt idx="8">
                  <c:v>25</c:v>
                </c:pt>
                <c:pt idx="9">
                  <c:v>28</c:v>
                </c:pt>
                <c:pt idx="10">
                  <c:v>30</c:v>
                </c:pt>
                <c:pt idx="11">
                  <c:v>33</c:v>
                </c:pt>
                <c:pt idx="12">
                  <c:v>35</c:v>
                </c:pt>
                <c:pt idx="13">
                  <c:v>38</c:v>
                </c:pt>
              </c:numCache>
            </c:numRef>
          </c:xVal>
          <c:yVal>
            <c:numRef>
              <c:f>paediatric!$S$14:$S$27</c:f>
              <c:numCache>
                <c:formatCode>General</c:formatCode>
                <c:ptCount val="14"/>
                <c:pt idx="0">
                  <c:v>3.0100000000000001E-3</c:v>
                </c:pt>
                <c:pt idx="1">
                  <c:v>5.4299999999999999E-3</c:v>
                </c:pt>
                <c:pt idx="2">
                  <c:v>8.1799999999999998E-3</c:v>
                </c:pt>
                <c:pt idx="3">
                  <c:v>1.436E-2</c:v>
                </c:pt>
                <c:pt idx="4">
                  <c:v>2.0389999999999998E-2</c:v>
                </c:pt>
                <c:pt idx="5">
                  <c:v>3.27E-2</c:v>
                </c:pt>
                <c:pt idx="6">
                  <c:v>4.4810000000000003E-2</c:v>
                </c:pt>
                <c:pt idx="7">
                  <c:v>7.0569999999999994E-2</c:v>
                </c:pt>
                <c:pt idx="8">
                  <c:v>9.4899999999999998E-2</c:v>
                </c:pt>
                <c:pt idx="9">
                  <c:v>0.12761</c:v>
                </c:pt>
                <c:pt idx="10">
                  <c:v>0.12756000000000001</c:v>
                </c:pt>
                <c:pt idx="11">
                  <c:v>0.12753999999999999</c:v>
                </c:pt>
                <c:pt idx="12">
                  <c:v>0.12822</c:v>
                </c:pt>
                <c:pt idx="13">
                  <c:v>0.12831999999999999</c:v>
                </c:pt>
              </c:numCache>
            </c:numRef>
          </c:yVal>
          <c:smooth val="0"/>
        </c:ser>
        <c:dLbls>
          <c:showLegendKey val="0"/>
          <c:showVal val="0"/>
          <c:showCatName val="0"/>
          <c:showSerName val="0"/>
          <c:showPercent val="0"/>
          <c:showBubbleSize val="0"/>
        </c:dLbls>
        <c:axId val="233775872"/>
        <c:axId val="233778176"/>
      </c:scatterChart>
      <c:valAx>
        <c:axId val="233775872"/>
        <c:scaling>
          <c:orientation val="minMax"/>
          <c:max val="25"/>
          <c:min val="5"/>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233778176"/>
        <c:crosses val="autoZero"/>
        <c:crossBetween val="midCat"/>
        <c:majorUnit val="2.5"/>
      </c:valAx>
      <c:valAx>
        <c:axId val="233778176"/>
        <c:scaling>
          <c:orientation val="minMax"/>
          <c:max val="0.1"/>
          <c:min val="0"/>
        </c:scaling>
        <c:delete val="0"/>
        <c:axPos val="l"/>
        <c:majorGridlines/>
        <c:title>
          <c:tx>
            <c:rich>
              <a:bodyPr rot="-5400000" vert="horz"/>
              <a:lstStyle/>
              <a:p>
                <a:pPr>
                  <a:defRPr/>
                </a:pPr>
                <a:r>
                  <a:rPr lang="en-US"/>
                  <a:t>patient entrance dose [mGy/fr]</a:t>
                </a:r>
              </a:p>
            </c:rich>
          </c:tx>
          <c:layout/>
          <c:overlay val="0"/>
        </c:title>
        <c:numFmt formatCode="General" sourceLinked="1"/>
        <c:majorTickMark val="out"/>
        <c:minorTickMark val="none"/>
        <c:tickLblPos val="nextTo"/>
        <c:crossAx val="233775872"/>
        <c:crosses val="autoZero"/>
        <c:crossBetween val="midCat"/>
      </c:valAx>
    </c:plotArea>
    <c:legend>
      <c:legendPos val="l"/>
      <c:layout>
        <c:manualLayout>
          <c:xMode val="edge"/>
          <c:yMode val="edge"/>
          <c:x val="0.18333333333333349"/>
          <c:y val="0.22902307360833618"/>
          <c:w val="0.2429862204724412"/>
          <c:h val="0.14394358914090982"/>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70C0"/>
              </a:solidFill>
              <a:prstDash val="sysDot"/>
            </a:ln>
          </c:spPr>
          <c:marker>
            <c:symbol val="circle"/>
            <c:size val="6"/>
            <c:spPr>
              <a:solidFill>
                <a:srgbClr val="00B0F0"/>
              </a:solidFill>
              <a:ln>
                <a:solidFill>
                  <a:srgbClr val="0070C0"/>
                </a:solidFill>
              </a:ln>
            </c:spPr>
          </c:marker>
          <c:xVal>
            <c:numRef>
              <c:f>paediatric!$A$14:$A$22</c:f>
              <c:numCache>
                <c:formatCode>General</c:formatCode>
                <c:ptCount val="9"/>
                <c:pt idx="0">
                  <c:v>5</c:v>
                </c:pt>
                <c:pt idx="1">
                  <c:v>8</c:v>
                </c:pt>
                <c:pt idx="2">
                  <c:v>10</c:v>
                </c:pt>
                <c:pt idx="3">
                  <c:v>13</c:v>
                </c:pt>
                <c:pt idx="4">
                  <c:v>15</c:v>
                </c:pt>
                <c:pt idx="5">
                  <c:v>18</c:v>
                </c:pt>
                <c:pt idx="6">
                  <c:v>20</c:v>
                </c:pt>
                <c:pt idx="7">
                  <c:v>23</c:v>
                </c:pt>
                <c:pt idx="8">
                  <c:v>25</c:v>
                </c:pt>
              </c:numCache>
            </c:numRef>
          </c:xVal>
          <c:yVal>
            <c:numRef>
              <c:f>paediatric!$B$14:$B$22</c:f>
              <c:numCache>
                <c:formatCode>General</c:formatCode>
                <c:ptCount val="9"/>
                <c:pt idx="0">
                  <c:v>1.1199999999999999E-3</c:v>
                </c:pt>
                <c:pt idx="1">
                  <c:v>5.0499999999999998E-3</c:v>
                </c:pt>
                <c:pt idx="2">
                  <c:v>7.4999999999999997E-3</c:v>
                </c:pt>
                <c:pt idx="3">
                  <c:v>1.375E-2</c:v>
                </c:pt>
                <c:pt idx="4">
                  <c:v>1.9910000000000001E-2</c:v>
                </c:pt>
                <c:pt idx="5">
                  <c:v>3.5490000000000001E-2</c:v>
                </c:pt>
                <c:pt idx="6">
                  <c:v>5.1229999999999998E-2</c:v>
                </c:pt>
                <c:pt idx="7">
                  <c:v>7.6670000000000002E-2</c:v>
                </c:pt>
                <c:pt idx="8">
                  <c:v>9.8350000000000007E-2</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paediatric!$A$14:$A$22</c:f>
              <c:numCache>
                <c:formatCode>General</c:formatCode>
                <c:ptCount val="9"/>
                <c:pt idx="0">
                  <c:v>5</c:v>
                </c:pt>
                <c:pt idx="1">
                  <c:v>8</c:v>
                </c:pt>
                <c:pt idx="2">
                  <c:v>10</c:v>
                </c:pt>
                <c:pt idx="3">
                  <c:v>13</c:v>
                </c:pt>
                <c:pt idx="4">
                  <c:v>15</c:v>
                </c:pt>
                <c:pt idx="5">
                  <c:v>18</c:v>
                </c:pt>
                <c:pt idx="6">
                  <c:v>20</c:v>
                </c:pt>
                <c:pt idx="7">
                  <c:v>23</c:v>
                </c:pt>
                <c:pt idx="8">
                  <c:v>25</c:v>
                </c:pt>
              </c:numCache>
            </c:numRef>
          </c:xVal>
          <c:yVal>
            <c:numRef>
              <c:f>paediatric!$E$14:$E$22</c:f>
              <c:numCache>
                <c:formatCode>General</c:formatCode>
                <c:ptCount val="9"/>
                <c:pt idx="0">
                  <c:v>7.62E-3</c:v>
                </c:pt>
                <c:pt idx="1">
                  <c:v>1.3769999999999999E-2</c:v>
                </c:pt>
                <c:pt idx="2">
                  <c:v>2.137E-2</c:v>
                </c:pt>
                <c:pt idx="3">
                  <c:v>3.798E-2</c:v>
                </c:pt>
                <c:pt idx="4">
                  <c:v>5.5649999999999998E-2</c:v>
                </c:pt>
                <c:pt idx="5">
                  <c:v>9.6170000000000005E-2</c:v>
                </c:pt>
                <c:pt idx="6">
                  <c:v>0.13969999999999999</c:v>
                </c:pt>
                <c:pt idx="7">
                  <c:v>0.2082</c:v>
                </c:pt>
                <c:pt idx="8">
                  <c:v>0.27572999999999998</c:v>
                </c:pt>
              </c:numCache>
            </c:numRef>
          </c:yVal>
          <c:smooth val="0"/>
        </c:ser>
        <c:dLbls>
          <c:showLegendKey val="0"/>
          <c:showVal val="0"/>
          <c:showCatName val="0"/>
          <c:showSerName val="0"/>
          <c:showPercent val="0"/>
          <c:showBubbleSize val="0"/>
        </c:dLbls>
        <c:axId val="169009536"/>
        <c:axId val="169011456"/>
      </c:scatterChart>
      <c:valAx>
        <c:axId val="169009536"/>
        <c:scaling>
          <c:orientation val="minMax"/>
          <c:max val="25"/>
          <c:min val="5"/>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169011456"/>
        <c:crosses val="autoZero"/>
        <c:crossBetween val="midCat"/>
        <c:majorUnit val="2.5"/>
      </c:valAx>
      <c:valAx>
        <c:axId val="169011456"/>
        <c:scaling>
          <c:orientation val="minMax"/>
          <c:max val="0.25"/>
          <c:min val="0"/>
        </c:scaling>
        <c:delete val="0"/>
        <c:axPos val="l"/>
        <c:majorGridlines/>
        <c:title>
          <c:tx>
            <c:rich>
              <a:bodyPr rot="-5400000" vert="horz"/>
              <a:lstStyle/>
              <a:p>
                <a:pPr>
                  <a:defRPr/>
                </a:pPr>
                <a:r>
                  <a:rPr lang="en-US"/>
                  <a:t>patient entrance dose rate [mGy/s]</a:t>
                </a:r>
              </a:p>
            </c:rich>
          </c:tx>
          <c:layout/>
          <c:overlay val="0"/>
        </c:title>
        <c:numFmt formatCode="General" sourceLinked="1"/>
        <c:majorTickMark val="out"/>
        <c:minorTickMark val="none"/>
        <c:tickLblPos val="nextTo"/>
        <c:crossAx val="169009536"/>
        <c:crosses val="autoZero"/>
        <c:crossBetween val="midCat"/>
      </c:valAx>
    </c:plotArea>
    <c:legend>
      <c:legendPos val="l"/>
      <c:layout>
        <c:manualLayout>
          <c:xMode val="edge"/>
          <c:yMode val="edge"/>
          <c:x val="0.18333333333333343"/>
          <c:y val="0.22902307360833621"/>
          <c:w val="0.24298622047244106"/>
          <c:h val="0.14394358914090974"/>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EP!$A$18:$A$27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EP!$P$18:$P$27</c:f>
              <c:numCache>
                <c:formatCode>General</c:formatCode>
                <c:ptCount val="10"/>
                <c:pt idx="0">
                  <c:v>9.5999999999999992E-3</c:v>
                </c:pt>
                <c:pt idx="1">
                  <c:v>1.8069999999999999E-2</c:v>
                </c:pt>
                <c:pt idx="2">
                  <c:v>2.7400000000000001E-2</c:v>
                </c:pt>
                <c:pt idx="3">
                  <c:v>4.675E-2</c:v>
                </c:pt>
                <c:pt idx="4">
                  <c:v>6.8529999999999994E-2</c:v>
                </c:pt>
                <c:pt idx="5">
                  <c:v>0.10727</c:v>
                </c:pt>
                <c:pt idx="6">
                  <c:v>0.13750999999999999</c:v>
                </c:pt>
                <c:pt idx="7">
                  <c:v>0.19991</c:v>
                </c:pt>
                <c:pt idx="8">
                  <c:v>0.24668999999999999</c:v>
                </c:pt>
                <c:pt idx="9">
                  <c:v>0.34942000000000001</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EP!$A$18:$A$27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EP!$S$18:$S$27</c:f>
              <c:numCache>
                <c:formatCode>General</c:formatCode>
                <c:ptCount val="10"/>
                <c:pt idx="0">
                  <c:v>3.1199999999999999E-2</c:v>
                </c:pt>
                <c:pt idx="1">
                  <c:v>5.7200000000000001E-2</c:v>
                </c:pt>
                <c:pt idx="2">
                  <c:v>8.6690000000000003E-2</c:v>
                </c:pt>
                <c:pt idx="3">
                  <c:v>0.14518</c:v>
                </c:pt>
                <c:pt idx="4">
                  <c:v>0.20598</c:v>
                </c:pt>
                <c:pt idx="5">
                  <c:v>0.29701</c:v>
                </c:pt>
                <c:pt idx="6">
                  <c:v>0.36968000000000001</c:v>
                </c:pt>
                <c:pt idx="7">
                  <c:v>0.50226000000000004</c:v>
                </c:pt>
                <c:pt idx="8">
                  <c:v>0.61136999999999997</c:v>
                </c:pt>
                <c:pt idx="9">
                  <c:v>0.73211000000000004</c:v>
                </c:pt>
              </c:numCache>
            </c:numRef>
          </c:yVal>
          <c:smooth val="0"/>
        </c:ser>
        <c:dLbls>
          <c:showLegendKey val="0"/>
          <c:showVal val="0"/>
          <c:showCatName val="0"/>
          <c:showSerName val="0"/>
          <c:showPercent val="0"/>
          <c:showBubbleSize val="0"/>
        </c:dLbls>
        <c:axId val="280443904"/>
        <c:axId val="280446464"/>
      </c:scatterChart>
      <c:valAx>
        <c:axId val="280443904"/>
        <c:scaling>
          <c:orientation val="minMax"/>
          <c:max val="30"/>
          <c:min val="20"/>
        </c:scaling>
        <c:delete val="0"/>
        <c:axPos val="b"/>
        <c:majorGridlines/>
        <c:title>
          <c:tx>
            <c:rich>
              <a:bodyPr/>
              <a:lstStyle/>
              <a:p>
                <a:pPr>
                  <a:defRPr/>
                </a:pPr>
                <a:r>
                  <a:rPr lang="en-US"/>
                  <a:t>Equivalent pateint thickness [cm]</a:t>
                </a:r>
              </a:p>
            </c:rich>
          </c:tx>
          <c:layout/>
          <c:overlay val="0"/>
        </c:title>
        <c:numFmt formatCode="General" sourceLinked="1"/>
        <c:majorTickMark val="out"/>
        <c:minorTickMark val="none"/>
        <c:tickLblPos val="nextTo"/>
        <c:crossAx val="280446464"/>
        <c:crosses val="autoZero"/>
        <c:crossBetween val="midCat"/>
        <c:majorUnit val="2.5"/>
      </c:valAx>
      <c:valAx>
        <c:axId val="280446464"/>
        <c:scaling>
          <c:orientation val="minMax"/>
          <c:max val="0.5"/>
          <c:min val="0"/>
        </c:scaling>
        <c:delete val="0"/>
        <c:axPos val="l"/>
        <c:majorGridlines/>
        <c:title>
          <c:tx>
            <c:rich>
              <a:bodyPr rot="-5400000" vert="horz"/>
              <a:lstStyle/>
              <a:p>
                <a:pPr>
                  <a:defRPr/>
                </a:pPr>
                <a:r>
                  <a:rPr lang="en-US"/>
                  <a:t>patient entrance dose [mGy/fr]</a:t>
                </a:r>
              </a:p>
            </c:rich>
          </c:tx>
          <c:layout/>
          <c:overlay val="0"/>
        </c:title>
        <c:numFmt formatCode="General" sourceLinked="1"/>
        <c:majorTickMark val="out"/>
        <c:minorTickMark val="none"/>
        <c:tickLblPos val="nextTo"/>
        <c:crossAx val="280443904"/>
        <c:crosses val="autoZero"/>
        <c:crossBetween val="midCat"/>
      </c:valAx>
    </c:plotArea>
    <c:legend>
      <c:legendPos val="l"/>
      <c:layout>
        <c:manualLayout>
          <c:xMode val="edge"/>
          <c:yMode val="edge"/>
          <c:x val="0.18333333333333349"/>
          <c:y val="0.22902307360833618"/>
          <c:w val="0.2429862204724412"/>
          <c:h val="0.14394358914090982"/>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EP!$A$18:$A$27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EP!$B$18:$B$27</c:f>
              <c:numCache>
                <c:formatCode>General</c:formatCode>
                <c:ptCount val="10"/>
                <c:pt idx="0">
                  <c:v>1.2579999999999999E-2</c:v>
                </c:pt>
                <c:pt idx="1">
                  <c:v>2.2349999999999998E-2</c:v>
                </c:pt>
                <c:pt idx="2">
                  <c:v>3.1199999999999999E-2</c:v>
                </c:pt>
                <c:pt idx="3">
                  <c:v>4.6030000000000001E-2</c:v>
                </c:pt>
                <c:pt idx="4">
                  <c:v>5.9859999999999997E-2</c:v>
                </c:pt>
                <c:pt idx="5">
                  <c:v>8.7190000000000004E-2</c:v>
                </c:pt>
                <c:pt idx="6">
                  <c:v>8.9569999999999997E-2</c:v>
                </c:pt>
                <c:pt idx="7">
                  <c:v>9.0529999999999999E-2</c:v>
                </c:pt>
                <c:pt idx="8">
                  <c:v>8.9160000000000003E-2</c:v>
                </c:pt>
                <c:pt idx="9">
                  <c:v>9.0310000000000001E-2</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EP!$A$18:$A$27</c:f>
              <c:numCache>
                <c:formatCode>General</c:formatCode>
                <c:ptCount val="10"/>
                <c:pt idx="0">
                  <c:v>15</c:v>
                </c:pt>
                <c:pt idx="1">
                  <c:v>18</c:v>
                </c:pt>
                <c:pt idx="2">
                  <c:v>20</c:v>
                </c:pt>
                <c:pt idx="3">
                  <c:v>23</c:v>
                </c:pt>
                <c:pt idx="4">
                  <c:v>25</c:v>
                </c:pt>
                <c:pt idx="5">
                  <c:v>28</c:v>
                </c:pt>
                <c:pt idx="6">
                  <c:v>30</c:v>
                </c:pt>
                <c:pt idx="7">
                  <c:v>33</c:v>
                </c:pt>
                <c:pt idx="8">
                  <c:v>35</c:v>
                </c:pt>
                <c:pt idx="9">
                  <c:v>38</c:v>
                </c:pt>
              </c:numCache>
            </c:numRef>
          </c:xVal>
          <c:yVal>
            <c:numRef>
              <c:f>EP!$E$18:$E$27</c:f>
              <c:numCache>
                <c:formatCode>General</c:formatCode>
                <c:ptCount val="10"/>
                <c:pt idx="0">
                  <c:v>2.5770000000000001E-2</c:v>
                </c:pt>
                <c:pt idx="1">
                  <c:v>4.6219999999999997E-2</c:v>
                </c:pt>
                <c:pt idx="2">
                  <c:v>6.5699999999999995E-2</c:v>
                </c:pt>
                <c:pt idx="3">
                  <c:v>0.10335999999999999</c:v>
                </c:pt>
                <c:pt idx="4">
                  <c:v>0.14093</c:v>
                </c:pt>
                <c:pt idx="5">
                  <c:v>0.16200999999999999</c:v>
                </c:pt>
                <c:pt idx="6">
                  <c:v>0.16264000000000001</c:v>
                </c:pt>
                <c:pt idx="7">
                  <c:v>0.16214000000000001</c:v>
                </c:pt>
                <c:pt idx="8">
                  <c:v>0.16291</c:v>
                </c:pt>
                <c:pt idx="9">
                  <c:v>0.16231000000000001</c:v>
                </c:pt>
              </c:numCache>
            </c:numRef>
          </c:yVal>
          <c:smooth val="0"/>
        </c:ser>
        <c:dLbls>
          <c:showLegendKey val="0"/>
          <c:showVal val="0"/>
          <c:showCatName val="0"/>
          <c:showSerName val="0"/>
          <c:showPercent val="0"/>
          <c:showBubbleSize val="0"/>
        </c:dLbls>
        <c:axId val="280462848"/>
        <c:axId val="280473600"/>
      </c:scatterChart>
      <c:valAx>
        <c:axId val="280462848"/>
        <c:scaling>
          <c:orientation val="minMax"/>
          <c:max val="30"/>
          <c:min val="20"/>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280473600"/>
        <c:crosses val="autoZero"/>
        <c:crossBetween val="midCat"/>
        <c:majorUnit val="2.5"/>
      </c:valAx>
      <c:valAx>
        <c:axId val="280473600"/>
        <c:scaling>
          <c:orientation val="minMax"/>
          <c:max val="0.2"/>
          <c:min val="0"/>
        </c:scaling>
        <c:delete val="0"/>
        <c:axPos val="l"/>
        <c:majorGridlines/>
        <c:title>
          <c:tx>
            <c:rich>
              <a:bodyPr rot="-5400000" vert="horz"/>
              <a:lstStyle/>
              <a:p>
                <a:pPr>
                  <a:defRPr/>
                </a:pPr>
                <a:r>
                  <a:rPr lang="en-US"/>
                  <a:t>patient entrance dose rate [mGy/s]</a:t>
                </a:r>
              </a:p>
            </c:rich>
          </c:tx>
          <c:layout/>
          <c:overlay val="0"/>
        </c:title>
        <c:numFmt formatCode="General" sourceLinked="1"/>
        <c:majorTickMark val="out"/>
        <c:minorTickMark val="none"/>
        <c:tickLblPos val="nextTo"/>
        <c:crossAx val="280462848"/>
        <c:crosses val="autoZero"/>
        <c:crossBetween val="midCat"/>
      </c:valAx>
    </c:plotArea>
    <c:legend>
      <c:legendPos val="l"/>
      <c:layout>
        <c:manualLayout>
          <c:xMode val="edge"/>
          <c:yMode val="edge"/>
          <c:x val="0.18333333333333343"/>
          <c:y val="0.22902307360833621"/>
          <c:w val="0.24298622047244106"/>
          <c:h val="0.14394358914090974"/>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AlluraClarity</c:v>
          </c:tx>
          <c:spPr>
            <a:ln w="25400">
              <a:solidFill>
                <a:srgbClr val="00B0F0"/>
              </a:solidFill>
              <a:prstDash val="sysDot"/>
            </a:ln>
          </c:spPr>
          <c:marker>
            <c:symbol val="circle"/>
            <c:size val="6"/>
            <c:spPr>
              <a:solidFill>
                <a:srgbClr val="00B0F0"/>
              </a:solidFill>
              <a:ln>
                <a:solidFill>
                  <a:srgbClr val="00B0F0"/>
                </a:solidFill>
              </a:ln>
            </c:spPr>
          </c:marker>
          <c:xVal>
            <c:numRef>
              <c:f>abdomen!$O$17:$O$26</c:f>
              <c:numCache>
                <c:formatCode>General</c:formatCode>
                <c:ptCount val="10"/>
                <c:pt idx="0">
                  <c:v>13</c:v>
                </c:pt>
                <c:pt idx="1">
                  <c:v>15</c:v>
                </c:pt>
                <c:pt idx="2">
                  <c:v>18</c:v>
                </c:pt>
                <c:pt idx="3">
                  <c:v>20</c:v>
                </c:pt>
                <c:pt idx="4">
                  <c:v>23</c:v>
                </c:pt>
                <c:pt idx="5">
                  <c:v>25</c:v>
                </c:pt>
                <c:pt idx="6">
                  <c:v>28</c:v>
                </c:pt>
                <c:pt idx="7">
                  <c:v>30</c:v>
                </c:pt>
                <c:pt idx="8">
                  <c:v>33</c:v>
                </c:pt>
                <c:pt idx="9">
                  <c:v>35</c:v>
                </c:pt>
              </c:numCache>
            </c:numRef>
          </c:xVal>
          <c:yVal>
            <c:numRef>
              <c:f>abdomen!$P$17:$P$26</c:f>
              <c:numCache>
                <c:formatCode>General</c:formatCode>
                <c:ptCount val="10"/>
                <c:pt idx="0">
                  <c:v>0.17415</c:v>
                </c:pt>
                <c:pt idx="1">
                  <c:v>0.26941999999999999</c:v>
                </c:pt>
                <c:pt idx="2">
                  <c:v>0.52212000000000003</c:v>
                </c:pt>
                <c:pt idx="3">
                  <c:v>0.82333000000000001</c:v>
                </c:pt>
                <c:pt idx="4">
                  <c:v>1.5351900000000001</c:v>
                </c:pt>
                <c:pt idx="5">
                  <c:v>2.3990499999999999</c:v>
                </c:pt>
                <c:pt idx="6">
                  <c:v>4.4914800000000001</c:v>
                </c:pt>
                <c:pt idx="7">
                  <c:v>5.5247799999999998</c:v>
                </c:pt>
                <c:pt idx="8">
                  <c:v>6.9657499999999999</c:v>
                </c:pt>
                <c:pt idx="9">
                  <c:v>8.0094899999999996</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abdomen!$O$17:$O$26</c:f>
              <c:numCache>
                <c:formatCode>General</c:formatCode>
                <c:ptCount val="10"/>
                <c:pt idx="0">
                  <c:v>13</c:v>
                </c:pt>
                <c:pt idx="1">
                  <c:v>15</c:v>
                </c:pt>
                <c:pt idx="2">
                  <c:v>18</c:v>
                </c:pt>
                <c:pt idx="3">
                  <c:v>20</c:v>
                </c:pt>
                <c:pt idx="4">
                  <c:v>23</c:v>
                </c:pt>
                <c:pt idx="5">
                  <c:v>25</c:v>
                </c:pt>
                <c:pt idx="6">
                  <c:v>28</c:v>
                </c:pt>
                <c:pt idx="7">
                  <c:v>30</c:v>
                </c:pt>
                <c:pt idx="8">
                  <c:v>33</c:v>
                </c:pt>
                <c:pt idx="9">
                  <c:v>35</c:v>
                </c:pt>
              </c:numCache>
            </c:numRef>
          </c:xVal>
          <c:yVal>
            <c:numRef>
              <c:f>abdomen!$S$17:$S$26</c:f>
              <c:numCache>
                <c:formatCode>General</c:formatCode>
                <c:ptCount val="10"/>
                <c:pt idx="0">
                  <c:v>0.61506000000000005</c:v>
                </c:pt>
                <c:pt idx="1">
                  <c:v>0.96753</c:v>
                </c:pt>
                <c:pt idx="2">
                  <c:v>1.8957900000000001</c:v>
                </c:pt>
                <c:pt idx="3">
                  <c:v>3.0227400000000002</c:v>
                </c:pt>
                <c:pt idx="4">
                  <c:v>5.8967400000000003</c:v>
                </c:pt>
                <c:pt idx="5">
                  <c:v>7.2211699999999999</c:v>
                </c:pt>
                <c:pt idx="6">
                  <c:v>8.4869699999999995</c:v>
                </c:pt>
                <c:pt idx="7">
                  <c:v>9.5883900000000004</c:v>
                </c:pt>
                <c:pt idx="8">
                  <c:v>9.7185000000000006</c:v>
                </c:pt>
                <c:pt idx="9">
                  <c:v>9.7397299999999998</c:v>
                </c:pt>
              </c:numCache>
            </c:numRef>
          </c:yVal>
          <c:smooth val="0"/>
        </c:ser>
        <c:dLbls>
          <c:showLegendKey val="0"/>
          <c:showVal val="0"/>
          <c:showCatName val="0"/>
          <c:showSerName val="0"/>
          <c:showPercent val="0"/>
          <c:showBubbleSize val="0"/>
        </c:dLbls>
        <c:axId val="280867200"/>
        <c:axId val="280869504"/>
      </c:scatterChart>
      <c:valAx>
        <c:axId val="280867200"/>
        <c:scaling>
          <c:orientation val="minMax"/>
          <c:max val="35"/>
          <c:min val="17.5"/>
        </c:scaling>
        <c:delete val="0"/>
        <c:axPos val="b"/>
        <c:majorGridlines/>
        <c:title>
          <c:tx>
            <c:rich>
              <a:bodyPr/>
              <a:lstStyle/>
              <a:p>
                <a:pPr>
                  <a:defRPr/>
                </a:pPr>
                <a:r>
                  <a:rPr lang="en-US"/>
                  <a:t>Equivalent patient thickness [cm]</a:t>
                </a:r>
              </a:p>
            </c:rich>
          </c:tx>
          <c:layout/>
          <c:overlay val="0"/>
        </c:title>
        <c:numFmt formatCode="General" sourceLinked="1"/>
        <c:majorTickMark val="out"/>
        <c:minorTickMark val="none"/>
        <c:tickLblPos val="nextTo"/>
        <c:crossAx val="280869504"/>
        <c:crosses val="autoZero"/>
        <c:crossBetween val="midCat"/>
        <c:majorUnit val="2.5"/>
      </c:valAx>
      <c:valAx>
        <c:axId val="280869504"/>
        <c:scaling>
          <c:orientation val="minMax"/>
          <c:max val="10"/>
          <c:min val="0"/>
        </c:scaling>
        <c:delete val="0"/>
        <c:axPos val="l"/>
        <c:majorGridlines/>
        <c:title>
          <c:tx>
            <c:rich>
              <a:bodyPr rot="-5400000" vert="horz"/>
              <a:lstStyle/>
              <a:p>
                <a:pPr>
                  <a:defRPr/>
                </a:pPr>
                <a:r>
                  <a:rPr lang="en-US"/>
                  <a:t>patient entrance dose [mGy/fr]</a:t>
                </a:r>
              </a:p>
            </c:rich>
          </c:tx>
          <c:layout/>
          <c:overlay val="0"/>
        </c:title>
        <c:numFmt formatCode="General" sourceLinked="1"/>
        <c:majorTickMark val="out"/>
        <c:minorTickMark val="none"/>
        <c:tickLblPos val="nextTo"/>
        <c:crossAx val="280867200"/>
        <c:crosses val="autoZero"/>
        <c:crossBetween val="midCat"/>
      </c:valAx>
    </c:plotArea>
    <c:legend>
      <c:legendPos val="l"/>
      <c:layout>
        <c:manualLayout>
          <c:xMode val="edge"/>
          <c:yMode val="edge"/>
          <c:x val="0.1388888888888889"/>
          <c:y val="0.16534148156853523"/>
          <c:w val="0.24298622047244131"/>
          <c:h val="0.14394358914090993"/>
        </c:manualLayout>
      </c:layout>
      <c:overlay val="1"/>
      <c:spPr>
        <a:solidFill>
          <a:schemeClr val="bg1">
            <a:lumMod val="95000"/>
          </a:schemeClr>
        </a:solidFill>
      </c:spPr>
    </c:legend>
    <c:plotVisOnly val="1"/>
    <c:dispBlanksAs val="gap"/>
    <c:showDLblsOverMax val="0"/>
  </c:chart>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v>Allura Clarity</c:v>
          </c:tx>
          <c:spPr>
            <a:ln w="25400">
              <a:solidFill>
                <a:srgbClr val="00B0F0"/>
              </a:solidFill>
              <a:prstDash val="sysDot"/>
            </a:ln>
          </c:spPr>
          <c:marker>
            <c:symbol val="circle"/>
            <c:size val="6"/>
            <c:spPr>
              <a:solidFill>
                <a:srgbClr val="00B0F0"/>
              </a:solidFill>
              <a:ln>
                <a:solidFill>
                  <a:srgbClr val="00B0F0"/>
                </a:solidFill>
              </a:ln>
            </c:spPr>
          </c:marker>
          <c:xVal>
            <c:numRef>
              <c:f>abdomen!$A$17:$A$26</c:f>
              <c:numCache>
                <c:formatCode>General</c:formatCode>
                <c:ptCount val="10"/>
                <c:pt idx="0">
                  <c:v>13</c:v>
                </c:pt>
                <c:pt idx="1">
                  <c:v>15</c:v>
                </c:pt>
                <c:pt idx="2">
                  <c:v>18</c:v>
                </c:pt>
                <c:pt idx="3">
                  <c:v>20</c:v>
                </c:pt>
                <c:pt idx="4">
                  <c:v>23</c:v>
                </c:pt>
                <c:pt idx="5">
                  <c:v>25</c:v>
                </c:pt>
                <c:pt idx="6">
                  <c:v>28</c:v>
                </c:pt>
                <c:pt idx="7">
                  <c:v>30</c:v>
                </c:pt>
                <c:pt idx="8">
                  <c:v>33</c:v>
                </c:pt>
                <c:pt idx="9">
                  <c:v>35</c:v>
                </c:pt>
              </c:numCache>
            </c:numRef>
          </c:xVal>
          <c:yVal>
            <c:numRef>
              <c:f>abdomen!$B$17:$B$26</c:f>
              <c:numCache>
                <c:formatCode>General</c:formatCode>
                <c:ptCount val="10"/>
                <c:pt idx="0">
                  <c:v>3.6790000000000003E-2</c:v>
                </c:pt>
                <c:pt idx="1">
                  <c:v>5.4210000000000001E-2</c:v>
                </c:pt>
                <c:pt idx="2">
                  <c:v>8.3940000000000001E-2</c:v>
                </c:pt>
                <c:pt idx="3">
                  <c:v>0.11158</c:v>
                </c:pt>
                <c:pt idx="4">
                  <c:v>0.16727</c:v>
                </c:pt>
                <c:pt idx="5">
                  <c:v>0.21396999999999999</c:v>
                </c:pt>
                <c:pt idx="6">
                  <c:v>0.21784999999999999</c:v>
                </c:pt>
                <c:pt idx="7">
                  <c:v>0.21498999999999999</c:v>
                </c:pt>
                <c:pt idx="8">
                  <c:v>0.21748000000000001</c:v>
                </c:pt>
                <c:pt idx="9">
                  <c:v>0.21346999999999999</c:v>
                </c:pt>
              </c:numCache>
            </c:numRef>
          </c:yVal>
          <c:smooth val="0"/>
        </c:ser>
        <c:ser>
          <c:idx val="1"/>
          <c:order val="1"/>
          <c:tx>
            <c:v>Allura Xper</c:v>
          </c:tx>
          <c:spPr>
            <a:ln w="25400">
              <a:solidFill>
                <a:srgbClr val="FF0000"/>
              </a:solidFill>
              <a:prstDash val="sysDot"/>
            </a:ln>
          </c:spPr>
          <c:marker>
            <c:symbol val="circle"/>
            <c:size val="6"/>
            <c:spPr>
              <a:solidFill>
                <a:srgbClr val="FF0000"/>
              </a:solidFill>
              <a:ln>
                <a:solidFill>
                  <a:srgbClr val="FF0000"/>
                </a:solidFill>
              </a:ln>
            </c:spPr>
          </c:marker>
          <c:xVal>
            <c:numRef>
              <c:f>abdomen!$A$17:$A$26</c:f>
              <c:numCache>
                <c:formatCode>General</c:formatCode>
                <c:ptCount val="10"/>
                <c:pt idx="0">
                  <c:v>13</c:v>
                </c:pt>
                <c:pt idx="1">
                  <c:v>15</c:v>
                </c:pt>
                <c:pt idx="2">
                  <c:v>18</c:v>
                </c:pt>
                <c:pt idx="3">
                  <c:v>20</c:v>
                </c:pt>
                <c:pt idx="4">
                  <c:v>23</c:v>
                </c:pt>
                <c:pt idx="5">
                  <c:v>25</c:v>
                </c:pt>
                <c:pt idx="6">
                  <c:v>28</c:v>
                </c:pt>
                <c:pt idx="7">
                  <c:v>30</c:v>
                </c:pt>
                <c:pt idx="8">
                  <c:v>33</c:v>
                </c:pt>
                <c:pt idx="9">
                  <c:v>35</c:v>
                </c:pt>
              </c:numCache>
            </c:numRef>
          </c:xVal>
          <c:yVal>
            <c:numRef>
              <c:f>abdomen!$E$17:$E$26</c:f>
              <c:numCache>
                <c:formatCode>General</c:formatCode>
                <c:ptCount val="10"/>
                <c:pt idx="0">
                  <c:v>3.9070000000000001E-2</c:v>
                </c:pt>
                <c:pt idx="1">
                  <c:v>5.7509999999999999E-2</c:v>
                </c:pt>
                <c:pt idx="2">
                  <c:v>0.10375</c:v>
                </c:pt>
                <c:pt idx="3">
                  <c:v>0.14577999999999999</c:v>
                </c:pt>
                <c:pt idx="4">
                  <c:v>0.22331999999999999</c:v>
                </c:pt>
                <c:pt idx="5">
                  <c:v>0.30085000000000001</c:v>
                </c:pt>
                <c:pt idx="6">
                  <c:v>0.41382000000000002</c:v>
                </c:pt>
                <c:pt idx="7">
                  <c:v>0.41237000000000001</c:v>
                </c:pt>
                <c:pt idx="8">
                  <c:v>0.40972999999999998</c:v>
                </c:pt>
                <c:pt idx="9">
                  <c:v>0.41531000000000001</c:v>
                </c:pt>
              </c:numCache>
            </c:numRef>
          </c:yVal>
          <c:smooth val="0"/>
        </c:ser>
        <c:dLbls>
          <c:showLegendKey val="0"/>
          <c:showVal val="0"/>
          <c:showCatName val="0"/>
          <c:showSerName val="0"/>
          <c:showPercent val="0"/>
          <c:showBubbleSize val="0"/>
        </c:dLbls>
        <c:axId val="280885888"/>
        <c:axId val="281805952"/>
      </c:scatterChart>
      <c:valAx>
        <c:axId val="280885888"/>
        <c:scaling>
          <c:orientation val="minMax"/>
          <c:max val="35"/>
          <c:min val="17.5"/>
        </c:scaling>
        <c:delete val="0"/>
        <c:axPos val="b"/>
        <c:majorGridlines/>
        <c:title>
          <c:tx>
            <c:rich>
              <a:bodyPr/>
              <a:lstStyle/>
              <a:p>
                <a:pPr>
                  <a:defRPr/>
                </a:pPr>
                <a:r>
                  <a:rPr lang="en-US"/>
                  <a:t>Equivalent patient</a:t>
                </a:r>
                <a:r>
                  <a:rPr lang="en-US" baseline="0"/>
                  <a:t> thickness </a:t>
                </a:r>
                <a:r>
                  <a:rPr lang="en-US"/>
                  <a:t>[cm]</a:t>
                </a:r>
              </a:p>
            </c:rich>
          </c:tx>
          <c:layout/>
          <c:overlay val="0"/>
        </c:title>
        <c:numFmt formatCode="General" sourceLinked="1"/>
        <c:majorTickMark val="out"/>
        <c:minorTickMark val="none"/>
        <c:tickLblPos val="nextTo"/>
        <c:crossAx val="281805952"/>
        <c:crosses val="autoZero"/>
        <c:crossBetween val="midCat"/>
        <c:majorUnit val="2.5"/>
      </c:valAx>
      <c:valAx>
        <c:axId val="281805952"/>
        <c:scaling>
          <c:orientation val="minMax"/>
          <c:max val="0.5"/>
          <c:min val="0"/>
        </c:scaling>
        <c:delete val="0"/>
        <c:axPos val="l"/>
        <c:majorGridlines/>
        <c:title>
          <c:tx>
            <c:rich>
              <a:bodyPr rot="-5400000" vert="horz"/>
              <a:lstStyle/>
              <a:p>
                <a:pPr>
                  <a:defRPr/>
                </a:pPr>
                <a:r>
                  <a:rPr lang="en-US"/>
                  <a:t>patient entrance dose rate [mGy/s]</a:t>
                </a:r>
              </a:p>
            </c:rich>
          </c:tx>
          <c:layout/>
          <c:overlay val="0"/>
        </c:title>
        <c:numFmt formatCode="General" sourceLinked="1"/>
        <c:majorTickMark val="out"/>
        <c:minorTickMark val="none"/>
        <c:tickLblPos val="nextTo"/>
        <c:crossAx val="280885888"/>
        <c:crosses val="autoZero"/>
        <c:crossBetween val="midCat"/>
      </c:valAx>
    </c:plotArea>
    <c:legend>
      <c:legendPos val="l"/>
      <c:layout>
        <c:manualLayout>
          <c:xMode val="edge"/>
          <c:yMode val="edge"/>
          <c:x val="0.19539744442435306"/>
          <c:y val="0.12551462772434804"/>
          <c:w val="0.2429862204724412"/>
          <c:h val="0.14394358914090982"/>
        </c:manualLayout>
      </c:layout>
      <c:overlay val="1"/>
      <c:spPr>
        <a:solidFill>
          <a:schemeClr val="bg1">
            <a:lumMod val="95000"/>
          </a:schemeClr>
        </a:solidFill>
      </c:spPr>
    </c:legend>
    <c:plotVisOnly val="1"/>
    <c:dispBlanksAs val="gap"/>
    <c:showDLblsOverMax val="0"/>
  </c:chart>
  <c:externalData r:id="rId1">
    <c:autoUpdate val="0"/>
  </c:externalData>
</c:chartSpace>
</file>

<file path=ppt/diagrams/_rels/data1.xml.rels><?xml version="1.0" encoding="UTF-8" standalone="yes"?>
<Relationships xmlns="http://schemas.openxmlformats.org/package/2006/relationships"><Relationship Id="rId1" Type="http://schemas.openxmlformats.org/officeDocument/2006/relationships/image" Target="../media/image16.png"/></Relationships>
</file>

<file path=ppt/diagrams/_rels/data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1" Type="http://schemas.openxmlformats.org/officeDocument/2006/relationships/image" Target="../media/image16.png"/></Relationships>
</file>

<file path=ppt/diagrams/_rels/drawing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image" Target="../media/image24.png"/><Relationship Id="rId4"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FA0C2B6-363A-4487-AE7E-4855203AB2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B6FC70DB-0F74-4E03-830A-6EBBBBF0C585}">
      <dgm:prSet phldrT="[Text]"/>
      <dgm:spPr/>
      <dgm:t>
        <a:bodyPr/>
        <a:lstStyle/>
        <a:p>
          <a:r>
            <a:rPr lang="en-US" dirty="0" err="1" smtClean="0"/>
            <a:t>EchoNavigator</a:t>
          </a:r>
          <a:endParaRPr lang="en-US" dirty="0"/>
        </a:p>
      </dgm:t>
    </dgm:pt>
    <dgm:pt modelId="{9EF3A3F0-D1FE-4E31-ABF5-02B35D476BE6}" type="parTrans" cxnId="{825DF2EC-42D9-49FE-B1BD-4DA5963B00EF}">
      <dgm:prSet/>
      <dgm:spPr/>
      <dgm:t>
        <a:bodyPr/>
        <a:lstStyle/>
        <a:p>
          <a:endParaRPr lang="en-US"/>
        </a:p>
      </dgm:t>
    </dgm:pt>
    <dgm:pt modelId="{FFF8C324-A505-4ACB-911F-12971C037EA3}" type="sibTrans" cxnId="{825DF2EC-42D9-49FE-B1BD-4DA5963B00EF}">
      <dgm:prSet/>
      <dgm:spPr/>
      <dgm:t>
        <a:bodyPr/>
        <a:lstStyle/>
        <a:p>
          <a:endParaRPr lang="en-US"/>
        </a:p>
      </dgm:t>
    </dgm:pt>
    <dgm:pt modelId="{282F9183-E26A-4BC9-8D9F-43DB02529232}">
      <dgm:prSet phldrT="[Text]"/>
      <dgm:spPr/>
      <dgm:t>
        <a:bodyPr/>
        <a:lstStyle/>
        <a:p>
          <a:r>
            <a:rPr lang="en-US" dirty="0" err="1" smtClean="0"/>
            <a:t>HeartNavigator</a:t>
          </a:r>
          <a:endParaRPr lang="en-US" dirty="0"/>
        </a:p>
      </dgm:t>
    </dgm:pt>
    <dgm:pt modelId="{3193A125-D6CD-403B-9717-A0E1ABA43AAA}" type="parTrans" cxnId="{BC782158-A0A0-47D1-92D2-66A82BFCF3B6}">
      <dgm:prSet/>
      <dgm:spPr/>
      <dgm:t>
        <a:bodyPr/>
        <a:lstStyle/>
        <a:p>
          <a:endParaRPr lang="en-US"/>
        </a:p>
      </dgm:t>
    </dgm:pt>
    <dgm:pt modelId="{A2BFE7E7-DE84-4D1E-9379-F8EB1DC4666C}" type="sibTrans" cxnId="{BC782158-A0A0-47D1-92D2-66A82BFCF3B6}">
      <dgm:prSet/>
      <dgm:spPr/>
      <dgm:t>
        <a:bodyPr/>
        <a:lstStyle/>
        <a:p>
          <a:endParaRPr lang="en-US"/>
        </a:p>
      </dgm:t>
    </dgm:pt>
    <dgm:pt modelId="{72A1C14F-D6F4-4B8D-B9AB-2A1A5BAB50BF}">
      <dgm:prSet phldrT="[Text]"/>
      <dgm:spPr/>
      <dgm:t>
        <a:bodyPr/>
        <a:lstStyle/>
        <a:p>
          <a:r>
            <a:rPr lang="en-US" dirty="0" smtClean="0"/>
            <a:t>EP Navigator</a:t>
          </a:r>
          <a:endParaRPr lang="en-US" dirty="0"/>
        </a:p>
      </dgm:t>
    </dgm:pt>
    <dgm:pt modelId="{28E3D1B5-145A-4C63-9559-F2D7D19C6109}" type="parTrans" cxnId="{555ED62A-A2C5-45CF-9F67-F56D2B7B483F}">
      <dgm:prSet/>
      <dgm:spPr/>
      <dgm:t>
        <a:bodyPr/>
        <a:lstStyle/>
        <a:p>
          <a:endParaRPr lang="en-US"/>
        </a:p>
      </dgm:t>
    </dgm:pt>
    <dgm:pt modelId="{2CC402C2-60B0-48EC-AC49-3B9CB25A0E99}" type="sibTrans" cxnId="{555ED62A-A2C5-45CF-9F67-F56D2B7B483F}">
      <dgm:prSet/>
      <dgm:spPr/>
      <dgm:t>
        <a:bodyPr/>
        <a:lstStyle/>
        <a:p>
          <a:endParaRPr lang="en-US"/>
        </a:p>
      </dgm:t>
    </dgm:pt>
    <dgm:pt modelId="{384A479D-3BA8-4721-BE89-F7801B485C66}">
      <dgm:prSet phldrT="[Text]"/>
      <dgm:spPr/>
      <dgm:t>
        <a:bodyPr/>
        <a:lstStyle/>
        <a:p>
          <a:r>
            <a:rPr lang="en-US" dirty="0" smtClean="0"/>
            <a:t>CT </a:t>
          </a:r>
          <a:r>
            <a:rPr lang="en-US" dirty="0" err="1" smtClean="0"/>
            <a:t>TrueView</a:t>
          </a:r>
          <a:endParaRPr lang="en-US" dirty="0"/>
        </a:p>
      </dgm:t>
    </dgm:pt>
    <dgm:pt modelId="{72F889E1-A271-4DF3-B744-664364FF47D4}" type="parTrans" cxnId="{14FAC021-85DE-47B9-91B0-0E4A60CDF247}">
      <dgm:prSet/>
      <dgm:spPr/>
      <dgm:t>
        <a:bodyPr/>
        <a:lstStyle/>
        <a:p>
          <a:endParaRPr lang="en-US"/>
        </a:p>
      </dgm:t>
    </dgm:pt>
    <dgm:pt modelId="{3D9F8DAA-4197-4F41-B697-09319D2145E1}" type="sibTrans" cxnId="{14FAC021-85DE-47B9-91B0-0E4A60CDF247}">
      <dgm:prSet/>
      <dgm:spPr/>
      <dgm:t>
        <a:bodyPr/>
        <a:lstStyle/>
        <a:p>
          <a:endParaRPr lang="en-US"/>
        </a:p>
      </dgm:t>
    </dgm:pt>
    <dgm:pt modelId="{FC502B14-96B1-4AC1-90B4-91E9EFFAE129}">
      <dgm:prSet/>
      <dgm:spPr/>
      <dgm:t>
        <a:bodyPr/>
        <a:lstStyle/>
        <a:p>
          <a:r>
            <a:rPr lang="en-US" dirty="0" smtClean="0"/>
            <a:t>3D-CA</a:t>
          </a:r>
          <a:endParaRPr lang="en-US" dirty="0"/>
        </a:p>
      </dgm:t>
    </dgm:pt>
    <dgm:pt modelId="{2390DF7C-5360-43F4-8987-BD6BE9EC08C1}" type="parTrans" cxnId="{B1E2A76F-116C-4EC4-89EE-19EE2AF8245C}">
      <dgm:prSet/>
      <dgm:spPr/>
      <dgm:t>
        <a:bodyPr/>
        <a:lstStyle/>
        <a:p>
          <a:endParaRPr lang="en-US"/>
        </a:p>
      </dgm:t>
    </dgm:pt>
    <dgm:pt modelId="{A634E3E1-5AE1-459F-9D13-5EABCA55B2F3}" type="sibTrans" cxnId="{B1E2A76F-116C-4EC4-89EE-19EE2AF8245C}">
      <dgm:prSet/>
      <dgm:spPr/>
      <dgm:t>
        <a:bodyPr/>
        <a:lstStyle/>
        <a:p>
          <a:endParaRPr lang="en-US"/>
        </a:p>
      </dgm:t>
    </dgm:pt>
    <dgm:pt modelId="{734CA31F-0775-4C32-8DD9-3F82BBEAB32F}">
      <dgm:prSet/>
      <dgm:spPr/>
      <dgm:t>
        <a:bodyPr/>
        <a:lstStyle/>
        <a:p>
          <a:r>
            <a:rPr lang="en-US" dirty="0" smtClean="0"/>
            <a:t>3D rotational scan</a:t>
          </a:r>
          <a:endParaRPr lang="en-US" dirty="0"/>
        </a:p>
      </dgm:t>
    </dgm:pt>
    <dgm:pt modelId="{0E6E3DF9-3A8B-4C9B-9844-0F62496846A3}" type="parTrans" cxnId="{07B47BD5-9C23-4860-9BEA-49627F941660}">
      <dgm:prSet/>
      <dgm:spPr/>
      <dgm:t>
        <a:bodyPr/>
        <a:lstStyle/>
        <a:p>
          <a:endParaRPr lang="en-US"/>
        </a:p>
      </dgm:t>
    </dgm:pt>
    <dgm:pt modelId="{B203FF31-9E87-40DD-8E71-C965F3A4032F}" type="sibTrans" cxnId="{07B47BD5-9C23-4860-9BEA-49627F941660}">
      <dgm:prSet/>
      <dgm:spPr/>
      <dgm:t>
        <a:bodyPr/>
        <a:lstStyle/>
        <a:p>
          <a:endParaRPr lang="en-US"/>
        </a:p>
      </dgm:t>
    </dgm:pt>
    <dgm:pt modelId="{2267B14F-10AA-4C17-9E6E-D4D92EAF9B57}">
      <dgm:prSet/>
      <dgm:spPr/>
      <dgm:t>
        <a:bodyPr/>
        <a:lstStyle/>
        <a:p>
          <a:r>
            <a:rPr lang="en-US" dirty="0" err="1" smtClean="0"/>
            <a:t>Stentboost</a:t>
          </a:r>
          <a:endParaRPr lang="en-US" dirty="0"/>
        </a:p>
      </dgm:t>
    </dgm:pt>
    <dgm:pt modelId="{4C72862B-8F64-4D28-809B-28DA0769C344}" type="parTrans" cxnId="{4F261297-40B7-4E0A-BFE4-8F6E56146500}">
      <dgm:prSet/>
      <dgm:spPr/>
      <dgm:t>
        <a:bodyPr/>
        <a:lstStyle/>
        <a:p>
          <a:endParaRPr lang="en-US"/>
        </a:p>
      </dgm:t>
    </dgm:pt>
    <dgm:pt modelId="{6991D699-2AB3-48BD-A02F-0BF47740D017}" type="sibTrans" cxnId="{4F261297-40B7-4E0A-BFE4-8F6E56146500}">
      <dgm:prSet/>
      <dgm:spPr/>
      <dgm:t>
        <a:bodyPr/>
        <a:lstStyle/>
        <a:p>
          <a:endParaRPr lang="en-US"/>
        </a:p>
      </dgm:t>
    </dgm:pt>
    <dgm:pt modelId="{7D63CFD7-D837-426A-B1D2-419488684C57}">
      <dgm:prSet/>
      <dgm:spPr/>
      <dgm:t>
        <a:bodyPr/>
        <a:lstStyle/>
        <a:p>
          <a:r>
            <a:rPr lang="en-US" dirty="0" err="1" smtClean="0"/>
            <a:t>Corindus</a:t>
          </a:r>
          <a:r>
            <a:rPr lang="en-US" dirty="0" smtClean="0"/>
            <a:t> </a:t>
          </a:r>
          <a:r>
            <a:rPr lang="en-US" dirty="0" err="1" smtClean="0"/>
            <a:t>Corpath</a:t>
          </a:r>
          <a:endParaRPr lang="en-US" dirty="0"/>
        </a:p>
      </dgm:t>
    </dgm:pt>
    <dgm:pt modelId="{A23307FB-1287-4577-99E7-6D4D0B147032}" type="sibTrans" cxnId="{D196EE94-B4C3-41C4-9882-0DD0C392DE50}">
      <dgm:prSet/>
      <dgm:spPr/>
      <dgm:t>
        <a:bodyPr/>
        <a:lstStyle/>
        <a:p>
          <a:endParaRPr lang="en-US"/>
        </a:p>
      </dgm:t>
    </dgm:pt>
    <dgm:pt modelId="{4D4CE03B-85BA-4839-BE28-156C64271549}" type="parTrans" cxnId="{D196EE94-B4C3-41C4-9882-0DD0C392DE50}">
      <dgm:prSet/>
      <dgm:spPr/>
      <dgm:t>
        <a:bodyPr/>
        <a:lstStyle/>
        <a:p>
          <a:endParaRPr lang="en-US"/>
        </a:p>
      </dgm:t>
    </dgm:pt>
    <dgm:pt modelId="{4E3850F0-FE83-479D-B51D-45C40D6DCC54}" type="pres">
      <dgm:prSet presAssocID="{DFA0C2B6-363A-4487-AE7E-4855203AB2F3}" presName="Name0" presStyleCnt="0">
        <dgm:presLayoutVars>
          <dgm:dir/>
          <dgm:resizeHandles val="exact"/>
        </dgm:presLayoutVars>
      </dgm:prSet>
      <dgm:spPr/>
      <dgm:t>
        <a:bodyPr/>
        <a:lstStyle/>
        <a:p>
          <a:endParaRPr lang="en-US"/>
        </a:p>
      </dgm:t>
    </dgm:pt>
    <dgm:pt modelId="{CCF28354-DF0A-42C3-9D7D-C112982806B0}" type="pres">
      <dgm:prSet presAssocID="{2267B14F-10AA-4C17-9E6E-D4D92EAF9B57}" presName="compNode" presStyleCnt="0"/>
      <dgm:spPr/>
      <dgm:t>
        <a:bodyPr/>
        <a:lstStyle/>
        <a:p>
          <a:endParaRPr lang="en-US"/>
        </a:p>
      </dgm:t>
    </dgm:pt>
    <dgm:pt modelId="{BE06CC04-E486-4CBD-9FEF-06BBD8E16262}" type="pres">
      <dgm:prSet presAssocID="{2267B14F-10AA-4C17-9E6E-D4D92EAF9B57}" presName="pictRect" presStyleLbl="node1" presStyleIdx="0" presStyleCnt="8"/>
      <dgm:spPr>
        <a:prstGeom prst="rect">
          <a:avLst/>
        </a:prstGeom>
        <a:solidFill>
          <a:schemeClr val="bg1"/>
        </a:solidFill>
      </dgm:spPr>
      <dgm:t>
        <a:bodyPr/>
        <a:lstStyle/>
        <a:p>
          <a:endParaRPr lang="en-US"/>
        </a:p>
      </dgm:t>
    </dgm:pt>
    <dgm:pt modelId="{C4E7940E-FB44-448A-9EB1-1AD9EC01F5CF}" type="pres">
      <dgm:prSet presAssocID="{2267B14F-10AA-4C17-9E6E-D4D92EAF9B57}" presName="textRect" presStyleLbl="revTx" presStyleIdx="0" presStyleCnt="8">
        <dgm:presLayoutVars>
          <dgm:bulletEnabled val="1"/>
        </dgm:presLayoutVars>
      </dgm:prSet>
      <dgm:spPr/>
      <dgm:t>
        <a:bodyPr/>
        <a:lstStyle/>
        <a:p>
          <a:endParaRPr lang="en-US"/>
        </a:p>
      </dgm:t>
    </dgm:pt>
    <dgm:pt modelId="{1E4EC28B-D7B5-42C3-A95C-C11286452E2F}" type="pres">
      <dgm:prSet presAssocID="{6991D699-2AB3-48BD-A02F-0BF47740D017}" presName="sibTrans" presStyleLbl="sibTrans2D1" presStyleIdx="0" presStyleCnt="0"/>
      <dgm:spPr/>
      <dgm:t>
        <a:bodyPr/>
        <a:lstStyle/>
        <a:p>
          <a:endParaRPr lang="en-US"/>
        </a:p>
      </dgm:t>
    </dgm:pt>
    <dgm:pt modelId="{046DA31C-8923-4EED-AE0B-6F50E231E5C2}" type="pres">
      <dgm:prSet presAssocID="{B6FC70DB-0F74-4E03-830A-6EBBBBF0C585}" presName="compNode" presStyleCnt="0"/>
      <dgm:spPr/>
      <dgm:t>
        <a:bodyPr/>
        <a:lstStyle/>
        <a:p>
          <a:endParaRPr lang="en-US"/>
        </a:p>
      </dgm:t>
    </dgm:pt>
    <dgm:pt modelId="{7DA8F6F2-A80B-4D7F-B63F-8F525D8BCC54}" type="pres">
      <dgm:prSet presAssocID="{B6FC70DB-0F74-4E03-830A-6EBBBBF0C585}" presName="pictRect" presStyleLbl="node1" presStyleIdx="1" presStyleCnt="8"/>
      <dgm:spPr>
        <a:solidFill>
          <a:schemeClr val="bg1"/>
        </a:solidFill>
      </dgm:spPr>
      <dgm:t>
        <a:bodyPr/>
        <a:lstStyle/>
        <a:p>
          <a:endParaRPr lang="en-US"/>
        </a:p>
      </dgm:t>
    </dgm:pt>
    <dgm:pt modelId="{8D1A2163-355E-4E7B-8934-E376C90C305C}" type="pres">
      <dgm:prSet presAssocID="{B6FC70DB-0F74-4E03-830A-6EBBBBF0C585}" presName="textRect" presStyleLbl="revTx" presStyleIdx="1" presStyleCnt="8">
        <dgm:presLayoutVars>
          <dgm:bulletEnabled val="1"/>
        </dgm:presLayoutVars>
      </dgm:prSet>
      <dgm:spPr/>
      <dgm:t>
        <a:bodyPr/>
        <a:lstStyle/>
        <a:p>
          <a:endParaRPr lang="en-US"/>
        </a:p>
      </dgm:t>
    </dgm:pt>
    <dgm:pt modelId="{6F7F7317-9204-45FC-9F79-3E48D9DAB5E5}" type="pres">
      <dgm:prSet presAssocID="{FFF8C324-A505-4ACB-911F-12971C037EA3}" presName="sibTrans" presStyleLbl="sibTrans2D1" presStyleIdx="0" presStyleCnt="0"/>
      <dgm:spPr/>
      <dgm:t>
        <a:bodyPr/>
        <a:lstStyle/>
        <a:p>
          <a:endParaRPr lang="en-US"/>
        </a:p>
      </dgm:t>
    </dgm:pt>
    <dgm:pt modelId="{DDF59783-F4BA-4BF9-9780-23F338741C8B}" type="pres">
      <dgm:prSet presAssocID="{282F9183-E26A-4BC9-8D9F-43DB02529232}" presName="compNode" presStyleCnt="0"/>
      <dgm:spPr/>
      <dgm:t>
        <a:bodyPr/>
        <a:lstStyle/>
        <a:p>
          <a:endParaRPr lang="en-US"/>
        </a:p>
      </dgm:t>
    </dgm:pt>
    <dgm:pt modelId="{B2CC56D5-5BF0-434E-AC49-1B188D8F0971}" type="pres">
      <dgm:prSet presAssocID="{282F9183-E26A-4BC9-8D9F-43DB02529232}" presName="pictRect" presStyleLbl="node1" presStyleIdx="2" presStyleCnt="8"/>
      <dgm:spPr>
        <a:solidFill>
          <a:schemeClr val="bg1"/>
        </a:solidFill>
      </dgm:spPr>
      <dgm:t>
        <a:bodyPr/>
        <a:lstStyle/>
        <a:p>
          <a:endParaRPr lang="en-US"/>
        </a:p>
      </dgm:t>
    </dgm:pt>
    <dgm:pt modelId="{1DB73C58-B69F-4467-9477-D273D4EAA567}" type="pres">
      <dgm:prSet presAssocID="{282F9183-E26A-4BC9-8D9F-43DB02529232}" presName="textRect" presStyleLbl="revTx" presStyleIdx="2" presStyleCnt="8">
        <dgm:presLayoutVars>
          <dgm:bulletEnabled val="1"/>
        </dgm:presLayoutVars>
      </dgm:prSet>
      <dgm:spPr/>
      <dgm:t>
        <a:bodyPr/>
        <a:lstStyle/>
        <a:p>
          <a:endParaRPr lang="en-US"/>
        </a:p>
      </dgm:t>
    </dgm:pt>
    <dgm:pt modelId="{B1377AC2-0A5C-4A9E-89EE-F080879B3E23}" type="pres">
      <dgm:prSet presAssocID="{A2BFE7E7-DE84-4D1E-9379-F8EB1DC4666C}" presName="sibTrans" presStyleLbl="sibTrans2D1" presStyleIdx="0" presStyleCnt="0"/>
      <dgm:spPr/>
      <dgm:t>
        <a:bodyPr/>
        <a:lstStyle/>
        <a:p>
          <a:endParaRPr lang="en-US"/>
        </a:p>
      </dgm:t>
    </dgm:pt>
    <dgm:pt modelId="{99E7C4B1-8838-4F1A-8F30-772F7518B71B}" type="pres">
      <dgm:prSet presAssocID="{FC502B14-96B1-4AC1-90B4-91E9EFFAE129}" presName="compNode" presStyleCnt="0"/>
      <dgm:spPr/>
      <dgm:t>
        <a:bodyPr/>
        <a:lstStyle/>
        <a:p>
          <a:endParaRPr lang="en-US"/>
        </a:p>
      </dgm:t>
    </dgm:pt>
    <dgm:pt modelId="{415F869E-2DB8-4649-91B5-9330EFE71E24}" type="pres">
      <dgm:prSet presAssocID="{FC502B14-96B1-4AC1-90B4-91E9EFFAE129}" presName="pictRect" presStyleLbl="node1" presStyleIdx="3" presStyleCnt="8"/>
      <dgm:spPr>
        <a:solidFill>
          <a:schemeClr val="bg1"/>
        </a:solidFill>
      </dgm:spPr>
      <dgm:t>
        <a:bodyPr/>
        <a:lstStyle/>
        <a:p>
          <a:endParaRPr lang="en-US"/>
        </a:p>
      </dgm:t>
    </dgm:pt>
    <dgm:pt modelId="{2E278B6C-9E6A-4C31-A6FE-7DC9C14A8F30}" type="pres">
      <dgm:prSet presAssocID="{FC502B14-96B1-4AC1-90B4-91E9EFFAE129}" presName="textRect" presStyleLbl="revTx" presStyleIdx="3" presStyleCnt="8">
        <dgm:presLayoutVars>
          <dgm:bulletEnabled val="1"/>
        </dgm:presLayoutVars>
      </dgm:prSet>
      <dgm:spPr/>
      <dgm:t>
        <a:bodyPr/>
        <a:lstStyle/>
        <a:p>
          <a:endParaRPr lang="en-US"/>
        </a:p>
      </dgm:t>
    </dgm:pt>
    <dgm:pt modelId="{B788A61C-98C7-4404-8779-8F6954B3611C}" type="pres">
      <dgm:prSet presAssocID="{A634E3E1-5AE1-459F-9D13-5EABCA55B2F3}" presName="sibTrans" presStyleLbl="sibTrans2D1" presStyleIdx="0" presStyleCnt="0"/>
      <dgm:spPr/>
      <dgm:t>
        <a:bodyPr/>
        <a:lstStyle/>
        <a:p>
          <a:endParaRPr lang="en-US"/>
        </a:p>
      </dgm:t>
    </dgm:pt>
    <dgm:pt modelId="{52A1B5EF-DBB3-4C58-8F4C-C2AEED8CF09B}" type="pres">
      <dgm:prSet presAssocID="{384A479D-3BA8-4721-BE89-F7801B485C66}" presName="compNode" presStyleCnt="0"/>
      <dgm:spPr/>
      <dgm:t>
        <a:bodyPr/>
        <a:lstStyle/>
        <a:p>
          <a:endParaRPr lang="en-US"/>
        </a:p>
      </dgm:t>
    </dgm:pt>
    <dgm:pt modelId="{06B0054B-5D9C-4383-88ED-AF72CDD2062C}" type="pres">
      <dgm:prSet presAssocID="{384A479D-3BA8-4721-BE89-F7801B485C66}" presName="pictRect" presStyleLbl="node1" presStyleIdx="4" presStyleCnt="8"/>
      <dgm:spPr>
        <a:noFill/>
        <a:ln>
          <a:noFill/>
        </a:ln>
      </dgm:spPr>
      <dgm:t>
        <a:bodyPr/>
        <a:lstStyle/>
        <a:p>
          <a:endParaRPr lang="en-US"/>
        </a:p>
      </dgm:t>
    </dgm:pt>
    <dgm:pt modelId="{95180E4E-9A2C-47D9-93A4-DD322A69C3CB}" type="pres">
      <dgm:prSet presAssocID="{384A479D-3BA8-4721-BE89-F7801B485C66}" presName="textRect" presStyleLbl="revTx" presStyleIdx="4" presStyleCnt="8">
        <dgm:presLayoutVars>
          <dgm:bulletEnabled val="1"/>
        </dgm:presLayoutVars>
      </dgm:prSet>
      <dgm:spPr/>
      <dgm:t>
        <a:bodyPr/>
        <a:lstStyle/>
        <a:p>
          <a:endParaRPr lang="en-US"/>
        </a:p>
      </dgm:t>
    </dgm:pt>
    <dgm:pt modelId="{F8DE913A-A462-43AF-8DDB-B4C57EA68DA9}" type="pres">
      <dgm:prSet presAssocID="{3D9F8DAA-4197-4F41-B697-09319D2145E1}" presName="sibTrans" presStyleLbl="sibTrans2D1" presStyleIdx="0" presStyleCnt="0"/>
      <dgm:spPr/>
      <dgm:t>
        <a:bodyPr/>
        <a:lstStyle/>
        <a:p>
          <a:endParaRPr lang="en-US"/>
        </a:p>
      </dgm:t>
    </dgm:pt>
    <dgm:pt modelId="{F868899F-AE94-4FAB-BD60-B5F6EC47B072}" type="pres">
      <dgm:prSet presAssocID="{7D63CFD7-D837-426A-B1D2-419488684C57}" presName="compNode" presStyleCnt="0"/>
      <dgm:spPr/>
      <dgm:t>
        <a:bodyPr/>
        <a:lstStyle/>
        <a:p>
          <a:endParaRPr lang="en-US"/>
        </a:p>
      </dgm:t>
    </dgm:pt>
    <dgm:pt modelId="{CCF1F0AE-A34D-433B-BA57-F08CC23260AB}" type="pres">
      <dgm:prSet presAssocID="{7D63CFD7-D837-426A-B1D2-419488684C57}" presName="pictRect" presStyleLbl="node1" presStyleIdx="5" presStyleCnt="8"/>
      <dgm:spPr>
        <a:prstGeom prst="rect">
          <a:avLst/>
        </a:prstGeom>
        <a:blipFill rotWithShape="1">
          <a:blip xmlns:r="http://schemas.openxmlformats.org/officeDocument/2006/relationships" r:embed="rId1"/>
          <a:stretch>
            <a:fillRect/>
          </a:stretch>
        </a:blipFill>
      </dgm:spPr>
      <dgm:t>
        <a:bodyPr/>
        <a:lstStyle/>
        <a:p>
          <a:endParaRPr lang="en-US"/>
        </a:p>
      </dgm:t>
    </dgm:pt>
    <dgm:pt modelId="{04F4FB93-66E2-470E-9E80-EF7073561AA1}" type="pres">
      <dgm:prSet presAssocID="{7D63CFD7-D837-426A-B1D2-419488684C57}" presName="textRect" presStyleLbl="revTx" presStyleIdx="5" presStyleCnt="8">
        <dgm:presLayoutVars>
          <dgm:bulletEnabled val="1"/>
        </dgm:presLayoutVars>
      </dgm:prSet>
      <dgm:spPr/>
      <dgm:t>
        <a:bodyPr/>
        <a:lstStyle/>
        <a:p>
          <a:endParaRPr lang="en-US"/>
        </a:p>
      </dgm:t>
    </dgm:pt>
    <dgm:pt modelId="{47AACC5E-76E1-4744-AEA7-148BD4AF310A}" type="pres">
      <dgm:prSet presAssocID="{A23307FB-1287-4577-99E7-6D4D0B147032}" presName="sibTrans" presStyleLbl="sibTrans2D1" presStyleIdx="0" presStyleCnt="0"/>
      <dgm:spPr/>
      <dgm:t>
        <a:bodyPr/>
        <a:lstStyle/>
        <a:p>
          <a:endParaRPr lang="en-US"/>
        </a:p>
      </dgm:t>
    </dgm:pt>
    <dgm:pt modelId="{610BAE0B-4F1C-4BD8-9E29-7F1D8989EB46}" type="pres">
      <dgm:prSet presAssocID="{72A1C14F-D6F4-4B8D-B9AB-2A1A5BAB50BF}" presName="compNode" presStyleCnt="0"/>
      <dgm:spPr/>
      <dgm:t>
        <a:bodyPr/>
        <a:lstStyle/>
        <a:p>
          <a:endParaRPr lang="en-US"/>
        </a:p>
      </dgm:t>
    </dgm:pt>
    <dgm:pt modelId="{4602D709-08F4-47B9-8407-73663E8AE373}" type="pres">
      <dgm:prSet presAssocID="{72A1C14F-D6F4-4B8D-B9AB-2A1A5BAB50BF}" presName="pictRect" presStyleLbl="node1" presStyleIdx="6" presStyleCnt="8"/>
      <dgm:spPr>
        <a:solidFill>
          <a:schemeClr val="bg1"/>
        </a:solidFill>
      </dgm:spPr>
      <dgm:t>
        <a:bodyPr/>
        <a:lstStyle/>
        <a:p>
          <a:endParaRPr lang="en-US"/>
        </a:p>
      </dgm:t>
    </dgm:pt>
    <dgm:pt modelId="{F2A122D0-2DBF-442D-856C-22CFD157B6D9}" type="pres">
      <dgm:prSet presAssocID="{72A1C14F-D6F4-4B8D-B9AB-2A1A5BAB50BF}" presName="textRect" presStyleLbl="revTx" presStyleIdx="6" presStyleCnt="8">
        <dgm:presLayoutVars>
          <dgm:bulletEnabled val="1"/>
        </dgm:presLayoutVars>
      </dgm:prSet>
      <dgm:spPr/>
      <dgm:t>
        <a:bodyPr/>
        <a:lstStyle/>
        <a:p>
          <a:endParaRPr lang="en-US"/>
        </a:p>
      </dgm:t>
    </dgm:pt>
    <dgm:pt modelId="{4DBCD8CD-3B09-49DE-82CA-8FC35AEEB07D}" type="pres">
      <dgm:prSet presAssocID="{2CC402C2-60B0-48EC-AC49-3B9CB25A0E99}" presName="sibTrans" presStyleLbl="sibTrans2D1" presStyleIdx="0" presStyleCnt="0"/>
      <dgm:spPr/>
      <dgm:t>
        <a:bodyPr/>
        <a:lstStyle/>
        <a:p>
          <a:endParaRPr lang="en-US"/>
        </a:p>
      </dgm:t>
    </dgm:pt>
    <dgm:pt modelId="{3E1AAD86-CA0F-48FA-B868-A78ABC0C38C2}" type="pres">
      <dgm:prSet presAssocID="{734CA31F-0775-4C32-8DD9-3F82BBEAB32F}" presName="compNode" presStyleCnt="0"/>
      <dgm:spPr/>
      <dgm:t>
        <a:bodyPr/>
        <a:lstStyle/>
        <a:p>
          <a:endParaRPr lang="en-US"/>
        </a:p>
      </dgm:t>
    </dgm:pt>
    <dgm:pt modelId="{928E3537-AB03-4873-9A56-89EF3A7D98AE}" type="pres">
      <dgm:prSet presAssocID="{734CA31F-0775-4C32-8DD9-3F82BBEAB32F}" presName="pictRect" presStyleLbl="node1" presStyleIdx="7" presStyleCnt="8" custLinFactNeighborX="-1813" custLinFactNeighborY="-58"/>
      <dgm:spPr>
        <a:solidFill>
          <a:schemeClr val="bg1"/>
        </a:solidFill>
      </dgm:spPr>
      <dgm:t>
        <a:bodyPr/>
        <a:lstStyle/>
        <a:p>
          <a:endParaRPr lang="en-US"/>
        </a:p>
      </dgm:t>
    </dgm:pt>
    <dgm:pt modelId="{4223ECC4-2278-44C8-9DD5-58E1A4828DC3}" type="pres">
      <dgm:prSet presAssocID="{734CA31F-0775-4C32-8DD9-3F82BBEAB32F}" presName="textRect" presStyleLbl="revTx" presStyleIdx="7" presStyleCnt="8">
        <dgm:presLayoutVars>
          <dgm:bulletEnabled val="1"/>
        </dgm:presLayoutVars>
      </dgm:prSet>
      <dgm:spPr/>
      <dgm:t>
        <a:bodyPr/>
        <a:lstStyle/>
        <a:p>
          <a:endParaRPr lang="en-US"/>
        </a:p>
      </dgm:t>
    </dgm:pt>
  </dgm:ptLst>
  <dgm:cxnLst>
    <dgm:cxn modelId="{7AF9AEE8-C849-4B28-852E-718120D91C51}" type="presOf" srcId="{3D9F8DAA-4197-4F41-B697-09319D2145E1}" destId="{F8DE913A-A462-43AF-8DDB-B4C57EA68DA9}" srcOrd="0" destOrd="0" presId="urn:microsoft.com/office/officeart/2005/8/layout/pList1"/>
    <dgm:cxn modelId="{110E60E9-905A-47A6-AA3C-99754A64C2C2}" type="presOf" srcId="{7D63CFD7-D837-426A-B1D2-419488684C57}" destId="{04F4FB93-66E2-470E-9E80-EF7073561AA1}" srcOrd="0" destOrd="0" presId="urn:microsoft.com/office/officeart/2005/8/layout/pList1"/>
    <dgm:cxn modelId="{5253C80E-077A-4356-803B-55D15881E216}" type="presOf" srcId="{A634E3E1-5AE1-459F-9D13-5EABCA55B2F3}" destId="{B788A61C-98C7-4404-8779-8F6954B3611C}" srcOrd="0" destOrd="0" presId="urn:microsoft.com/office/officeart/2005/8/layout/pList1"/>
    <dgm:cxn modelId="{E85E84E3-4538-43D3-BBFD-44BB28D4C6D7}" type="presOf" srcId="{384A479D-3BA8-4721-BE89-F7801B485C66}" destId="{95180E4E-9A2C-47D9-93A4-DD322A69C3CB}" srcOrd="0" destOrd="0" presId="urn:microsoft.com/office/officeart/2005/8/layout/pList1"/>
    <dgm:cxn modelId="{B29E0E15-FD5B-4092-A0B4-E0DEEDBF7FEA}" type="presOf" srcId="{A2BFE7E7-DE84-4D1E-9379-F8EB1DC4666C}" destId="{B1377AC2-0A5C-4A9E-89EE-F080879B3E23}" srcOrd="0" destOrd="0" presId="urn:microsoft.com/office/officeart/2005/8/layout/pList1"/>
    <dgm:cxn modelId="{BC782158-A0A0-47D1-92D2-66A82BFCF3B6}" srcId="{DFA0C2B6-363A-4487-AE7E-4855203AB2F3}" destId="{282F9183-E26A-4BC9-8D9F-43DB02529232}" srcOrd="2" destOrd="0" parTransId="{3193A125-D6CD-403B-9717-A0E1ABA43AAA}" sibTransId="{A2BFE7E7-DE84-4D1E-9379-F8EB1DC4666C}"/>
    <dgm:cxn modelId="{10C36EBE-DCF5-45E7-87AC-32A28F3E8957}" type="presOf" srcId="{2CC402C2-60B0-48EC-AC49-3B9CB25A0E99}" destId="{4DBCD8CD-3B09-49DE-82CA-8FC35AEEB07D}" srcOrd="0" destOrd="0" presId="urn:microsoft.com/office/officeart/2005/8/layout/pList1"/>
    <dgm:cxn modelId="{825DF2EC-42D9-49FE-B1BD-4DA5963B00EF}" srcId="{DFA0C2B6-363A-4487-AE7E-4855203AB2F3}" destId="{B6FC70DB-0F74-4E03-830A-6EBBBBF0C585}" srcOrd="1" destOrd="0" parTransId="{9EF3A3F0-D1FE-4E31-ABF5-02B35D476BE6}" sibTransId="{FFF8C324-A505-4ACB-911F-12971C037EA3}"/>
    <dgm:cxn modelId="{573A9765-4CE3-4A8C-B2F7-DCB229B608A2}" type="presOf" srcId="{A23307FB-1287-4577-99E7-6D4D0B147032}" destId="{47AACC5E-76E1-4744-AEA7-148BD4AF310A}" srcOrd="0" destOrd="0" presId="urn:microsoft.com/office/officeart/2005/8/layout/pList1"/>
    <dgm:cxn modelId="{CD28ED3E-CF1E-45FB-A899-0B729DF327DD}" type="presOf" srcId="{DFA0C2B6-363A-4487-AE7E-4855203AB2F3}" destId="{4E3850F0-FE83-479D-B51D-45C40D6DCC54}" srcOrd="0" destOrd="0" presId="urn:microsoft.com/office/officeart/2005/8/layout/pList1"/>
    <dgm:cxn modelId="{A6616874-8E9E-4FAB-B4BF-4C56EC2580D7}" type="presOf" srcId="{2267B14F-10AA-4C17-9E6E-D4D92EAF9B57}" destId="{C4E7940E-FB44-448A-9EB1-1AD9EC01F5CF}" srcOrd="0" destOrd="0" presId="urn:microsoft.com/office/officeart/2005/8/layout/pList1"/>
    <dgm:cxn modelId="{08AF0CAE-DA0D-4795-87E5-B6DC7A960D7E}" type="presOf" srcId="{B6FC70DB-0F74-4E03-830A-6EBBBBF0C585}" destId="{8D1A2163-355E-4E7B-8934-E376C90C305C}" srcOrd="0" destOrd="0" presId="urn:microsoft.com/office/officeart/2005/8/layout/pList1"/>
    <dgm:cxn modelId="{14FAC021-85DE-47B9-91B0-0E4A60CDF247}" srcId="{DFA0C2B6-363A-4487-AE7E-4855203AB2F3}" destId="{384A479D-3BA8-4721-BE89-F7801B485C66}" srcOrd="4" destOrd="0" parTransId="{72F889E1-A271-4DF3-B744-664364FF47D4}" sibTransId="{3D9F8DAA-4197-4F41-B697-09319D2145E1}"/>
    <dgm:cxn modelId="{555ED62A-A2C5-45CF-9F67-F56D2B7B483F}" srcId="{DFA0C2B6-363A-4487-AE7E-4855203AB2F3}" destId="{72A1C14F-D6F4-4B8D-B9AB-2A1A5BAB50BF}" srcOrd="6" destOrd="0" parTransId="{28E3D1B5-145A-4C63-9559-F2D7D19C6109}" sibTransId="{2CC402C2-60B0-48EC-AC49-3B9CB25A0E99}"/>
    <dgm:cxn modelId="{D196EE94-B4C3-41C4-9882-0DD0C392DE50}" srcId="{DFA0C2B6-363A-4487-AE7E-4855203AB2F3}" destId="{7D63CFD7-D837-426A-B1D2-419488684C57}" srcOrd="5" destOrd="0" parTransId="{4D4CE03B-85BA-4839-BE28-156C64271549}" sibTransId="{A23307FB-1287-4577-99E7-6D4D0B147032}"/>
    <dgm:cxn modelId="{5969AA82-6C16-4056-977B-70CB766821EB}" type="presOf" srcId="{FFF8C324-A505-4ACB-911F-12971C037EA3}" destId="{6F7F7317-9204-45FC-9F79-3E48D9DAB5E5}" srcOrd="0" destOrd="0" presId="urn:microsoft.com/office/officeart/2005/8/layout/pList1"/>
    <dgm:cxn modelId="{07B47BD5-9C23-4860-9BEA-49627F941660}" srcId="{DFA0C2B6-363A-4487-AE7E-4855203AB2F3}" destId="{734CA31F-0775-4C32-8DD9-3F82BBEAB32F}" srcOrd="7" destOrd="0" parTransId="{0E6E3DF9-3A8B-4C9B-9844-0F62496846A3}" sibTransId="{B203FF31-9E87-40DD-8E71-C965F3A4032F}"/>
    <dgm:cxn modelId="{5709E0F9-2703-40AC-9A1E-63F308A1D5C9}" type="presOf" srcId="{FC502B14-96B1-4AC1-90B4-91E9EFFAE129}" destId="{2E278B6C-9E6A-4C31-A6FE-7DC9C14A8F30}" srcOrd="0" destOrd="0" presId="urn:microsoft.com/office/officeart/2005/8/layout/pList1"/>
    <dgm:cxn modelId="{2ACA7643-B59F-4F0B-9615-8AA4C2EE1A57}" type="presOf" srcId="{282F9183-E26A-4BC9-8D9F-43DB02529232}" destId="{1DB73C58-B69F-4467-9477-D273D4EAA567}" srcOrd="0" destOrd="0" presId="urn:microsoft.com/office/officeart/2005/8/layout/pList1"/>
    <dgm:cxn modelId="{4F261297-40B7-4E0A-BFE4-8F6E56146500}" srcId="{DFA0C2B6-363A-4487-AE7E-4855203AB2F3}" destId="{2267B14F-10AA-4C17-9E6E-D4D92EAF9B57}" srcOrd="0" destOrd="0" parTransId="{4C72862B-8F64-4D28-809B-28DA0769C344}" sibTransId="{6991D699-2AB3-48BD-A02F-0BF47740D017}"/>
    <dgm:cxn modelId="{726DFC21-C3B6-4BAC-A2AC-09884930707E}" type="presOf" srcId="{734CA31F-0775-4C32-8DD9-3F82BBEAB32F}" destId="{4223ECC4-2278-44C8-9DD5-58E1A4828DC3}" srcOrd="0" destOrd="0" presId="urn:microsoft.com/office/officeart/2005/8/layout/pList1"/>
    <dgm:cxn modelId="{E611DB69-D7CA-4170-BEF0-619BCCD48587}" type="presOf" srcId="{72A1C14F-D6F4-4B8D-B9AB-2A1A5BAB50BF}" destId="{F2A122D0-2DBF-442D-856C-22CFD157B6D9}" srcOrd="0" destOrd="0" presId="urn:microsoft.com/office/officeart/2005/8/layout/pList1"/>
    <dgm:cxn modelId="{B1E2A76F-116C-4EC4-89EE-19EE2AF8245C}" srcId="{DFA0C2B6-363A-4487-AE7E-4855203AB2F3}" destId="{FC502B14-96B1-4AC1-90B4-91E9EFFAE129}" srcOrd="3" destOrd="0" parTransId="{2390DF7C-5360-43F4-8987-BD6BE9EC08C1}" sibTransId="{A634E3E1-5AE1-459F-9D13-5EABCA55B2F3}"/>
    <dgm:cxn modelId="{23808740-DE2A-4EE9-9A64-B99F7A2ECC80}" type="presOf" srcId="{6991D699-2AB3-48BD-A02F-0BF47740D017}" destId="{1E4EC28B-D7B5-42C3-A95C-C11286452E2F}" srcOrd="0" destOrd="0" presId="urn:microsoft.com/office/officeart/2005/8/layout/pList1"/>
    <dgm:cxn modelId="{E9E8DCA8-50DC-4DA1-872C-6F45739BED28}" type="presParOf" srcId="{4E3850F0-FE83-479D-B51D-45C40D6DCC54}" destId="{CCF28354-DF0A-42C3-9D7D-C112982806B0}" srcOrd="0" destOrd="0" presId="urn:microsoft.com/office/officeart/2005/8/layout/pList1"/>
    <dgm:cxn modelId="{DA139EEB-96C3-46A5-AACC-CB0B0F09F381}" type="presParOf" srcId="{CCF28354-DF0A-42C3-9D7D-C112982806B0}" destId="{BE06CC04-E486-4CBD-9FEF-06BBD8E16262}" srcOrd="0" destOrd="0" presId="urn:microsoft.com/office/officeart/2005/8/layout/pList1"/>
    <dgm:cxn modelId="{CD0386C2-4A8F-4ED6-8AB5-6451594DDAE4}" type="presParOf" srcId="{CCF28354-DF0A-42C3-9D7D-C112982806B0}" destId="{C4E7940E-FB44-448A-9EB1-1AD9EC01F5CF}" srcOrd="1" destOrd="0" presId="urn:microsoft.com/office/officeart/2005/8/layout/pList1"/>
    <dgm:cxn modelId="{1DFF02E4-451F-4683-84A4-3747B0730037}" type="presParOf" srcId="{4E3850F0-FE83-479D-B51D-45C40D6DCC54}" destId="{1E4EC28B-D7B5-42C3-A95C-C11286452E2F}" srcOrd="1" destOrd="0" presId="urn:microsoft.com/office/officeart/2005/8/layout/pList1"/>
    <dgm:cxn modelId="{B2641040-ED9B-4918-98CF-F0F0D0B23346}" type="presParOf" srcId="{4E3850F0-FE83-479D-B51D-45C40D6DCC54}" destId="{046DA31C-8923-4EED-AE0B-6F50E231E5C2}" srcOrd="2" destOrd="0" presId="urn:microsoft.com/office/officeart/2005/8/layout/pList1"/>
    <dgm:cxn modelId="{B7939852-8BBC-4968-B332-94D5B15EFEEB}" type="presParOf" srcId="{046DA31C-8923-4EED-AE0B-6F50E231E5C2}" destId="{7DA8F6F2-A80B-4D7F-B63F-8F525D8BCC54}" srcOrd="0" destOrd="0" presId="urn:microsoft.com/office/officeart/2005/8/layout/pList1"/>
    <dgm:cxn modelId="{0E51AFB2-D8B2-4DB5-B08E-C9EE727586F3}" type="presParOf" srcId="{046DA31C-8923-4EED-AE0B-6F50E231E5C2}" destId="{8D1A2163-355E-4E7B-8934-E376C90C305C}" srcOrd="1" destOrd="0" presId="urn:microsoft.com/office/officeart/2005/8/layout/pList1"/>
    <dgm:cxn modelId="{4AFF48B6-203B-4024-B1C2-4BAC1608E4CF}" type="presParOf" srcId="{4E3850F0-FE83-479D-B51D-45C40D6DCC54}" destId="{6F7F7317-9204-45FC-9F79-3E48D9DAB5E5}" srcOrd="3" destOrd="0" presId="urn:microsoft.com/office/officeart/2005/8/layout/pList1"/>
    <dgm:cxn modelId="{A249C3AD-2AC4-42E4-8696-7ED227566E50}" type="presParOf" srcId="{4E3850F0-FE83-479D-B51D-45C40D6DCC54}" destId="{DDF59783-F4BA-4BF9-9780-23F338741C8B}" srcOrd="4" destOrd="0" presId="urn:microsoft.com/office/officeart/2005/8/layout/pList1"/>
    <dgm:cxn modelId="{53A80BCE-8D8A-43FF-BC87-1C307B1EEF14}" type="presParOf" srcId="{DDF59783-F4BA-4BF9-9780-23F338741C8B}" destId="{B2CC56D5-5BF0-434E-AC49-1B188D8F0971}" srcOrd="0" destOrd="0" presId="urn:microsoft.com/office/officeart/2005/8/layout/pList1"/>
    <dgm:cxn modelId="{05B8CC24-4623-4E76-8BB0-753F3507E8A9}" type="presParOf" srcId="{DDF59783-F4BA-4BF9-9780-23F338741C8B}" destId="{1DB73C58-B69F-4467-9477-D273D4EAA567}" srcOrd="1" destOrd="0" presId="urn:microsoft.com/office/officeart/2005/8/layout/pList1"/>
    <dgm:cxn modelId="{514BF448-199B-43C7-B983-DFF70C3E6C7A}" type="presParOf" srcId="{4E3850F0-FE83-479D-B51D-45C40D6DCC54}" destId="{B1377AC2-0A5C-4A9E-89EE-F080879B3E23}" srcOrd="5" destOrd="0" presId="urn:microsoft.com/office/officeart/2005/8/layout/pList1"/>
    <dgm:cxn modelId="{A2CD14D7-C68C-4EA8-8BCA-0A4E55CF2F23}" type="presParOf" srcId="{4E3850F0-FE83-479D-B51D-45C40D6DCC54}" destId="{99E7C4B1-8838-4F1A-8F30-772F7518B71B}" srcOrd="6" destOrd="0" presId="urn:microsoft.com/office/officeart/2005/8/layout/pList1"/>
    <dgm:cxn modelId="{9D8F4E6C-BBCD-4747-830E-76DFB79912E4}" type="presParOf" srcId="{99E7C4B1-8838-4F1A-8F30-772F7518B71B}" destId="{415F869E-2DB8-4649-91B5-9330EFE71E24}" srcOrd="0" destOrd="0" presId="urn:microsoft.com/office/officeart/2005/8/layout/pList1"/>
    <dgm:cxn modelId="{8BF49B34-C223-465E-B153-3C002037EC5C}" type="presParOf" srcId="{99E7C4B1-8838-4F1A-8F30-772F7518B71B}" destId="{2E278B6C-9E6A-4C31-A6FE-7DC9C14A8F30}" srcOrd="1" destOrd="0" presId="urn:microsoft.com/office/officeart/2005/8/layout/pList1"/>
    <dgm:cxn modelId="{A7468343-EA7D-4A15-BE73-A6893C026D30}" type="presParOf" srcId="{4E3850F0-FE83-479D-B51D-45C40D6DCC54}" destId="{B788A61C-98C7-4404-8779-8F6954B3611C}" srcOrd="7" destOrd="0" presId="urn:microsoft.com/office/officeart/2005/8/layout/pList1"/>
    <dgm:cxn modelId="{E389777A-3B15-48C9-B292-E4FAE666A7A9}" type="presParOf" srcId="{4E3850F0-FE83-479D-B51D-45C40D6DCC54}" destId="{52A1B5EF-DBB3-4C58-8F4C-C2AEED8CF09B}" srcOrd="8" destOrd="0" presId="urn:microsoft.com/office/officeart/2005/8/layout/pList1"/>
    <dgm:cxn modelId="{BF8E3E0B-8513-402A-9226-AF5CEE8D14B5}" type="presParOf" srcId="{52A1B5EF-DBB3-4C58-8F4C-C2AEED8CF09B}" destId="{06B0054B-5D9C-4383-88ED-AF72CDD2062C}" srcOrd="0" destOrd="0" presId="urn:microsoft.com/office/officeart/2005/8/layout/pList1"/>
    <dgm:cxn modelId="{F0A37FEA-B474-4932-9EFF-218F4D0F5B81}" type="presParOf" srcId="{52A1B5EF-DBB3-4C58-8F4C-C2AEED8CF09B}" destId="{95180E4E-9A2C-47D9-93A4-DD322A69C3CB}" srcOrd="1" destOrd="0" presId="urn:microsoft.com/office/officeart/2005/8/layout/pList1"/>
    <dgm:cxn modelId="{EB234BA3-49AF-4410-964B-F8C32A4FE757}" type="presParOf" srcId="{4E3850F0-FE83-479D-B51D-45C40D6DCC54}" destId="{F8DE913A-A462-43AF-8DDB-B4C57EA68DA9}" srcOrd="9" destOrd="0" presId="urn:microsoft.com/office/officeart/2005/8/layout/pList1"/>
    <dgm:cxn modelId="{D9C351B9-DD1B-45A3-9EAC-347844BFEDD1}" type="presParOf" srcId="{4E3850F0-FE83-479D-B51D-45C40D6DCC54}" destId="{F868899F-AE94-4FAB-BD60-B5F6EC47B072}" srcOrd="10" destOrd="0" presId="urn:microsoft.com/office/officeart/2005/8/layout/pList1"/>
    <dgm:cxn modelId="{031610A0-38C6-49FE-947F-16C4409C8B04}" type="presParOf" srcId="{F868899F-AE94-4FAB-BD60-B5F6EC47B072}" destId="{CCF1F0AE-A34D-433B-BA57-F08CC23260AB}" srcOrd="0" destOrd="0" presId="urn:microsoft.com/office/officeart/2005/8/layout/pList1"/>
    <dgm:cxn modelId="{446EE34E-D6F5-491D-A0D8-2CF455E37A4E}" type="presParOf" srcId="{F868899F-AE94-4FAB-BD60-B5F6EC47B072}" destId="{04F4FB93-66E2-470E-9E80-EF7073561AA1}" srcOrd="1" destOrd="0" presId="urn:microsoft.com/office/officeart/2005/8/layout/pList1"/>
    <dgm:cxn modelId="{7E35C29D-6EF1-4A93-A779-56FB84AD93B3}" type="presParOf" srcId="{4E3850F0-FE83-479D-B51D-45C40D6DCC54}" destId="{47AACC5E-76E1-4744-AEA7-148BD4AF310A}" srcOrd="11" destOrd="0" presId="urn:microsoft.com/office/officeart/2005/8/layout/pList1"/>
    <dgm:cxn modelId="{2C4E0E0F-7E5F-43D0-92A3-A9E323C5A4C7}" type="presParOf" srcId="{4E3850F0-FE83-479D-B51D-45C40D6DCC54}" destId="{610BAE0B-4F1C-4BD8-9E29-7F1D8989EB46}" srcOrd="12" destOrd="0" presId="urn:microsoft.com/office/officeart/2005/8/layout/pList1"/>
    <dgm:cxn modelId="{3A8955A4-F764-4826-81F9-A2A4B106EC7E}" type="presParOf" srcId="{610BAE0B-4F1C-4BD8-9E29-7F1D8989EB46}" destId="{4602D709-08F4-47B9-8407-73663E8AE373}" srcOrd="0" destOrd="0" presId="urn:microsoft.com/office/officeart/2005/8/layout/pList1"/>
    <dgm:cxn modelId="{F68EF9EC-B759-49DC-AEE9-57E2EEA27896}" type="presParOf" srcId="{610BAE0B-4F1C-4BD8-9E29-7F1D8989EB46}" destId="{F2A122D0-2DBF-442D-856C-22CFD157B6D9}" srcOrd="1" destOrd="0" presId="urn:microsoft.com/office/officeart/2005/8/layout/pList1"/>
    <dgm:cxn modelId="{E53E0727-EE87-451D-BF56-D753AB4FC004}" type="presParOf" srcId="{4E3850F0-FE83-479D-B51D-45C40D6DCC54}" destId="{4DBCD8CD-3B09-49DE-82CA-8FC35AEEB07D}" srcOrd="13" destOrd="0" presId="urn:microsoft.com/office/officeart/2005/8/layout/pList1"/>
    <dgm:cxn modelId="{A3A5E0FC-D365-48FF-8AAE-BFE2FF04F9A1}" type="presParOf" srcId="{4E3850F0-FE83-479D-B51D-45C40D6DCC54}" destId="{3E1AAD86-CA0F-48FA-B868-A78ABC0C38C2}" srcOrd="14" destOrd="0" presId="urn:microsoft.com/office/officeart/2005/8/layout/pList1"/>
    <dgm:cxn modelId="{90135B88-53A9-4647-A0A6-51AA85E763F9}" type="presParOf" srcId="{3E1AAD86-CA0F-48FA-B868-A78ABC0C38C2}" destId="{928E3537-AB03-4873-9A56-89EF3A7D98AE}" srcOrd="0" destOrd="0" presId="urn:microsoft.com/office/officeart/2005/8/layout/pList1"/>
    <dgm:cxn modelId="{0370ED4C-8CCE-4EF6-B749-2164621C72A3}" type="presParOf" srcId="{3E1AAD86-CA0F-48FA-B868-A78ABC0C38C2}" destId="{4223ECC4-2278-44C8-9DD5-58E1A4828DC3}" srcOrd="1" destOrd="0" presId="urn:microsoft.com/office/officeart/2005/8/layout/p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0C2B6-363A-4487-AE7E-4855203AB2F3}" type="doc">
      <dgm:prSet loTypeId="urn:microsoft.com/office/officeart/2005/8/layout/pList1" loCatId="picture" qsTypeId="urn:microsoft.com/office/officeart/2005/8/quickstyle/simple1" qsCatId="simple" csTypeId="urn:microsoft.com/office/officeart/2005/8/colors/accent1_2" csCatId="accent1" phldr="1"/>
      <dgm:spPr/>
      <dgm:t>
        <a:bodyPr/>
        <a:lstStyle/>
        <a:p>
          <a:endParaRPr lang="en-US"/>
        </a:p>
      </dgm:t>
    </dgm:pt>
    <dgm:pt modelId="{B6FC70DB-0F74-4E03-830A-6EBBBBF0C585}">
      <dgm:prSet phldrT="[Text]"/>
      <dgm:spPr/>
      <dgm:t>
        <a:bodyPr/>
        <a:lstStyle/>
        <a:p>
          <a:r>
            <a:rPr lang="en-US" dirty="0" err="1" smtClean="0"/>
            <a:t>FlexVision</a:t>
          </a:r>
          <a:endParaRPr lang="en-US" dirty="0"/>
        </a:p>
      </dgm:t>
    </dgm:pt>
    <dgm:pt modelId="{9EF3A3F0-D1FE-4E31-ABF5-02B35D476BE6}" type="parTrans" cxnId="{825DF2EC-42D9-49FE-B1BD-4DA5963B00EF}">
      <dgm:prSet/>
      <dgm:spPr/>
      <dgm:t>
        <a:bodyPr/>
        <a:lstStyle/>
        <a:p>
          <a:endParaRPr lang="en-US"/>
        </a:p>
      </dgm:t>
    </dgm:pt>
    <dgm:pt modelId="{FFF8C324-A505-4ACB-911F-12971C037EA3}" type="sibTrans" cxnId="{825DF2EC-42D9-49FE-B1BD-4DA5963B00EF}">
      <dgm:prSet/>
      <dgm:spPr/>
      <dgm:t>
        <a:bodyPr/>
        <a:lstStyle/>
        <a:p>
          <a:endParaRPr lang="en-US"/>
        </a:p>
      </dgm:t>
    </dgm:pt>
    <dgm:pt modelId="{282F9183-E26A-4BC9-8D9F-43DB02529232}">
      <dgm:prSet phldrT="[Text]"/>
      <dgm:spPr/>
      <dgm:t>
        <a:bodyPr/>
        <a:lstStyle/>
        <a:p>
          <a:r>
            <a:rPr lang="en-US" dirty="0" smtClean="0"/>
            <a:t>Control Room</a:t>
          </a:r>
          <a:endParaRPr lang="en-US" dirty="0"/>
        </a:p>
      </dgm:t>
    </dgm:pt>
    <dgm:pt modelId="{3193A125-D6CD-403B-9717-A0E1ABA43AAA}" type="parTrans" cxnId="{BC782158-A0A0-47D1-92D2-66A82BFCF3B6}">
      <dgm:prSet/>
      <dgm:spPr/>
      <dgm:t>
        <a:bodyPr/>
        <a:lstStyle/>
        <a:p>
          <a:endParaRPr lang="en-US"/>
        </a:p>
      </dgm:t>
    </dgm:pt>
    <dgm:pt modelId="{A2BFE7E7-DE84-4D1E-9379-F8EB1DC4666C}" type="sibTrans" cxnId="{BC782158-A0A0-47D1-92D2-66A82BFCF3B6}">
      <dgm:prSet/>
      <dgm:spPr/>
      <dgm:t>
        <a:bodyPr/>
        <a:lstStyle/>
        <a:p>
          <a:endParaRPr lang="en-US"/>
        </a:p>
      </dgm:t>
    </dgm:pt>
    <dgm:pt modelId="{72A1C14F-D6F4-4B8D-B9AB-2A1A5BAB50BF}">
      <dgm:prSet phldrT="[Text]"/>
      <dgm:spPr/>
      <dgm:t>
        <a:bodyPr/>
        <a:lstStyle/>
        <a:p>
          <a:r>
            <a:rPr lang="en-US" dirty="0" err="1" smtClean="0"/>
            <a:t>FlexMove</a:t>
          </a:r>
          <a:endParaRPr lang="en-US" dirty="0"/>
        </a:p>
      </dgm:t>
    </dgm:pt>
    <dgm:pt modelId="{28E3D1B5-145A-4C63-9559-F2D7D19C6109}" type="parTrans" cxnId="{555ED62A-A2C5-45CF-9F67-F56D2B7B483F}">
      <dgm:prSet/>
      <dgm:spPr/>
      <dgm:t>
        <a:bodyPr/>
        <a:lstStyle/>
        <a:p>
          <a:endParaRPr lang="en-US"/>
        </a:p>
      </dgm:t>
    </dgm:pt>
    <dgm:pt modelId="{2CC402C2-60B0-48EC-AC49-3B9CB25A0E99}" type="sibTrans" cxnId="{555ED62A-A2C5-45CF-9F67-F56D2B7B483F}">
      <dgm:prSet/>
      <dgm:spPr/>
      <dgm:t>
        <a:bodyPr/>
        <a:lstStyle/>
        <a:p>
          <a:endParaRPr lang="en-US"/>
        </a:p>
      </dgm:t>
    </dgm:pt>
    <dgm:pt modelId="{384A479D-3BA8-4721-BE89-F7801B485C66}">
      <dgm:prSet phldrT="[Text]"/>
      <dgm:spPr/>
      <dgm:t>
        <a:bodyPr/>
        <a:lstStyle/>
        <a:p>
          <a:r>
            <a:rPr lang="en-US" dirty="0" smtClean="0"/>
            <a:t>Integrated Echo</a:t>
          </a:r>
          <a:endParaRPr lang="en-US" dirty="0"/>
        </a:p>
      </dgm:t>
    </dgm:pt>
    <dgm:pt modelId="{72F889E1-A271-4DF3-B744-664364FF47D4}" type="parTrans" cxnId="{14FAC021-85DE-47B9-91B0-0E4A60CDF247}">
      <dgm:prSet/>
      <dgm:spPr/>
      <dgm:t>
        <a:bodyPr/>
        <a:lstStyle/>
        <a:p>
          <a:endParaRPr lang="en-US"/>
        </a:p>
      </dgm:t>
    </dgm:pt>
    <dgm:pt modelId="{3D9F8DAA-4197-4F41-B697-09319D2145E1}" type="sibTrans" cxnId="{14FAC021-85DE-47B9-91B0-0E4A60CDF247}">
      <dgm:prSet/>
      <dgm:spPr/>
      <dgm:t>
        <a:bodyPr/>
        <a:lstStyle/>
        <a:p>
          <a:endParaRPr lang="en-US"/>
        </a:p>
      </dgm:t>
    </dgm:pt>
    <dgm:pt modelId="{FC502B14-96B1-4AC1-90B4-91E9EFFAE129}">
      <dgm:prSet/>
      <dgm:spPr/>
      <dgm:t>
        <a:bodyPr/>
        <a:lstStyle/>
        <a:p>
          <a:r>
            <a:rPr lang="en-US" dirty="0" smtClean="0"/>
            <a:t>Tableside UI</a:t>
          </a:r>
          <a:endParaRPr lang="en-US" dirty="0"/>
        </a:p>
      </dgm:t>
    </dgm:pt>
    <dgm:pt modelId="{2390DF7C-5360-43F4-8987-BD6BE9EC08C1}" type="parTrans" cxnId="{B1E2A76F-116C-4EC4-89EE-19EE2AF8245C}">
      <dgm:prSet/>
      <dgm:spPr/>
      <dgm:t>
        <a:bodyPr/>
        <a:lstStyle/>
        <a:p>
          <a:endParaRPr lang="en-US"/>
        </a:p>
      </dgm:t>
    </dgm:pt>
    <dgm:pt modelId="{A634E3E1-5AE1-459F-9D13-5EABCA55B2F3}" type="sibTrans" cxnId="{B1E2A76F-116C-4EC4-89EE-19EE2AF8245C}">
      <dgm:prSet/>
      <dgm:spPr/>
      <dgm:t>
        <a:bodyPr/>
        <a:lstStyle/>
        <a:p>
          <a:endParaRPr lang="en-US"/>
        </a:p>
      </dgm:t>
    </dgm:pt>
    <dgm:pt modelId="{734CA31F-0775-4C32-8DD9-3F82BBEAB32F}">
      <dgm:prSet/>
      <dgm:spPr/>
      <dgm:t>
        <a:bodyPr/>
        <a:lstStyle/>
        <a:p>
          <a:r>
            <a:rPr lang="en-US" dirty="0" err="1" smtClean="0"/>
            <a:t>DoseAware</a:t>
          </a:r>
          <a:endParaRPr lang="en-US" dirty="0" smtClean="0"/>
        </a:p>
        <a:p>
          <a:r>
            <a:rPr lang="en-US" dirty="0" smtClean="0"/>
            <a:t>Extend</a:t>
          </a:r>
          <a:endParaRPr lang="en-US" dirty="0"/>
        </a:p>
      </dgm:t>
    </dgm:pt>
    <dgm:pt modelId="{0E6E3DF9-3A8B-4C9B-9844-0F62496846A3}" type="parTrans" cxnId="{07B47BD5-9C23-4860-9BEA-49627F941660}">
      <dgm:prSet/>
      <dgm:spPr/>
      <dgm:t>
        <a:bodyPr/>
        <a:lstStyle/>
        <a:p>
          <a:endParaRPr lang="en-US"/>
        </a:p>
      </dgm:t>
    </dgm:pt>
    <dgm:pt modelId="{B203FF31-9E87-40DD-8E71-C965F3A4032F}" type="sibTrans" cxnId="{07B47BD5-9C23-4860-9BEA-49627F941660}">
      <dgm:prSet/>
      <dgm:spPr/>
      <dgm:t>
        <a:bodyPr/>
        <a:lstStyle/>
        <a:p>
          <a:endParaRPr lang="en-US"/>
        </a:p>
      </dgm:t>
    </dgm:pt>
    <dgm:pt modelId="{2267B14F-10AA-4C17-9E6E-D4D92EAF9B57}">
      <dgm:prSet/>
      <dgm:spPr/>
      <dgm:t>
        <a:bodyPr/>
        <a:lstStyle/>
        <a:p>
          <a:r>
            <a:rPr lang="en-US" dirty="0" err="1" smtClean="0"/>
            <a:t>Xper</a:t>
          </a:r>
          <a:r>
            <a:rPr lang="en-US" dirty="0" smtClean="0"/>
            <a:t> Swing</a:t>
          </a:r>
          <a:endParaRPr lang="en-US" dirty="0"/>
        </a:p>
      </dgm:t>
    </dgm:pt>
    <dgm:pt modelId="{4C72862B-8F64-4D28-809B-28DA0769C344}" type="parTrans" cxnId="{4F261297-40B7-4E0A-BFE4-8F6E56146500}">
      <dgm:prSet/>
      <dgm:spPr/>
      <dgm:t>
        <a:bodyPr/>
        <a:lstStyle/>
        <a:p>
          <a:endParaRPr lang="en-US"/>
        </a:p>
      </dgm:t>
    </dgm:pt>
    <dgm:pt modelId="{6991D699-2AB3-48BD-A02F-0BF47740D017}" type="sibTrans" cxnId="{4F261297-40B7-4E0A-BFE4-8F6E56146500}">
      <dgm:prSet/>
      <dgm:spPr/>
      <dgm:t>
        <a:bodyPr/>
        <a:lstStyle/>
        <a:p>
          <a:endParaRPr lang="en-US"/>
        </a:p>
      </dgm:t>
    </dgm:pt>
    <dgm:pt modelId="{7D63CFD7-D837-426A-B1D2-419488684C57}">
      <dgm:prSet/>
      <dgm:spPr/>
      <dgm:t>
        <a:bodyPr/>
        <a:lstStyle/>
        <a:p>
          <a:r>
            <a:rPr lang="en-US" dirty="0" smtClean="0"/>
            <a:t>EP Cockpit</a:t>
          </a:r>
          <a:endParaRPr lang="en-US" dirty="0"/>
        </a:p>
      </dgm:t>
    </dgm:pt>
    <dgm:pt modelId="{A23307FB-1287-4577-99E7-6D4D0B147032}" type="sibTrans" cxnId="{D196EE94-B4C3-41C4-9882-0DD0C392DE50}">
      <dgm:prSet/>
      <dgm:spPr/>
      <dgm:t>
        <a:bodyPr/>
        <a:lstStyle/>
        <a:p>
          <a:endParaRPr lang="en-US"/>
        </a:p>
      </dgm:t>
    </dgm:pt>
    <dgm:pt modelId="{4D4CE03B-85BA-4839-BE28-156C64271549}" type="parTrans" cxnId="{D196EE94-B4C3-41C4-9882-0DD0C392DE50}">
      <dgm:prSet/>
      <dgm:spPr/>
      <dgm:t>
        <a:bodyPr/>
        <a:lstStyle/>
        <a:p>
          <a:endParaRPr lang="en-US"/>
        </a:p>
      </dgm:t>
    </dgm:pt>
    <dgm:pt modelId="{4E3850F0-FE83-479D-B51D-45C40D6DCC54}" type="pres">
      <dgm:prSet presAssocID="{DFA0C2B6-363A-4487-AE7E-4855203AB2F3}" presName="Name0" presStyleCnt="0">
        <dgm:presLayoutVars>
          <dgm:dir/>
          <dgm:resizeHandles val="exact"/>
        </dgm:presLayoutVars>
      </dgm:prSet>
      <dgm:spPr/>
      <dgm:t>
        <a:bodyPr/>
        <a:lstStyle/>
        <a:p>
          <a:endParaRPr lang="en-US"/>
        </a:p>
      </dgm:t>
    </dgm:pt>
    <dgm:pt modelId="{046DA31C-8923-4EED-AE0B-6F50E231E5C2}" type="pres">
      <dgm:prSet presAssocID="{B6FC70DB-0F74-4E03-830A-6EBBBBF0C585}" presName="compNode" presStyleCnt="0"/>
      <dgm:spPr/>
    </dgm:pt>
    <dgm:pt modelId="{7DA8F6F2-A80B-4D7F-B63F-8F525D8BCC54}" type="pres">
      <dgm:prSet presAssocID="{B6FC70DB-0F74-4E03-830A-6EBBBBF0C585}" presName="pictRect" presStyleLbl="node1" presStyleIdx="0" presStyleCnt="8"/>
      <dgm:spPr>
        <a:blipFill rotWithShape="1">
          <a:blip xmlns:r="http://schemas.openxmlformats.org/officeDocument/2006/relationships" r:embed="rId1"/>
          <a:stretch>
            <a:fillRect/>
          </a:stretch>
        </a:blipFill>
      </dgm:spPr>
      <dgm:t>
        <a:bodyPr/>
        <a:lstStyle/>
        <a:p>
          <a:endParaRPr lang="en-US"/>
        </a:p>
      </dgm:t>
    </dgm:pt>
    <dgm:pt modelId="{8D1A2163-355E-4E7B-8934-E376C90C305C}" type="pres">
      <dgm:prSet presAssocID="{B6FC70DB-0F74-4E03-830A-6EBBBBF0C585}" presName="textRect" presStyleLbl="revTx" presStyleIdx="0" presStyleCnt="8">
        <dgm:presLayoutVars>
          <dgm:bulletEnabled val="1"/>
        </dgm:presLayoutVars>
      </dgm:prSet>
      <dgm:spPr/>
      <dgm:t>
        <a:bodyPr/>
        <a:lstStyle/>
        <a:p>
          <a:endParaRPr lang="en-US"/>
        </a:p>
      </dgm:t>
    </dgm:pt>
    <dgm:pt modelId="{6F7F7317-9204-45FC-9F79-3E48D9DAB5E5}" type="pres">
      <dgm:prSet presAssocID="{FFF8C324-A505-4ACB-911F-12971C037EA3}" presName="sibTrans" presStyleLbl="sibTrans2D1" presStyleIdx="0" presStyleCnt="0"/>
      <dgm:spPr/>
      <dgm:t>
        <a:bodyPr/>
        <a:lstStyle/>
        <a:p>
          <a:endParaRPr lang="en-US"/>
        </a:p>
      </dgm:t>
    </dgm:pt>
    <dgm:pt modelId="{610BAE0B-4F1C-4BD8-9E29-7F1D8989EB46}" type="pres">
      <dgm:prSet presAssocID="{72A1C14F-D6F4-4B8D-B9AB-2A1A5BAB50BF}" presName="compNode" presStyleCnt="0"/>
      <dgm:spPr/>
    </dgm:pt>
    <dgm:pt modelId="{4602D709-08F4-47B9-8407-73663E8AE373}" type="pres">
      <dgm:prSet presAssocID="{72A1C14F-D6F4-4B8D-B9AB-2A1A5BAB50BF}" presName="pictRect" presStyleLbl="node1" presStyleIdx="1" presStyleCnt="8"/>
      <dgm:spPr>
        <a:blipFill rotWithShape="1">
          <a:blip xmlns:r="http://schemas.openxmlformats.org/officeDocument/2006/relationships" r:embed="rId2"/>
          <a:stretch>
            <a:fillRect/>
          </a:stretch>
        </a:blipFill>
      </dgm:spPr>
      <dgm:t>
        <a:bodyPr/>
        <a:lstStyle/>
        <a:p>
          <a:endParaRPr lang="en-US"/>
        </a:p>
      </dgm:t>
    </dgm:pt>
    <dgm:pt modelId="{F2A122D0-2DBF-442D-856C-22CFD157B6D9}" type="pres">
      <dgm:prSet presAssocID="{72A1C14F-D6F4-4B8D-B9AB-2A1A5BAB50BF}" presName="textRect" presStyleLbl="revTx" presStyleIdx="1" presStyleCnt="8">
        <dgm:presLayoutVars>
          <dgm:bulletEnabled val="1"/>
        </dgm:presLayoutVars>
      </dgm:prSet>
      <dgm:spPr/>
      <dgm:t>
        <a:bodyPr/>
        <a:lstStyle/>
        <a:p>
          <a:endParaRPr lang="en-US"/>
        </a:p>
      </dgm:t>
    </dgm:pt>
    <dgm:pt modelId="{4DBCD8CD-3B09-49DE-82CA-8FC35AEEB07D}" type="pres">
      <dgm:prSet presAssocID="{2CC402C2-60B0-48EC-AC49-3B9CB25A0E99}" presName="sibTrans" presStyleLbl="sibTrans2D1" presStyleIdx="0" presStyleCnt="0"/>
      <dgm:spPr/>
      <dgm:t>
        <a:bodyPr/>
        <a:lstStyle/>
        <a:p>
          <a:endParaRPr lang="en-US"/>
        </a:p>
      </dgm:t>
    </dgm:pt>
    <dgm:pt modelId="{DDF59783-F4BA-4BF9-9780-23F338741C8B}" type="pres">
      <dgm:prSet presAssocID="{282F9183-E26A-4BC9-8D9F-43DB02529232}" presName="compNode" presStyleCnt="0"/>
      <dgm:spPr/>
    </dgm:pt>
    <dgm:pt modelId="{B2CC56D5-5BF0-434E-AC49-1B188D8F0971}" type="pres">
      <dgm:prSet presAssocID="{282F9183-E26A-4BC9-8D9F-43DB02529232}" presName="pictRect" presStyleLbl="node1" presStyleIdx="2" presStyleCnt="8"/>
      <dgm:spPr>
        <a:solidFill>
          <a:schemeClr val="bg1"/>
        </a:solidFill>
      </dgm:spPr>
      <dgm:t>
        <a:bodyPr/>
        <a:lstStyle/>
        <a:p>
          <a:endParaRPr lang="en-US"/>
        </a:p>
      </dgm:t>
    </dgm:pt>
    <dgm:pt modelId="{1DB73C58-B69F-4467-9477-D273D4EAA567}" type="pres">
      <dgm:prSet presAssocID="{282F9183-E26A-4BC9-8D9F-43DB02529232}" presName="textRect" presStyleLbl="revTx" presStyleIdx="2" presStyleCnt="8">
        <dgm:presLayoutVars>
          <dgm:bulletEnabled val="1"/>
        </dgm:presLayoutVars>
      </dgm:prSet>
      <dgm:spPr/>
      <dgm:t>
        <a:bodyPr/>
        <a:lstStyle/>
        <a:p>
          <a:endParaRPr lang="en-US"/>
        </a:p>
      </dgm:t>
    </dgm:pt>
    <dgm:pt modelId="{B1377AC2-0A5C-4A9E-89EE-F080879B3E23}" type="pres">
      <dgm:prSet presAssocID="{A2BFE7E7-DE84-4D1E-9379-F8EB1DC4666C}" presName="sibTrans" presStyleLbl="sibTrans2D1" presStyleIdx="0" presStyleCnt="0"/>
      <dgm:spPr/>
      <dgm:t>
        <a:bodyPr/>
        <a:lstStyle/>
        <a:p>
          <a:endParaRPr lang="en-US"/>
        </a:p>
      </dgm:t>
    </dgm:pt>
    <dgm:pt modelId="{99E7C4B1-8838-4F1A-8F30-772F7518B71B}" type="pres">
      <dgm:prSet presAssocID="{FC502B14-96B1-4AC1-90B4-91E9EFFAE129}" presName="compNode" presStyleCnt="0"/>
      <dgm:spPr/>
    </dgm:pt>
    <dgm:pt modelId="{415F869E-2DB8-4649-91B5-9330EFE71E24}" type="pres">
      <dgm:prSet presAssocID="{FC502B14-96B1-4AC1-90B4-91E9EFFAE129}" presName="pictRect" presStyleLbl="node1" presStyleIdx="3" presStyleCnt="8"/>
      <dgm:spPr>
        <a:solidFill>
          <a:schemeClr val="bg1"/>
        </a:solidFill>
      </dgm:spPr>
      <dgm:t>
        <a:bodyPr/>
        <a:lstStyle/>
        <a:p>
          <a:endParaRPr lang="en-US"/>
        </a:p>
      </dgm:t>
    </dgm:pt>
    <dgm:pt modelId="{2E278B6C-9E6A-4C31-A6FE-7DC9C14A8F30}" type="pres">
      <dgm:prSet presAssocID="{FC502B14-96B1-4AC1-90B4-91E9EFFAE129}" presName="textRect" presStyleLbl="revTx" presStyleIdx="3" presStyleCnt="8">
        <dgm:presLayoutVars>
          <dgm:bulletEnabled val="1"/>
        </dgm:presLayoutVars>
      </dgm:prSet>
      <dgm:spPr/>
      <dgm:t>
        <a:bodyPr/>
        <a:lstStyle/>
        <a:p>
          <a:endParaRPr lang="en-US"/>
        </a:p>
      </dgm:t>
    </dgm:pt>
    <dgm:pt modelId="{B788A61C-98C7-4404-8779-8F6954B3611C}" type="pres">
      <dgm:prSet presAssocID="{A634E3E1-5AE1-459F-9D13-5EABCA55B2F3}" presName="sibTrans" presStyleLbl="sibTrans2D1" presStyleIdx="0" presStyleCnt="0"/>
      <dgm:spPr/>
      <dgm:t>
        <a:bodyPr/>
        <a:lstStyle/>
        <a:p>
          <a:endParaRPr lang="en-US"/>
        </a:p>
      </dgm:t>
    </dgm:pt>
    <dgm:pt modelId="{CCF28354-DF0A-42C3-9D7D-C112982806B0}" type="pres">
      <dgm:prSet presAssocID="{2267B14F-10AA-4C17-9E6E-D4D92EAF9B57}" presName="compNode" presStyleCnt="0"/>
      <dgm:spPr/>
    </dgm:pt>
    <dgm:pt modelId="{BE06CC04-E486-4CBD-9FEF-06BBD8E16262}" type="pres">
      <dgm:prSet presAssocID="{2267B14F-10AA-4C17-9E6E-D4D92EAF9B57}" presName="pictRect" presStyleLbl="node1" presStyleIdx="4" presStyleCnt="8"/>
      <dgm:spPr>
        <a:solidFill>
          <a:schemeClr val="bg1"/>
        </a:solidFill>
      </dgm:spPr>
      <dgm:t>
        <a:bodyPr/>
        <a:lstStyle/>
        <a:p>
          <a:endParaRPr lang="en-US"/>
        </a:p>
      </dgm:t>
    </dgm:pt>
    <dgm:pt modelId="{C4E7940E-FB44-448A-9EB1-1AD9EC01F5CF}" type="pres">
      <dgm:prSet presAssocID="{2267B14F-10AA-4C17-9E6E-D4D92EAF9B57}" presName="textRect" presStyleLbl="revTx" presStyleIdx="4" presStyleCnt="8">
        <dgm:presLayoutVars>
          <dgm:bulletEnabled val="1"/>
        </dgm:presLayoutVars>
      </dgm:prSet>
      <dgm:spPr/>
      <dgm:t>
        <a:bodyPr/>
        <a:lstStyle/>
        <a:p>
          <a:endParaRPr lang="en-US"/>
        </a:p>
      </dgm:t>
    </dgm:pt>
    <dgm:pt modelId="{1E4EC28B-D7B5-42C3-A95C-C11286452E2F}" type="pres">
      <dgm:prSet presAssocID="{6991D699-2AB3-48BD-A02F-0BF47740D017}" presName="sibTrans" presStyleLbl="sibTrans2D1" presStyleIdx="0" presStyleCnt="0"/>
      <dgm:spPr/>
      <dgm:t>
        <a:bodyPr/>
        <a:lstStyle/>
        <a:p>
          <a:endParaRPr lang="en-US"/>
        </a:p>
      </dgm:t>
    </dgm:pt>
    <dgm:pt modelId="{52A1B5EF-DBB3-4C58-8F4C-C2AEED8CF09B}" type="pres">
      <dgm:prSet presAssocID="{384A479D-3BA8-4721-BE89-F7801B485C66}" presName="compNode" presStyleCnt="0"/>
      <dgm:spPr/>
    </dgm:pt>
    <dgm:pt modelId="{06B0054B-5D9C-4383-88ED-AF72CDD2062C}" type="pres">
      <dgm:prSet presAssocID="{384A479D-3BA8-4721-BE89-F7801B485C66}" presName="pictRect" presStyleLbl="node1" presStyleIdx="5" presStyleCnt="8"/>
      <dgm:spPr>
        <a:noFill/>
        <a:ln>
          <a:noFill/>
        </a:ln>
      </dgm:spPr>
      <dgm:t>
        <a:bodyPr/>
        <a:lstStyle/>
        <a:p>
          <a:endParaRPr lang="en-US"/>
        </a:p>
      </dgm:t>
    </dgm:pt>
    <dgm:pt modelId="{95180E4E-9A2C-47D9-93A4-DD322A69C3CB}" type="pres">
      <dgm:prSet presAssocID="{384A479D-3BA8-4721-BE89-F7801B485C66}" presName="textRect" presStyleLbl="revTx" presStyleIdx="5" presStyleCnt="8">
        <dgm:presLayoutVars>
          <dgm:bulletEnabled val="1"/>
        </dgm:presLayoutVars>
      </dgm:prSet>
      <dgm:spPr/>
      <dgm:t>
        <a:bodyPr/>
        <a:lstStyle/>
        <a:p>
          <a:endParaRPr lang="en-US"/>
        </a:p>
      </dgm:t>
    </dgm:pt>
    <dgm:pt modelId="{F8DE913A-A462-43AF-8DDB-B4C57EA68DA9}" type="pres">
      <dgm:prSet presAssocID="{3D9F8DAA-4197-4F41-B697-09319D2145E1}" presName="sibTrans" presStyleLbl="sibTrans2D1" presStyleIdx="0" presStyleCnt="0"/>
      <dgm:spPr/>
      <dgm:t>
        <a:bodyPr/>
        <a:lstStyle/>
        <a:p>
          <a:endParaRPr lang="en-US"/>
        </a:p>
      </dgm:t>
    </dgm:pt>
    <dgm:pt modelId="{F868899F-AE94-4FAB-BD60-B5F6EC47B072}" type="pres">
      <dgm:prSet presAssocID="{7D63CFD7-D837-426A-B1D2-419488684C57}" presName="compNode" presStyleCnt="0"/>
      <dgm:spPr/>
    </dgm:pt>
    <dgm:pt modelId="{CCF1F0AE-A34D-433B-BA57-F08CC23260AB}" type="pres">
      <dgm:prSet presAssocID="{7D63CFD7-D837-426A-B1D2-419488684C57}" presName="pictRect" presStyleLbl="node1" presStyleIdx="6" presStyleCnt="8"/>
      <dgm:spPr>
        <a:prstGeom prst="rect">
          <a:avLst/>
        </a:prstGeom>
        <a:blipFill rotWithShape="1">
          <a:blip xmlns:r="http://schemas.openxmlformats.org/officeDocument/2006/relationships" r:embed="rId3"/>
          <a:stretch>
            <a:fillRect/>
          </a:stretch>
        </a:blipFill>
      </dgm:spPr>
      <dgm:t>
        <a:bodyPr/>
        <a:lstStyle/>
        <a:p>
          <a:endParaRPr lang="en-US"/>
        </a:p>
      </dgm:t>
    </dgm:pt>
    <dgm:pt modelId="{04F4FB93-66E2-470E-9E80-EF7073561AA1}" type="pres">
      <dgm:prSet presAssocID="{7D63CFD7-D837-426A-B1D2-419488684C57}" presName="textRect" presStyleLbl="revTx" presStyleIdx="6" presStyleCnt="8">
        <dgm:presLayoutVars>
          <dgm:bulletEnabled val="1"/>
        </dgm:presLayoutVars>
      </dgm:prSet>
      <dgm:spPr/>
      <dgm:t>
        <a:bodyPr/>
        <a:lstStyle/>
        <a:p>
          <a:endParaRPr lang="en-US"/>
        </a:p>
      </dgm:t>
    </dgm:pt>
    <dgm:pt modelId="{47AACC5E-76E1-4744-AEA7-148BD4AF310A}" type="pres">
      <dgm:prSet presAssocID="{A23307FB-1287-4577-99E7-6D4D0B147032}" presName="sibTrans" presStyleLbl="sibTrans2D1" presStyleIdx="0" presStyleCnt="0"/>
      <dgm:spPr/>
      <dgm:t>
        <a:bodyPr/>
        <a:lstStyle/>
        <a:p>
          <a:endParaRPr lang="en-US"/>
        </a:p>
      </dgm:t>
    </dgm:pt>
    <dgm:pt modelId="{3E1AAD86-CA0F-48FA-B868-A78ABC0C38C2}" type="pres">
      <dgm:prSet presAssocID="{734CA31F-0775-4C32-8DD9-3F82BBEAB32F}" presName="compNode" presStyleCnt="0"/>
      <dgm:spPr/>
    </dgm:pt>
    <dgm:pt modelId="{928E3537-AB03-4873-9A56-89EF3A7D98AE}" type="pres">
      <dgm:prSet presAssocID="{734CA31F-0775-4C32-8DD9-3F82BBEAB32F}" presName="pictRect" presStyleLbl="node1" presStyleIdx="7" presStyleCnt="8" custLinFactNeighborX="-1813" custLinFactNeighborY="-58"/>
      <dgm:spPr>
        <a:blipFill rotWithShape="1">
          <a:blip xmlns:r="http://schemas.openxmlformats.org/officeDocument/2006/relationships" r:embed="rId4"/>
          <a:stretch>
            <a:fillRect/>
          </a:stretch>
        </a:blipFill>
      </dgm:spPr>
      <dgm:t>
        <a:bodyPr/>
        <a:lstStyle/>
        <a:p>
          <a:endParaRPr lang="en-US"/>
        </a:p>
      </dgm:t>
    </dgm:pt>
    <dgm:pt modelId="{4223ECC4-2278-44C8-9DD5-58E1A4828DC3}" type="pres">
      <dgm:prSet presAssocID="{734CA31F-0775-4C32-8DD9-3F82BBEAB32F}" presName="textRect" presStyleLbl="revTx" presStyleIdx="7" presStyleCnt="8">
        <dgm:presLayoutVars>
          <dgm:bulletEnabled val="1"/>
        </dgm:presLayoutVars>
      </dgm:prSet>
      <dgm:spPr/>
      <dgm:t>
        <a:bodyPr/>
        <a:lstStyle/>
        <a:p>
          <a:endParaRPr lang="en-US"/>
        </a:p>
      </dgm:t>
    </dgm:pt>
  </dgm:ptLst>
  <dgm:cxnLst>
    <dgm:cxn modelId="{9577685A-4763-4042-ACD1-EE1230F870E3}" type="presOf" srcId="{A634E3E1-5AE1-459F-9D13-5EABCA55B2F3}" destId="{B788A61C-98C7-4404-8779-8F6954B3611C}" srcOrd="0" destOrd="0" presId="urn:microsoft.com/office/officeart/2005/8/layout/pList1"/>
    <dgm:cxn modelId="{825DF2EC-42D9-49FE-B1BD-4DA5963B00EF}" srcId="{DFA0C2B6-363A-4487-AE7E-4855203AB2F3}" destId="{B6FC70DB-0F74-4E03-830A-6EBBBBF0C585}" srcOrd="0" destOrd="0" parTransId="{9EF3A3F0-D1FE-4E31-ABF5-02B35D476BE6}" sibTransId="{FFF8C324-A505-4ACB-911F-12971C037EA3}"/>
    <dgm:cxn modelId="{B2E0125D-695E-4911-B299-A03AC0111308}" type="presOf" srcId="{734CA31F-0775-4C32-8DD9-3F82BBEAB32F}" destId="{4223ECC4-2278-44C8-9DD5-58E1A4828DC3}" srcOrd="0" destOrd="0" presId="urn:microsoft.com/office/officeart/2005/8/layout/pList1"/>
    <dgm:cxn modelId="{E4783F2D-15E7-4753-8206-2784A2B2465F}" type="presOf" srcId="{FFF8C324-A505-4ACB-911F-12971C037EA3}" destId="{6F7F7317-9204-45FC-9F79-3E48D9DAB5E5}" srcOrd="0" destOrd="0" presId="urn:microsoft.com/office/officeart/2005/8/layout/pList1"/>
    <dgm:cxn modelId="{81648C36-D6B9-4BD1-90F6-0C9F29D1B863}" type="presOf" srcId="{DFA0C2B6-363A-4487-AE7E-4855203AB2F3}" destId="{4E3850F0-FE83-479D-B51D-45C40D6DCC54}" srcOrd="0" destOrd="0" presId="urn:microsoft.com/office/officeart/2005/8/layout/pList1"/>
    <dgm:cxn modelId="{4F261297-40B7-4E0A-BFE4-8F6E56146500}" srcId="{DFA0C2B6-363A-4487-AE7E-4855203AB2F3}" destId="{2267B14F-10AA-4C17-9E6E-D4D92EAF9B57}" srcOrd="4" destOrd="0" parTransId="{4C72862B-8F64-4D28-809B-28DA0769C344}" sibTransId="{6991D699-2AB3-48BD-A02F-0BF47740D017}"/>
    <dgm:cxn modelId="{A56AD589-BB51-4D51-AF44-28AFD24C8E71}" type="presOf" srcId="{282F9183-E26A-4BC9-8D9F-43DB02529232}" destId="{1DB73C58-B69F-4467-9477-D273D4EAA567}" srcOrd="0" destOrd="0" presId="urn:microsoft.com/office/officeart/2005/8/layout/pList1"/>
    <dgm:cxn modelId="{52141B03-82BD-4C83-9103-0134A4CDAFDD}" type="presOf" srcId="{A23307FB-1287-4577-99E7-6D4D0B147032}" destId="{47AACC5E-76E1-4744-AEA7-148BD4AF310A}" srcOrd="0" destOrd="0" presId="urn:microsoft.com/office/officeart/2005/8/layout/pList1"/>
    <dgm:cxn modelId="{0EE8E487-8BE8-42F0-BB17-2148E356B693}" type="presOf" srcId="{3D9F8DAA-4197-4F41-B697-09319D2145E1}" destId="{F8DE913A-A462-43AF-8DDB-B4C57EA68DA9}" srcOrd="0" destOrd="0" presId="urn:microsoft.com/office/officeart/2005/8/layout/pList1"/>
    <dgm:cxn modelId="{D196EE94-B4C3-41C4-9882-0DD0C392DE50}" srcId="{DFA0C2B6-363A-4487-AE7E-4855203AB2F3}" destId="{7D63CFD7-D837-426A-B1D2-419488684C57}" srcOrd="6" destOrd="0" parTransId="{4D4CE03B-85BA-4839-BE28-156C64271549}" sibTransId="{A23307FB-1287-4577-99E7-6D4D0B147032}"/>
    <dgm:cxn modelId="{98E8A492-9C3B-4B80-8554-488CF4ED1611}" type="presOf" srcId="{72A1C14F-D6F4-4B8D-B9AB-2A1A5BAB50BF}" destId="{F2A122D0-2DBF-442D-856C-22CFD157B6D9}" srcOrd="0" destOrd="0" presId="urn:microsoft.com/office/officeart/2005/8/layout/pList1"/>
    <dgm:cxn modelId="{83000209-B693-42E1-8036-FE071F9F1055}" type="presOf" srcId="{B6FC70DB-0F74-4E03-830A-6EBBBBF0C585}" destId="{8D1A2163-355E-4E7B-8934-E376C90C305C}" srcOrd="0" destOrd="0" presId="urn:microsoft.com/office/officeart/2005/8/layout/pList1"/>
    <dgm:cxn modelId="{142E1874-7427-4F4B-A9BB-47FB6E3EE0EC}" type="presOf" srcId="{384A479D-3BA8-4721-BE89-F7801B485C66}" destId="{95180E4E-9A2C-47D9-93A4-DD322A69C3CB}" srcOrd="0" destOrd="0" presId="urn:microsoft.com/office/officeart/2005/8/layout/pList1"/>
    <dgm:cxn modelId="{555ED62A-A2C5-45CF-9F67-F56D2B7B483F}" srcId="{DFA0C2B6-363A-4487-AE7E-4855203AB2F3}" destId="{72A1C14F-D6F4-4B8D-B9AB-2A1A5BAB50BF}" srcOrd="1" destOrd="0" parTransId="{28E3D1B5-145A-4C63-9559-F2D7D19C6109}" sibTransId="{2CC402C2-60B0-48EC-AC49-3B9CB25A0E99}"/>
    <dgm:cxn modelId="{14FAC021-85DE-47B9-91B0-0E4A60CDF247}" srcId="{DFA0C2B6-363A-4487-AE7E-4855203AB2F3}" destId="{384A479D-3BA8-4721-BE89-F7801B485C66}" srcOrd="5" destOrd="0" parTransId="{72F889E1-A271-4DF3-B744-664364FF47D4}" sibTransId="{3D9F8DAA-4197-4F41-B697-09319D2145E1}"/>
    <dgm:cxn modelId="{9988F6D6-1B08-4595-834D-02A2B460DC1E}" type="presOf" srcId="{A2BFE7E7-DE84-4D1E-9379-F8EB1DC4666C}" destId="{B1377AC2-0A5C-4A9E-89EE-F080879B3E23}" srcOrd="0" destOrd="0" presId="urn:microsoft.com/office/officeart/2005/8/layout/pList1"/>
    <dgm:cxn modelId="{9744830F-0C56-4CBA-8888-48E52E4B6476}" type="presOf" srcId="{FC502B14-96B1-4AC1-90B4-91E9EFFAE129}" destId="{2E278B6C-9E6A-4C31-A6FE-7DC9C14A8F30}" srcOrd="0" destOrd="0" presId="urn:microsoft.com/office/officeart/2005/8/layout/pList1"/>
    <dgm:cxn modelId="{07B47BD5-9C23-4860-9BEA-49627F941660}" srcId="{DFA0C2B6-363A-4487-AE7E-4855203AB2F3}" destId="{734CA31F-0775-4C32-8DD9-3F82BBEAB32F}" srcOrd="7" destOrd="0" parTransId="{0E6E3DF9-3A8B-4C9B-9844-0F62496846A3}" sibTransId="{B203FF31-9E87-40DD-8E71-C965F3A4032F}"/>
    <dgm:cxn modelId="{B1E2A76F-116C-4EC4-89EE-19EE2AF8245C}" srcId="{DFA0C2B6-363A-4487-AE7E-4855203AB2F3}" destId="{FC502B14-96B1-4AC1-90B4-91E9EFFAE129}" srcOrd="3" destOrd="0" parTransId="{2390DF7C-5360-43F4-8987-BD6BE9EC08C1}" sibTransId="{A634E3E1-5AE1-459F-9D13-5EABCA55B2F3}"/>
    <dgm:cxn modelId="{BC782158-A0A0-47D1-92D2-66A82BFCF3B6}" srcId="{DFA0C2B6-363A-4487-AE7E-4855203AB2F3}" destId="{282F9183-E26A-4BC9-8D9F-43DB02529232}" srcOrd="2" destOrd="0" parTransId="{3193A125-D6CD-403B-9717-A0E1ABA43AAA}" sibTransId="{A2BFE7E7-DE84-4D1E-9379-F8EB1DC4666C}"/>
    <dgm:cxn modelId="{0A9B40AF-C50A-45C7-A05A-0828E6C5531D}" type="presOf" srcId="{2267B14F-10AA-4C17-9E6E-D4D92EAF9B57}" destId="{C4E7940E-FB44-448A-9EB1-1AD9EC01F5CF}" srcOrd="0" destOrd="0" presId="urn:microsoft.com/office/officeart/2005/8/layout/pList1"/>
    <dgm:cxn modelId="{43E477B4-5F50-4596-A1BD-10E79BDFBA84}" type="presOf" srcId="{7D63CFD7-D837-426A-B1D2-419488684C57}" destId="{04F4FB93-66E2-470E-9E80-EF7073561AA1}" srcOrd="0" destOrd="0" presId="urn:microsoft.com/office/officeart/2005/8/layout/pList1"/>
    <dgm:cxn modelId="{62DF9820-2474-460A-B289-77E2060320C4}" type="presOf" srcId="{2CC402C2-60B0-48EC-AC49-3B9CB25A0E99}" destId="{4DBCD8CD-3B09-49DE-82CA-8FC35AEEB07D}" srcOrd="0" destOrd="0" presId="urn:microsoft.com/office/officeart/2005/8/layout/pList1"/>
    <dgm:cxn modelId="{E0140DA2-7A57-49A9-9055-0CACB9DC974E}" type="presOf" srcId="{6991D699-2AB3-48BD-A02F-0BF47740D017}" destId="{1E4EC28B-D7B5-42C3-A95C-C11286452E2F}" srcOrd="0" destOrd="0" presId="urn:microsoft.com/office/officeart/2005/8/layout/pList1"/>
    <dgm:cxn modelId="{C2F704AE-23D5-4C0E-9AA9-545350B82CCD}" type="presParOf" srcId="{4E3850F0-FE83-479D-B51D-45C40D6DCC54}" destId="{046DA31C-8923-4EED-AE0B-6F50E231E5C2}" srcOrd="0" destOrd="0" presId="urn:microsoft.com/office/officeart/2005/8/layout/pList1"/>
    <dgm:cxn modelId="{EF282448-FF92-47B8-A2BF-A28490242080}" type="presParOf" srcId="{046DA31C-8923-4EED-AE0B-6F50E231E5C2}" destId="{7DA8F6F2-A80B-4D7F-B63F-8F525D8BCC54}" srcOrd="0" destOrd="0" presId="urn:microsoft.com/office/officeart/2005/8/layout/pList1"/>
    <dgm:cxn modelId="{82771B71-6626-4AC0-AC4D-2D9C38D02244}" type="presParOf" srcId="{046DA31C-8923-4EED-AE0B-6F50E231E5C2}" destId="{8D1A2163-355E-4E7B-8934-E376C90C305C}" srcOrd="1" destOrd="0" presId="urn:microsoft.com/office/officeart/2005/8/layout/pList1"/>
    <dgm:cxn modelId="{F0939731-0D16-4BAD-961E-1AA99907DA71}" type="presParOf" srcId="{4E3850F0-FE83-479D-B51D-45C40D6DCC54}" destId="{6F7F7317-9204-45FC-9F79-3E48D9DAB5E5}" srcOrd="1" destOrd="0" presId="urn:microsoft.com/office/officeart/2005/8/layout/pList1"/>
    <dgm:cxn modelId="{7DE43DB7-DCDC-4264-8A64-E66B9A9496D4}" type="presParOf" srcId="{4E3850F0-FE83-479D-B51D-45C40D6DCC54}" destId="{610BAE0B-4F1C-4BD8-9E29-7F1D8989EB46}" srcOrd="2" destOrd="0" presId="urn:microsoft.com/office/officeart/2005/8/layout/pList1"/>
    <dgm:cxn modelId="{8CC493D4-FAE3-4FB3-8F6A-BF5A9E96174D}" type="presParOf" srcId="{610BAE0B-4F1C-4BD8-9E29-7F1D8989EB46}" destId="{4602D709-08F4-47B9-8407-73663E8AE373}" srcOrd="0" destOrd="0" presId="urn:microsoft.com/office/officeart/2005/8/layout/pList1"/>
    <dgm:cxn modelId="{FADE2DA4-D8A2-48ED-8CC5-B2E660D0E12D}" type="presParOf" srcId="{610BAE0B-4F1C-4BD8-9E29-7F1D8989EB46}" destId="{F2A122D0-2DBF-442D-856C-22CFD157B6D9}" srcOrd="1" destOrd="0" presId="urn:microsoft.com/office/officeart/2005/8/layout/pList1"/>
    <dgm:cxn modelId="{9C85D485-D6DD-4BC4-B770-300616319097}" type="presParOf" srcId="{4E3850F0-FE83-479D-B51D-45C40D6DCC54}" destId="{4DBCD8CD-3B09-49DE-82CA-8FC35AEEB07D}" srcOrd="3" destOrd="0" presId="urn:microsoft.com/office/officeart/2005/8/layout/pList1"/>
    <dgm:cxn modelId="{D5974F48-B090-48C8-80D0-2EC633C6A484}" type="presParOf" srcId="{4E3850F0-FE83-479D-B51D-45C40D6DCC54}" destId="{DDF59783-F4BA-4BF9-9780-23F338741C8B}" srcOrd="4" destOrd="0" presId="urn:microsoft.com/office/officeart/2005/8/layout/pList1"/>
    <dgm:cxn modelId="{4475AE06-C670-464D-87D5-0F8D0737FDA4}" type="presParOf" srcId="{DDF59783-F4BA-4BF9-9780-23F338741C8B}" destId="{B2CC56D5-5BF0-434E-AC49-1B188D8F0971}" srcOrd="0" destOrd="0" presId="urn:microsoft.com/office/officeart/2005/8/layout/pList1"/>
    <dgm:cxn modelId="{6C826AA3-DA8F-46CF-AEB8-9AE67C84BABA}" type="presParOf" srcId="{DDF59783-F4BA-4BF9-9780-23F338741C8B}" destId="{1DB73C58-B69F-4467-9477-D273D4EAA567}" srcOrd="1" destOrd="0" presId="urn:microsoft.com/office/officeart/2005/8/layout/pList1"/>
    <dgm:cxn modelId="{C63F8BF4-C53C-4237-8566-26FF1FD1242B}" type="presParOf" srcId="{4E3850F0-FE83-479D-B51D-45C40D6DCC54}" destId="{B1377AC2-0A5C-4A9E-89EE-F080879B3E23}" srcOrd="5" destOrd="0" presId="urn:microsoft.com/office/officeart/2005/8/layout/pList1"/>
    <dgm:cxn modelId="{16BB71B8-9EF6-4430-9A21-6C0CAC3FB2B1}" type="presParOf" srcId="{4E3850F0-FE83-479D-B51D-45C40D6DCC54}" destId="{99E7C4B1-8838-4F1A-8F30-772F7518B71B}" srcOrd="6" destOrd="0" presId="urn:microsoft.com/office/officeart/2005/8/layout/pList1"/>
    <dgm:cxn modelId="{4B8C4939-891B-45A7-8495-799184B16805}" type="presParOf" srcId="{99E7C4B1-8838-4F1A-8F30-772F7518B71B}" destId="{415F869E-2DB8-4649-91B5-9330EFE71E24}" srcOrd="0" destOrd="0" presId="urn:microsoft.com/office/officeart/2005/8/layout/pList1"/>
    <dgm:cxn modelId="{A91021A0-41A1-4C36-84BF-61FAB2368FE9}" type="presParOf" srcId="{99E7C4B1-8838-4F1A-8F30-772F7518B71B}" destId="{2E278B6C-9E6A-4C31-A6FE-7DC9C14A8F30}" srcOrd="1" destOrd="0" presId="urn:microsoft.com/office/officeart/2005/8/layout/pList1"/>
    <dgm:cxn modelId="{3CEF1C83-7FCB-4591-88C6-862A32DB4642}" type="presParOf" srcId="{4E3850F0-FE83-479D-B51D-45C40D6DCC54}" destId="{B788A61C-98C7-4404-8779-8F6954B3611C}" srcOrd="7" destOrd="0" presId="urn:microsoft.com/office/officeart/2005/8/layout/pList1"/>
    <dgm:cxn modelId="{49BA6956-2E6B-48FB-AE63-F2A533783B57}" type="presParOf" srcId="{4E3850F0-FE83-479D-B51D-45C40D6DCC54}" destId="{CCF28354-DF0A-42C3-9D7D-C112982806B0}" srcOrd="8" destOrd="0" presId="urn:microsoft.com/office/officeart/2005/8/layout/pList1"/>
    <dgm:cxn modelId="{5037D03F-6C76-40C0-83A6-479F751DC167}" type="presParOf" srcId="{CCF28354-DF0A-42C3-9D7D-C112982806B0}" destId="{BE06CC04-E486-4CBD-9FEF-06BBD8E16262}" srcOrd="0" destOrd="0" presId="urn:microsoft.com/office/officeart/2005/8/layout/pList1"/>
    <dgm:cxn modelId="{ACC8FD8F-36E4-4CE1-9DE5-38D136D8FD7E}" type="presParOf" srcId="{CCF28354-DF0A-42C3-9D7D-C112982806B0}" destId="{C4E7940E-FB44-448A-9EB1-1AD9EC01F5CF}" srcOrd="1" destOrd="0" presId="urn:microsoft.com/office/officeart/2005/8/layout/pList1"/>
    <dgm:cxn modelId="{19981314-4ECC-4AC4-86BE-189C346A8479}" type="presParOf" srcId="{4E3850F0-FE83-479D-B51D-45C40D6DCC54}" destId="{1E4EC28B-D7B5-42C3-A95C-C11286452E2F}" srcOrd="9" destOrd="0" presId="urn:microsoft.com/office/officeart/2005/8/layout/pList1"/>
    <dgm:cxn modelId="{FBC10037-8555-4941-B530-8243FBE1AECD}" type="presParOf" srcId="{4E3850F0-FE83-479D-B51D-45C40D6DCC54}" destId="{52A1B5EF-DBB3-4C58-8F4C-C2AEED8CF09B}" srcOrd="10" destOrd="0" presId="urn:microsoft.com/office/officeart/2005/8/layout/pList1"/>
    <dgm:cxn modelId="{402BBFD8-2359-4B01-9183-C92DF8DB5203}" type="presParOf" srcId="{52A1B5EF-DBB3-4C58-8F4C-C2AEED8CF09B}" destId="{06B0054B-5D9C-4383-88ED-AF72CDD2062C}" srcOrd="0" destOrd="0" presId="urn:microsoft.com/office/officeart/2005/8/layout/pList1"/>
    <dgm:cxn modelId="{5B434644-F7BF-4C0C-AB41-05415E767FD3}" type="presParOf" srcId="{52A1B5EF-DBB3-4C58-8F4C-C2AEED8CF09B}" destId="{95180E4E-9A2C-47D9-93A4-DD322A69C3CB}" srcOrd="1" destOrd="0" presId="urn:microsoft.com/office/officeart/2005/8/layout/pList1"/>
    <dgm:cxn modelId="{A78F2121-153B-4B17-9F3B-1821C7B599D0}" type="presParOf" srcId="{4E3850F0-FE83-479D-B51D-45C40D6DCC54}" destId="{F8DE913A-A462-43AF-8DDB-B4C57EA68DA9}" srcOrd="11" destOrd="0" presId="urn:microsoft.com/office/officeart/2005/8/layout/pList1"/>
    <dgm:cxn modelId="{B99E1B49-1091-4370-9791-AAAA4B87E8A6}" type="presParOf" srcId="{4E3850F0-FE83-479D-B51D-45C40D6DCC54}" destId="{F868899F-AE94-4FAB-BD60-B5F6EC47B072}" srcOrd="12" destOrd="0" presId="urn:microsoft.com/office/officeart/2005/8/layout/pList1"/>
    <dgm:cxn modelId="{8D52003B-D091-4A69-BE46-1DAE46D88D67}" type="presParOf" srcId="{F868899F-AE94-4FAB-BD60-B5F6EC47B072}" destId="{CCF1F0AE-A34D-433B-BA57-F08CC23260AB}" srcOrd="0" destOrd="0" presId="urn:microsoft.com/office/officeart/2005/8/layout/pList1"/>
    <dgm:cxn modelId="{D291A62E-65C6-4A0C-89F8-515AABEB2EBF}" type="presParOf" srcId="{F868899F-AE94-4FAB-BD60-B5F6EC47B072}" destId="{04F4FB93-66E2-470E-9E80-EF7073561AA1}" srcOrd="1" destOrd="0" presId="urn:microsoft.com/office/officeart/2005/8/layout/pList1"/>
    <dgm:cxn modelId="{DED074F0-D16B-4409-81CF-B129B198D61D}" type="presParOf" srcId="{4E3850F0-FE83-479D-B51D-45C40D6DCC54}" destId="{47AACC5E-76E1-4744-AEA7-148BD4AF310A}" srcOrd="13" destOrd="0" presId="urn:microsoft.com/office/officeart/2005/8/layout/pList1"/>
    <dgm:cxn modelId="{1437E429-FF20-40F3-AD6A-9806119E3666}" type="presParOf" srcId="{4E3850F0-FE83-479D-B51D-45C40D6DCC54}" destId="{3E1AAD86-CA0F-48FA-B868-A78ABC0C38C2}" srcOrd="14" destOrd="0" presId="urn:microsoft.com/office/officeart/2005/8/layout/pList1"/>
    <dgm:cxn modelId="{45999390-2FEC-4260-BED6-F7582A8C3F75}" type="presParOf" srcId="{3E1AAD86-CA0F-48FA-B868-A78ABC0C38C2}" destId="{928E3537-AB03-4873-9A56-89EF3A7D98AE}" srcOrd="0" destOrd="0" presId="urn:microsoft.com/office/officeart/2005/8/layout/pList1"/>
    <dgm:cxn modelId="{419E10D0-DEA1-41D0-9670-DED5E0B6A727}" type="presParOf" srcId="{3E1AAD86-CA0F-48FA-B868-A78ABC0C38C2}" destId="{4223ECC4-2278-44C8-9DD5-58E1A4828DC3}" srcOrd="1" destOrd="0" presId="urn:microsoft.com/office/officeart/2005/8/layout/p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1C45CC2-8CF4-4E66-BE09-1B944BAFDFD2}"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D8D4A101-FF57-4C26-9007-D38C6ACAF6A5}">
      <dgm:prSet phldrT="[Text]"/>
      <dgm:spPr>
        <a:solidFill>
          <a:srgbClr val="0B5ED7"/>
        </a:solidFill>
      </dgm:spPr>
      <dgm:t>
        <a:bodyPr/>
        <a:lstStyle/>
        <a:p>
          <a:r>
            <a:rPr lang="en-US" dirty="0" smtClean="0"/>
            <a:t>Clinical Leadership</a:t>
          </a:r>
          <a:endParaRPr lang="en-US" dirty="0"/>
        </a:p>
      </dgm:t>
    </dgm:pt>
    <dgm:pt modelId="{8BB0B384-8CD5-46C1-AD36-2677F568078E}" type="parTrans" cxnId="{E81B72C6-E9F1-4B1A-89E9-46BDC87D3175}">
      <dgm:prSet/>
      <dgm:spPr/>
      <dgm:t>
        <a:bodyPr/>
        <a:lstStyle/>
        <a:p>
          <a:endParaRPr lang="en-US"/>
        </a:p>
      </dgm:t>
    </dgm:pt>
    <dgm:pt modelId="{DF9861F1-83C6-4797-9171-AF15AB29D92B}" type="sibTrans" cxnId="{E81B72C6-E9F1-4B1A-89E9-46BDC87D3175}">
      <dgm:prSet/>
      <dgm:spPr/>
      <dgm:t>
        <a:bodyPr/>
        <a:lstStyle/>
        <a:p>
          <a:endParaRPr lang="en-US"/>
        </a:p>
      </dgm:t>
    </dgm:pt>
    <dgm:pt modelId="{1A736A0E-C1D6-4402-9736-3FC7B4740681}">
      <dgm:prSet phldrT="[Text]"/>
      <dgm:spPr>
        <a:solidFill>
          <a:srgbClr val="00A7BC"/>
        </a:solidFill>
      </dgm:spPr>
      <dgm:t>
        <a:bodyPr/>
        <a:lstStyle/>
        <a:p>
          <a:r>
            <a:rPr lang="en-US" dirty="0" smtClean="0"/>
            <a:t>Image Quality</a:t>
          </a:r>
          <a:endParaRPr lang="en-US" dirty="0"/>
        </a:p>
      </dgm:t>
    </dgm:pt>
    <dgm:pt modelId="{1F6DEE84-2337-4D81-96AB-E3C9F7CAFEDA}" type="parTrans" cxnId="{0FA2410B-9DE3-4D05-AA05-0524B18CBC5B}">
      <dgm:prSet/>
      <dgm:spPr>
        <a:solidFill>
          <a:srgbClr val="00A7BC"/>
        </a:solidFill>
      </dgm:spPr>
      <dgm:t>
        <a:bodyPr/>
        <a:lstStyle/>
        <a:p>
          <a:endParaRPr lang="en-US"/>
        </a:p>
      </dgm:t>
    </dgm:pt>
    <dgm:pt modelId="{A0918CE9-9B02-46A4-84FC-69C115B68CAE}" type="sibTrans" cxnId="{0FA2410B-9DE3-4D05-AA05-0524B18CBC5B}">
      <dgm:prSet/>
      <dgm:spPr/>
      <dgm:t>
        <a:bodyPr/>
        <a:lstStyle/>
        <a:p>
          <a:endParaRPr lang="en-US"/>
        </a:p>
      </dgm:t>
    </dgm:pt>
    <dgm:pt modelId="{1FCEB7B2-27B3-4BD0-894E-75F6F2BE04ED}">
      <dgm:prSet phldrT="[Text]"/>
      <dgm:spPr>
        <a:solidFill>
          <a:srgbClr val="F58F08"/>
        </a:solidFill>
      </dgm:spPr>
      <dgm:t>
        <a:bodyPr/>
        <a:lstStyle/>
        <a:p>
          <a:r>
            <a:rPr lang="en-US" dirty="0" smtClean="0"/>
            <a:t>Workflow Efficiency</a:t>
          </a:r>
          <a:endParaRPr lang="en-US" dirty="0"/>
        </a:p>
      </dgm:t>
    </dgm:pt>
    <dgm:pt modelId="{B9F86A7C-52D8-4EF3-B925-B742763CE2D7}" type="parTrans" cxnId="{15596A21-58F5-45CC-94BA-CA90959EACC1}">
      <dgm:prSet/>
      <dgm:spPr>
        <a:solidFill>
          <a:srgbClr val="F58F08"/>
        </a:solidFill>
      </dgm:spPr>
      <dgm:t>
        <a:bodyPr/>
        <a:lstStyle/>
        <a:p>
          <a:endParaRPr lang="en-US"/>
        </a:p>
      </dgm:t>
    </dgm:pt>
    <dgm:pt modelId="{BCBB4907-0726-4390-8966-20F4C2E839DC}" type="sibTrans" cxnId="{15596A21-58F5-45CC-94BA-CA90959EACC1}">
      <dgm:prSet/>
      <dgm:spPr/>
      <dgm:t>
        <a:bodyPr/>
        <a:lstStyle/>
        <a:p>
          <a:endParaRPr lang="en-US"/>
        </a:p>
      </dgm:t>
    </dgm:pt>
    <dgm:pt modelId="{E3F79016-F5FC-488F-B73E-33E76D42F325}">
      <dgm:prSet phldrT="[Text]"/>
      <dgm:spPr>
        <a:solidFill>
          <a:srgbClr val="7CBD2A"/>
        </a:solidFill>
      </dgm:spPr>
      <dgm:t>
        <a:bodyPr/>
        <a:lstStyle/>
        <a:p>
          <a:r>
            <a:rPr lang="en-US" dirty="0" smtClean="0"/>
            <a:t>Interventional Tools</a:t>
          </a:r>
          <a:endParaRPr lang="en-US" dirty="0"/>
        </a:p>
      </dgm:t>
    </dgm:pt>
    <dgm:pt modelId="{FF71F85C-CACB-47F8-884F-AACB6E546966}" type="parTrans" cxnId="{FC1994B9-FEE1-4689-A2F4-2D1B8DB44354}">
      <dgm:prSet/>
      <dgm:spPr>
        <a:solidFill>
          <a:srgbClr val="7CBD2A"/>
        </a:solidFill>
      </dgm:spPr>
      <dgm:t>
        <a:bodyPr/>
        <a:lstStyle/>
        <a:p>
          <a:endParaRPr lang="en-US"/>
        </a:p>
      </dgm:t>
    </dgm:pt>
    <dgm:pt modelId="{24AF1891-0B30-455D-A106-E1A41A7F7809}" type="sibTrans" cxnId="{FC1994B9-FEE1-4689-A2F4-2D1B8DB44354}">
      <dgm:prSet/>
      <dgm:spPr/>
      <dgm:t>
        <a:bodyPr/>
        <a:lstStyle/>
        <a:p>
          <a:endParaRPr lang="en-US"/>
        </a:p>
      </dgm:t>
    </dgm:pt>
    <dgm:pt modelId="{D366856C-EAF2-47A7-A50E-8AA996E0248F}" type="pres">
      <dgm:prSet presAssocID="{71C45CC2-8CF4-4E66-BE09-1B944BAFDFD2}" presName="cycle" presStyleCnt="0">
        <dgm:presLayoutVars>
          <dgm:chMax val="1"/>
          <dgm:dir/>
          <dgm:animLvl val="ctr"/>
          <dgm:resizeHandles val="exact"/>
        </dgm:presLayoutVars>
      </dgm:prSet>
      <dgm:spPr/>
      <dgm:t>
        <a:bodyPr/>
        <a:lstStyle/>
        <a:p>
          <a:endParaRPr lang="en-US"/>
        </a:p>
      </dgm:t>
    </dgm:pt>
    <dgm:pt modelId="{A34C214B-4585-41E2-8B86-CB19CA5BB68F}" type="pres">
      <dgm:prSet presAssocID="{D8D4A101-FF57-4C26-9007-D38C6ACAF6A5}" presName="centerShape" presStyleLbl="node0" presStyleIdx="0" presStyleCnt="1" custScaleX="109999" custScaleY="109999"/>
      <dgm:spPr/>
      <dgm:t>
        <a:bodyPr/>
        <a:lstStyle/>
        <a:p>
          <a:endParaRPr lang="en-US"/>
        </a:p>
      </dgm:t>
    </dgm:pt>
    <dgm:pt modelId="{069832C1-BD5C-42C6-810E-964E44323FB4}" type="pres">
      <dgm:prSet presAssocID="{1F6DEE84-2337-4D81-96AB-E3C9F7CAFEDA}" presName="parTrans" presStyleLbl="bgSibTrans2D1" presStyleIdx="0" presStyleCnt="3"/>
      <dgm:spPr/>
      <dgm:t>
        <a:bodyPr/>
        <a:lstStyle/>
        <a:p>
          <a:endParaRPr lang="en-US"/>
        </a:p>
      </dgm:t>
    </dgm:pt>
    <dgm:pt modelId="{206A70F0-34E9-4C24-90AA-946958C9411A}" type="pres">
      <dgm:prSet presAssocID="{1A736A0E-C1D6-4402-9736-3FC7B4740681}" presName="node" presStyleLbl="node1" presStyleIdx="0" presStyleCnt="3">
        <dgm:presLayoutVars>
          <dgm:bulletEnabled val="1"/>
        </dgm:presLayoutVars>
      </dgm:prSet>
      <dgm:spPr/>
      <dgm:t>
        <a:bodyPr/>
        <a:lstStyle/>
        <a:p>
          <a:endParaRPr lang="en-US"/>
        </a:p>
      </dgm:t>
    </dgm:pt>
    <dgm:pt modelId="{92C68F75-57BD-4D79-9FF6-389805B0476C}" type="pres">
      <dgm:prSet presAssocID="{FF71F85C-CACB-47F8-884F-AACB6E546966}" presName="parTrans" presStyleLbl="bgSibTrans2D1" presStyleIdx="1" presStyleCnt="3"/>
      <dgm:spPr/>
      <dgm:t>
        <a:bodyPr/>
        <a:lstStyle/>
        <a:p>
          <a:endParaRPr lang="en-US"/>
        </a:p>
      </dgm:t>
    </dgm:pt>
    <dgm:pt modelId="{544D1D5A-FBCC-4974-ADC1-B3E9103B1154}" type="pres">
      <dgm:prSet presAssocID="{E3F79016-F5FC-488F-B73E-33E76D42F325}" presName="node" presStyleLbl="node1" presStyleIdx="1" presStyleCnt="3">
        <dgm:presLayoutVars>
          <dgm:bulletEnabled val="1"/>
        </dgm:presLayoutVars>
      </dgm:prSet>
      <dgm:spPr/>
      <dgm:t>
        <a:bodyPr/>
        <a:lstStyle/>
        <a:p>
          <a:endParaRPr lang="en-US"/>
        </a:p>
      </dgm:t>
    </dgm:pt>
    <dgm:pt modelId="{BC33A767-9C9B-44FD-97BD-AAA9DDE45099}" type="pres">
      <dgm:prSet presAssocID="{B9F86A7C-52D8-4EF3-B925-B742763CE2D7}" presName="parTrans" presStyleLbl="bgSibTrans2D1" presStyleIdx="2" presStyleCnt="3"/>
      <dgm:spPr/>
      <dgm:t>
        <a:bodyPr/>
        <a:lstStyle/>
        <a:p>
          <a:endParaRPr lang="en-US"/>
        </a:p>
      </dgm:t>
    </dgm:pt>
    <dgm:pt modelId="{FB5EDA21-B5AB-498D-A5AF-5E25B5714983}" type="pres">
      <dgm:prSet presAssocID="{1FCEB7B2-27B3-4BD0-894E-75F6F2BE04ED}" presName="node" presStyleLbl="node1" presStyleIdx="2" presStyleCnt="3">
        <dgm:presLayoutVars>
          <dgm:bulletEnabled val="1"/>
        </dgm:presLayoutVars>
      </dgm:prSet>
      <dgm:spPr/>
      <dgm:t>
        <a:bodyPr/>
        <a:lstStyle/>
        <a:p>
          <a:endParaRPr lang="en-US"/>
        </a:p>
      </dgm:t>
    </dgm:pt>
  </dgm:ptLst>
  <dgm:cxnLst>
    <dgm:cxn modelId="{E439BA79-A7FC-487B-BA53-E6D9835F4A95}" type="presOf" srcId="{E3F79016-F5FC-488F-B73E-33E76D42F325}" destId="{544D1D5A-FBCC-4974-ADC1-B3E9103B1154}" srcOrd="0" destOrd="0" presId="urn:microsoft.com/office/officeart/2005/8/layout/radial4"/>
    <dgm:cxn modelId="{15596A21-58F5-45CC-94BA-CA90959EACC1}" srcId="{D8D4A101-FF57-4C26-9007-D38C6ACAF6A5}" destId="{1FCEB7B2-27B3-4BD0-894E-75F6F2BE04ED}" srcOrd="2" destOrd="0" parTransId="{B9F86A7C-52D8-4EF3-B925-B742763CE2D7}" sibTransId="{BCBB4907-0726-4390-8966-20F4C2E839DC}"/>
    <dgm:cxn modelId="{76D6288C-EEF0-40F2-8832-93918FE68EAD}" type="presOf" srcId="{FF71F85C-CACB-47F8-884F-AACB6E546966}" destId="{92C68F75-57BD-4D79-9FF6-389805B0476C}" srcOrd="0" destOrd="0" presId="urn:microsoft.com/office/officeart/2005/8/layout/radial4"/>
    <dgm:cxn modelId="{9576BACD-38DC-475B-BF3A-0F104E552797}" type="presOf" srcId="{1A736A0E-C1D6-4402-9736-3FC7B4740681}" destId="{206A70F0-34E9-4C24-90AA-946958C9411A}" srcOrd="0" destOrd="0" presId="urn:microsoft.com/office/officeart/2005/8/layout/radial4"/>
    <dgm:cxn modelId="{9A062A68-F0F7-41C5-A328-FDF0D844D17F}" type="presOf" srcId="{71C45CC2-8CF4-4E66-BE09-1B944BAFDFD2}" destId="{D366856C-EAF2-47A7-A50E-8AA996E0248F}" srcOrd="0" destOrd="0" presId="urn:microsoft.com/office/officeart/2005/8/layout/radial4"/>
    <dgm:cxn modelId="{01A08E8E-5898-4B25-93DE-6739E8341EA1}" type="presOf" srcId="{B9F86A7C-52D8-4EF3-B925-B742763CE2D7}" destId="{BC33A767-9C9B-44FD-97BD-AAA9DDE45099}" srcOrd="0" destOrd="0" presId="urn:microsoft.com/office/officeart/2005/8/layout/radial4"/>
    <dgm:cxn modelId="{322B7E18-70DA-4917-8AF3-2C6750E06497}" type="presOf" srcId="{1FCEB7B2-27B3-4BD0-894E-75F6F2BE04ED}" destId="{FB5EDA21-B5AB-498D-A5AF-5E25B5714983}" srcOrd="0" destOrd="0" presId="urn:microsoft.com/office/officeart/2005/8/layout/radial4"/>
    <dgm:cxn modelId="{0FA2410B-9DE3-4D05-AA05-0524B18CBC5B}" srcId="{D8D4A101-FF57-4C26-9007-D38C6ACAF6A5}" destId="{1A736A0E-C1D6-4402-9736-3FC7B4740681}" srcOrd="0" destOrd="0" parTransId="{1F6DEE84-2337-4D81-96AB-E3C9F7CAFEDA}" sibTransId="{A0918CE9-9B02-46A4-84FC-69C115B68CAE}"/>
    <dgm:cxn modelId="{E81B72C6-E9F1-4B1A-89E9-46BDC87D3175}" srcId="{71C45CC2-8CF4-4E66-BE09-1B944BAFDFD2}" destId="{D8D4A101-FF57-4C26-9007-D38C6ACAF6A5}" srcOrd="0" destOrd="0" parTransId="{8BB0B384-8CD5-46C1-AD36-2677F568078E}" sibTransId="{DF9861F1-83C6-4797-9171-AF15AB29D92B}"/>
    <dgm:cxn modelId="{1ECB5087-2990-4C64-92C0-D5EFB5943F86}" type="presOf" srcId="{1F6DEE84-2337-4D81-96AB-E3C9F7CAFEDA}" destId="{069832C1-BD5C-42C6-810E-964E44323FB4}" srcOrd="0" destOrd="0" presId="urn:microsoft.com/office/officeart/2005/8/layout/radial4"/>
    <dgm:cxn modelId="{FC1994B9-FEE1-4689-A2F4-2D1B8DB44354}" srcId="{D8D4A101-FF57-4C26-9007-D38C6ACAF6A5}" destId="{E3F79016-F5FC-488F-B73E-33E76D42F325}" srcOrd="1" destOrd="0" parTransId="{FF71F85C-CACB-47F8-884F-AACB6E546966}" sibTransId="{24AF1891-0B30-455D-A106-E1A41A7F7809}"/>
    <dgm:cxn modelId="{69A7C0D1-F042-4929-8A4F-F70415611AD1}" type="presOf" srcId="{D8D4A101-FF57-4C26-9007-D38C6ACAF6A5}" destId="{A34C214B-4585-41E2-8B86-CB19CA5BB68F}" srcOrd="0" destOrd="0" presId="urn:microsoft.com/office/officeart/2005/8/layout/radial4"/>
    <dgm:cxn modelId="{32FC6632-657E-47D7-B77F-8B3CA5244F8C}" type="presParOf" srcId="{D366856C-EAF2-47A7-A50E-8AA996E0248F}" destId="{A34C214B-4585-41E2-8B86-CB19CA5BB68F}" srcOrd="0" destOrd="0" presId="urn:microsoft.com/office/officeart/2005/8/layout/radial4"/>
    <dgm:cxn modelId="{6BAEBDDC-1C84-4C5C-B60F-8FDD37BB1CB6}" type="presParOf" srcId="{D366856C-EAF2-47A7-A50E-8AA996E0248F}" destId="{069832C1-BD5C-42C6-810E-964E44323FB4}" srcOrd="1" destOrd="0" presId="urn:microsoft.com/office/officeart/2005/8/layout/radial4"/>
    <dgm:cxn modelId="{ECE6DD12-DD88-4B84-8136-22E3B1FF6CDD}" type="presParOf" srcId="{D366856C-EAF2-47A7-A50E-8AA996E0248F}" destId="{206A70F0-34E9-4C24-90AA-946958C9411A}" srcOrd="2" destOrd="0" presId="urn:microsoft.com/office/officeart/2005/8/layout/radial4"/>
    <dgm:cxn modelId="{877FB281-3C01-46BD-A4A8-638F850EB4DD}" type="presParOf" srcId="{D366856C-EAF2-47A7-A50E-8AA996E0248F}" destId="{92C68F75-57BD-4D79-9FF6-389805B0476C}" srcOrd="3" destOrd="0" presId="urn:microsoft.com/office/officeart/2005/8/layout/radial4"/>
    <dgm:cxn modelId="{F2235917-BBA7-47EE-82D3-8ADBE443F56F}" type="presParOf" srcId="{D366856C-EAF2-47A7-A50E-8AA996E0248F}" destId="{544D1D5A-FBCC-4974-ADC1-B3E9103B1154}" srcOrd="4" destOrd="0" presId="urn:microsoft.com/office/officeart/2005/8/layout/radial4"/>
    <dgm:cxn modelId="{DDE7536F-9107-4FC7-93E2-F1AF386E69AB}" type="presParOf" srcId="{D366856C-EAF2-47A7-A50E-8AA996E0248F}" destId="{BC33A767-9C9B-44FD-97BD-AAA9DDE45099}" srcOrd="5" destOrd="0" presId="urn:microsoft.com/office/officeart/2005/8/layout/radial4"/>
    <dgm:cxn modelId="{E8BAA457-092E-43D1-ACF4-35AAA3BADD25}" type="presParOf" srcId="{D366856C-EAF2-47A7-A50E-8AA996E0248F}" destId="{FB5EDA21-B5AB-498D-A5AF-5E25B5714983}" srcOrd="6" destOrd="0" presId="urn:microsoft.com/office/officeart/2005/8/layout/radial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06CC04-E486-4CBD-9FEF-06BBD8E16262}">
      <dsp:nvSpPr>
        <dsp:cNvPr id="0" name=""/>
        <dsp:cNvSpPr/>
      </dsp:nvSpPr>
      <dsp:spPr>
        <a:xfrm>
          <a:off x="450657" y="734"/>
          <a:ext cx="1829968" cy="1260848"/>
        </a:xfrm>
        <a:prstGeom prst="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7940E-FB44-448A-9EB1-1AD9EC01F5CF}">
      <dsp:nvSpPr>
        <dsp:cNvPr id="0" name=""/>
        <dsp:cNvSpPr/>
      </dsp:nvSpPr>
      <dsp:spPr>
        <a:xfrm>
          <a:off x="450657"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smtClean="0"/>
            <a:t>Stentboost</a:t>
          </a:r>
          <a:endParaRPr lang="en-US" sz="1800" kern="1200" dirty="0"/>
        </a:p>
      </dsp:txBody>
      <dsp:txXfrm>
        <a:off x="450657" y="1261583"/>
        <a:ext cx="1829968" cy="678918"/>
      </dsp:txXfrm>
    </dsp:sp>
    <dsp:sp modelId="{7DA8F6F2-A80B-4D7F-B63F-8F525D8BCC54}">
      <dsp:nvSpPr>
        <dsp:cNvPr id="0" name=""/>
        <dsp:cNvSpPr/>
      </dsp:nvSpPr>
      <dsp:spPr>
        <a:xfrm>
          <a:off x="2463700" y="734"/>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A2163-355E-4E7B-8934-E376C90C305C}">
      <dsp:nvSpPr>
        <dsp:cNvPr id="0" name=""/>
        <dsp:cNvSpPr/>
      </dsp:nvSpPr>
      <dsp:spPr>
        <a:xfrm>
          <a:off x="2463700"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smtClean="0"/>
            <a:t>EchoNavigator</a:t>
          </a:r>
          <a:endParaRPr lang="en-US" sz="1800" kern="1200" dirty="0"/>
        </a:p>
      </dsp:txBody>
      <dsp:txXfrm>
        <a:off x="2463700" y="1261583"/>
        <a:ext cx="1829968" cy="678918"/>
      </dsp:txXfrm>
    </dsp:sp>
    <dsp:sp modelId="{B2CC56D5-5BF0-434E-AC49-1B188D8F0971}">
      <dsp:nvSpPr>
        <dsp:cNvPr id="0" name=""/>
        <dsp:cNvSpPr/>
      </dsp:nvSpPr>
      <dsp:spPr>
        <a:xfrm>
          <a:off x="4476742" y="734"/>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73C58-B69F-4467-9477-D273D4EAA567}">
      <dsp:nvSpPr>
        <dsp:cNvPr id="0" name=""/>
        <dsp:cNvSpPr/>
      </dsp:nvSpPr>
      <dsp:spPr>
        <a:xfrm>
          <a:off x="4476742"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smtClean="0"/>
            <a:t>HeartNavigator</a:t>
          </a:r>
          <a:endParaRPr lang="en-US" sz="1800" kern="1200" dirty="0"/>
        </a:p>
      </dsp:txBody>
      <dsp:txXfrm>
        <a:off x="4476742" y="1261583"/>
        <a:ext cx="1829968" cy="678918"/>
      </dsp:txXfrm>
    </dsp:sp>
    <dsp:sp modelId="{415F869E-2DB8-4649-91B5-9330EFE71E24}">
      <dsp:nvSpPr>
        <dsp:cNvPr id="0" name=""/>
        <dsp:cNvSpPr/>
      </dsp:nvSpPr>
      <dsp:spPr>
        <a:xfrm>
          <a:off x="6489785" y="734"/>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78B6C-9E6A-4C31-A6FE-7DC9C14A8F30}">
      <dsp:nvSpPr>
        <dsp:cNvPr id="0" name=""/>
        <dsp:cNvSpPr/>
      </dsp:nvSpPr>
      <dsp:spPr>
        <a:xfrm>
          <a:off x="6489785"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t>3D-CA</a:t>
          </a:r>
          <a:endParaRPr lang="en-US" sz="1800" kern="1200" dirty="0"/>
        </a:p>
      </dsp:txBody>
      <dsp:txXfrm>
        <a:off x="6489785" y="1261583"/>
        <a:ext cx="1829968" cy="678918"/>
      </dsp:txXfrm>
    </dsp:sp>
    <dsp:sp modelId="{06B0054B-5D9C-4383-88ED-AF72CDD2062C}">
      <dsp:nvSpPr>
        <dsp:cNvPr id="0" name=""/>
        <dsp:cNvSpPr/>
      </dsp:nvSpPr>
      <dsp:spPr>
        <a:xfrm>
          <a:off x="450657" y="2123498"/>
          <a:ext cx="1829968" cy="126084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80E4E-9A2C-47D9-93A4-DD322A69C3CB}">
      <dsp:nvSpPr>
        <dsp:cNvPr id="0" name=""/>
        <dsp:cNvSpPr/>
      </dsp:nvSpPr>
      <dsp:spPr>
        <a:xfrm>
          <a:off x="450657"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t>CT </a:t>
          </a:r>
          <a:r>
            <a:rPr lang="en-US" sz="1800" kern="1200" dirty="0" err="1" smtClean="0"/>
            <a:t>TrueView</a:t>
          </a:r>
          <a:endParaRPr lang="en-US" sz="1800" kern="1200" dirty="0"/>
        </a:p>
      </dsp:txBody>
      <dsp:txXfrm>
        <a:off x="450657" y="3384347"/>
        <a:ext cx="1829968" cy="678918"/>
      </dsp:txXfrm>
    </dsp:sp>
    <dsp:sp modelId="{CCF1F0AE-A34D-433B-BA57-F08CC23260AB}">
      <dsp:nvSpPr>
        <dsp:cNvPr id="0" name=""/>
        <dsp:cNvSpPr/>
      </dsp:nvSpPr>
      <dsp:spPr>
        <a:xfrm>
          <a:off x="2463700" y="2123498"/>
          <a:ext cx="1829968" cy="1260848"/>
        </a:xfrm>
        <a:prstGeom prst="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4FB93-66E2-470E-9E80-EF7073561AA1}">
      <dsp:nvSpPr>
        <dsp:cNvPr id="0" name=""/>
        <dsp:cNvSpPr/>
      </dsp:nvSpPr>
      <dsp:spPr>
        <a:xfrm>
          <a:off x="2463700"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err="1" smtClean="0"/>
            <a:t>Corindus</a:t>
          </a:r>
          <a:r>
            <a:rPr lang="en-US" sz="1800" kern="1200" dirty="0" smtClean="0"/>
            <a:t> </a:t>
          </a:r>
          <a:r>
            <a:rPr lang="en-US" sz="1800" kern="1200" dirty="0" err="1" smtClean="0"/>
            <a:t>Corpath</a:t>
          </a:r>
          <a:endParaRPr lang="en-US" sz="1800" kern="1200" dirty="0"/>
        </a:p>
      </dsp:txBody>
      <dsp:txXfrm>
        <a:off x="2463700" y="3384347"/>
        <a:ext cx="1829968" cy="678918"/>
      </dsp:txXfrm>
    </dsp:sp>
    <dsp:sp modelId="{4602D709-08F4-47B9-8407-73663E8AE373}">
      <dsp:nvSpPr>
        <dsp:cNvPr id="0" name=""/>
        <dsp:cNvSpPr/>
      </dsp:nvSpPr>
      <dsp:spPr>
        <a:xfrm>
          <a:off x="4476742" y="2123498"/>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122D0-2DBF-442D-856C-22CFD157B6D9}">
      <dsp:nvSpPr>
        <dsp:cNvPr id="0" name=""/>
        <dsp:cNvSpPr/>
      </dsp:nvSpPr>
      <dsp:spPr>
        <a:xfrm>
          <a:off x="4476742"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t>EP Navigator</a:t>
          </a:r>
          <a:endParaRPr lang="en-US" sz="1800" kern="1200" dirty="0"/>
        </a:p>
      </dsp:txBody>
      <dsp:txXfrm>
        <a:off x="4476742" y="3384347"/>
        <a:ext cx="1829968" cy="678918"/>
      </dsp:txXfrm>
    </dsp:sp>
    <dsp:sp modelId="{928E3537-AB03-4873-9A56-89EF3A7D98AE}">
      <dsp:nvSpPr>
        <dsp:cNvPr id="0" name=""/>
        <dsp:cNvSpPr/>
      </dsp:nvSpPr>
      <dsp:spPr>
        <a:xfrm>
          <a:off x="6456608" y="2122767"/>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3ECC4-2278-44C8-9DD5-58E1A4828DC3}">
      <dsp:nvSpPr>
        <dsp:cNvPr id="0" name=""/>
        <dsp:cNvSpPr/>
      </dsp:nvSpPr>
      <dsp:spPr>
        <a:xfrm>
          <a:off x="6489785"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lvl="0" algn="ctr" defTabSz="800100">
            <a:lnSpc>
              <a:spcPct val="90000"/>
            </a:lnSpc>
            <a:spcBef>
              <a:spcPct val="0"/>
            </a:spcBef>
            <a:spcAft>
              <a:spcPct val="35000"/>
            </a:spcAft>
          </a:pPr>
          <a:r>
            <a:rPr lang="en-US" sz="1800" kern="1200" dirty="0" smtClean="0"/>
            <a:t>3D rotational scan</a:t>
          </a:r>
          <a:endParaRPr lang="en-US" sz="1800" kern="1200" dirty="0"/>
        </a:p>
      </dsp:txBody>
      <dsp:txXfrm>
        <a:off x="6489785" y="3384347"/>
        <a:ext cx="1829968" cy="6789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A8F6F2-A80B-4D7F-B63F-8F525D8BCC54}">
      <dsp:nvSpPr>
        <dsp:cNvPr id="0" name=""/>
        <dsp:cNvSpPr/>
      </dsp:nvSpPr>
      <dsp:spPr>
        <a:xfrm>
          <a:off x="450657" y="734"/>
          <a:ext cx="1829968" cy="1260848"/>
        </a:xfrm>
        <a:prstGeom prst="roundRect">
          <a:avLst/>
        </a:prstGeom>
        <a:blipFill rotWithShape="1">
          <a:blip xmlns:r="http://schemas.openxmlformats.org/officeDocument/2006/relationships" r:embed="rId1"/>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D1A2163-355E-4E7B-8934-E376C90C305C}">
      <dsp:nvSpPr>
        <dsp:cNvPr id="0" name=""/>
        <dsp:cNvSpPr/>
      </dsp:nvSpPr>
      <dsp:spPr>
        <a:xfrm>
          <a:off x="450657"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err="1" smtClean="0"/>
            <a:t>FlexVision</a:t>
          </a:r>
          <a:endParaRPr lang="en-US" sz="1700" kern="1200" dirty="0"/>
        </a:p>
      </dsp:txBody>
      <dsp:txXfrm>
        <a:off x="450657" y="1261583"/>
        <a:ext cx="1829968" cy="678918"/>
      </dsp:txXfrm>
    </dsp:sp>
    <dsp:sp modelId="{4602D709-08F4-47B9-8407-73663E8AE373}">
      <dsp:nvSpPr>
        <dsp:cNvPr id="0" name=""/>
        <dsp:cNvSpPr/>
      </dsp:nvSpPr>
      <dsp:spPr>
        <a:xfrm>
          <a:off x="2463700" y="734"/>
          <a:ext cx="1829968" cy="1260848"/>
        </a:xfrm>
        <a:prstGeom prst="roundRect">
          <a:avLst/>
        </a:prstGeom>
        <a:blipFill rotWithShape="1">
          <a:blip xmlns:r="http://schemas.openxmlformats.org/officeDocument/2006/relationships" r:embed="rId2"/>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A122D0-2DBF-442D-856C-22CFD157B6D9}">
      <dsp:nvSpPr>
        <dsp:cNvPr id="0" name=""/>
        <dsp:cNvSpPr/>
      </dsp:nvSpPr>
      <dsp:spPr>
        <a:xfrm>
          <a:off x="2463700"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err="1" smtClean="0"/>
            <a:t>FlexMove</a:t>
          </a:r>
          <a:endParaRPr lang="en-US" sz="1700" kern="1200" dirty="0"/>
        </a:p>
      </dsp:txBody>
      <dsp:txXfrm>
        <a:off x="2463700" y="1261583"/>
        <a:ext cx="1829968" cy="678918"/>
      </dsp:txXfrm>
    </dsp:sp>
    <dsp:sp modelId="{B2CC56D5-5BF0-434E-AC49-1B188D8F0971}">
      <dsp:nvSpPr>
        <dsp:cNvPr id="0" name=""/>
        <dsp:cNvSpPr/>
      </dsp:nvSpPr>
      <dsp:spPr>
        <a:xfrm>
          <a:off x="4476742" y="734"/>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DB73C58-B69F-4467-9477-D273D4EAA567}">
      <dsp:nvSpPr>
        <dsp:cNvPr id="0" name=""/>
        <dsp:cNvSpPr/>
      </dsp:nvSpPr>
      <dsp:spPr>
        <a:xfrm>
          <a:off x="4476742"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Control Room</a:t>
          </a:r>
          <a:endParaRPr lang="en-US" sz="1700" kern="1200" dirty="0"/>
        </a:p>
      </dsp:txBody>
      <dsp:txXfrm>
        <a:off x="4476742" y="1261583"/>
        <a:ext cx="1829968" cy="678918"/>
      </dsp:txXfrm>
    </dsp:sp>
    <dsp:sp modelId="{415F869E-2DB8-4649-91B5-9330EFE71E24}">
      <dsp:nvSpPr>
        <dsp:cNvPr id="0" name=""/>
        <dsp:cNvSpPr/>
      </dsp:nvSpPr>
      <dsp:spPr>
        <a:xfrm>
          <a:off x="6489785" y="734"/>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E278B6C-9E6A-4C31-A6FE-7DC9C14A8F30}">
      <dsp:nvSpPr>
        <dsp:cNvPr id="0" name=""/>
        <dsp:cNvSpPr/>
      </dsp:nvSpPr>
      <dsp:spPr>
        <a:xfrm>
          <a:off x="6489785" y="1261583"/>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Tableside UI</a:t>
          </a:r>
          <a:endParaRPr lang="en-US" sz="1700" kern="1200" dirty="0"/>
        </a:p>
      </dsp:txBody>
      <dsp:txXfrm>
        <a:off x="6489785" y="1261583"/>
        <a:ext cx="1829968" cy="678918"/>
      </dsp:txXfrm>
    </dsp:sp>
    <dsp:sp modelId="{BE06CC04-E486-4CBD-9FEF-06BBD8E16262}">
      <dsp:nvSpPr>
        <dsp:cNvPr id="0" name=""/>
        <dsp:cNvSpPr/>
      </dsp:nvSpPr>
      <dsp:spPr>
        <a:xfrm>
          <a:off x="450657" y="2123498"/>
          <a:ext cx="1829968" cy="1260848"/>
        </a:xfrm>
        <a:prstGeom prst="roundRect">
          <a:avLst/>
        </a:prstGeom>
        <a:solidFill>
          <a:schemeClr val="bg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E7940E-FB44-448A-9EB1-1AD9EC01F5CF}">
      <dsp:nvSpPr>
        <dsp:cNvPr id="0" name=""/>
        <dsp:cNvSpPr/>
      </dsp:nvSpPr>
      <dsp:spPr>
        <a:xfrm>
          <a:off x="450657"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err="1" smtClean="0"/>
            <a:t>Xper</a:t>
          </a:r>
          <a:r>
            <a:rPr lang="en-US" sz="1700" kern="1200" dirty="0" smtClean="0"/>
            <a:t> Swing</a:t>
          </a:r>
          <a:endParaRPr lang="en-US" sz="1700" kern="1200" dirty="0"/>
        </a:p>
      </dsp:txBody>
      <dsp:txXfrm>
        <a:off x="450657" y="3384347"/>
        <a:ext cx="1829968" cy="678918"/>
      </dsp:txXfrm>
    </dsp:sp>
    <dsp:sp modelId="{06B0054B-5D9C-4383-88ED-AF72CDD2062C}">
      <dsp:nvSpPr>
        <dsp:cNvPr id="0" name=""/>
        <dsp:cNvSpPr/>
      </dsp:nvSpPr>
      <dsp:spPr>
        <a:xfrm>
          <a:off x="2463700" y="2123498"/>
          <a:ext cx="1829968" cy="1260848"/>
        </a:xfrm>
        <a:prstGeom prst="roundRect">
          <a:avLst/>
        </a:prstGeom>
        <a:no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95180E4E-9A2C-47D9-93A4-DD322A69C3CB}">
      <dsp:nvSpPr>
        <dsp:cNvPr id="0" name=""/>
        <dsp:cNvSpPr/>
      </dsp:nvSpPr>
      <dsp:spPr>
        <a:xfrm>
          <a:off x="2463700"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Integrated Echo</a:t>
          </a:r>
          <a:endParaRPr lang="en-US" sz="1700" kern="1200" dirty="0"/>
        </a:p>
      </dsp:txBody>
      <dsp:txXfrm>
        <a:off x="2463700" y="3384347"/>
        <a:ext cx="1829968" cy="678918"/>
      </dsp:txXfrm>
    </dsp:sp>
    <dsp:sp modelId="{CCF1F0AE-A34D-433B-BA57-F08CC23260AB}">
      <dsp:nvSpPr>
        <dsp:cNvPr id="0" name=""/>
        <dsp:cNvSpPr/>
      </dsp:nvSpPr>
      <dsp:spPr>
        <a:xfrm>
          <a:off x="4476742" y="2123498"/>
          <a:ext cx="1829968" cy="1260848"/>
        </a:xfrm>
        <a:prstGeom prst="rect">
          <a:avLst/>
        </a:prstGeom>
        <a:blipFill rotWithShape="1">
          <a:blip xmlns:r="http://schemas.openxmlformats.org/officeDocument/2006/relationships" r:embed="rId3"/>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F4FB93-66E2-470E-9E80-EF7073561AA1}">
      <dsp:nvSpPr>
        <dsp:cNvPr id="0" name=""/>
        <dsp:cNvSpPr/>
      </dsp:nvSpPr>
      <dsp:spPr>
        <a:xfrm>
          <a:off x="4476742"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smtClean="0"/>
            <a:t>EP Cockpit</a:t>
          </a:r>
          <a:endParaRPr lang="en-US" sz="1700" kern="1200" dirty="0"/>
        </a:p>
      </dsp:txBody>
      <dsp:txXfrm>
        <a:off x="4476742" y="3384347"/>
        <a:ext cx="1829968" cy="678918"/>
      </dsp:txXfrm>
    </dsp:sp>
    <dsp:sp modelId="{928E3537-AB03-4873-9A56-89EF3A7D98AE}">
      <dsp:nvSpPr>
        <dsp:cNvPr id="0" name=""/>
        <dsp:cNvSpPr/>
      </dsp:nvSpPr>
      <dsp:spPr>
        <a:xfrm>
          <a:off x="6456608" y="2122767"/>
          <a:ext cx="1829968" cy="1260848"/>
        </a:xfrm>
        <a:prstGeom prst="roundRect">
          <a:avLst/>
        </a:prstGeom>
        <a:blipFill rotWithShape="1">
          <a:blip xmlns:r="http://schemas.openxmlformats.org/officeDocument/2006/relationships" r:embed="rId4"/>
          <a:stretch>
            <a:fillRect/>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223ECC4-2278-44C8-9DD5-58E1A4828DC3}">
      <dsp:nvSpPr>
        <dsp:cNvPr id="0" name=""/>
        <dsp:cNvSpPr/>
      </dsp:nvSpPr>
      <dsp:spPr>
        <a:xfrm>
          <a:off x="6489785" y="3384347"/>
          <a:ext cx="1829968" cy="6789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0904" tIns="120904" rIns="120904" bIns="0" numCol="1" spcCol="1270" anchor="t" anchorCtr="0">
          <a:noAutofit/>
        </a:bodyPr>
        <a:lstStyle/>
        <a:p>
          <a:pPr lvl="0" algn="ctr" defTabSz="755650">
            <a:lnSpc>
              <a:spcPct val="90000"/>
            </a:lnSpc>
            <a:spcBef>
              <a:spcPct val="0"/>
            </a:spcBef>
            <a:spcAft>
              <a:spcPct val="35000"/>
            </a:spcAft>
          </a:pPr>
          <a:r>
            <a:rPr lang="en-US" sz="1700" kern="1200" dirty="0" err="1" smtClean="0"/>
            <a:t>DoseAware</a:t>
          </a:r>
          <a:endParaRPr lang="en-US" sz="1700" kern="1200" dirty="0" smtClean="0"/>
        </a:p>
        <a:p>
          <a:pPr lvl="0" algn="ctr" defTabSz="755650">
            <a:lnSpc>
              <a:spcPct val="90000"/>
            </a:lnSpc>
            <a:spcBef>
              <a:spcPct val="0"/>
            </a:spcBef>
            <a:spcAft>
              <a:spcPct val="35000"/>
            </a:spcAft>
          </a:pPr>
          <a:r>
            <a:rPr lang="en-US" sz="1700" kern="1200" dirty="0" smtClean="0"/>
            <a:t>Extend</a:t>
          </a:r>
          <a:endParaRPr lang="en-US" sz="1700" kern="1200" dirty="0"/>
        </a:p>
      </dsp:txBody>
      <dsp:txXfrm>
        <a:off x="6489785" y="3384347"/>
        <a:ext cx="1829968" cy="6789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4C214B-4585-41E2-8B86-CB19CA5BB68F}">
      <dsp:nvSpPr>
        <dsp:cNvPr id="0" name=""/>
        <dsp:cNvSpPr/>
      </dsp:nvSpPr>
      <dsp:spPr>
        <a:xfrm>
          <a:off x="2217716" y="2645140"/>
          <a:ext cx="2358878" cy="2358878"/>
        </a:xfrm>
        <a:prstGeom prst="ellipse">
          <a:avLst/>
        </a:prstGeom>
        <a:solidFill>
          <a:srgbClr val="0B5ED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Clinical Leadership</a:t>
          </a:r>
          <a:endParaRPr lang="en-US" sz="2600" kern="1200" dirty="0"/>
        </a:p>
      </dsp:txBody>
      <dsp:txXfrm>
        <a:off x="2563166" y="2990590"/>
        <a:ext cx="1667978" cy="1667978"/>
      </dsp:txXfrm>
    </dsp:sp>
    <dsp:sp modelId="{069832C1-BD5C-42C6-810E-964E44323FB4}">
      <dsp:nvSpPr>
        <dsp:cNvPr id="0" name=""/>
        <dsp:cNvSpPr/>
      </dsp:nvSpPr>
      <dsp:spPr>
        <a:xfrm rot="12900000">
          <a:off x="873561" y="2321576"/>
          <a:ext cx="1627006" cy="611169"/>
        </a:xfrm>
        <a:prstGeom prst="leftArrow">
          <a:avLst>
            <a:gd name="adj1" fmla="val 60000"/>
            <a:gd name="adj2" fmla="val 50000"/>
          </a:avLst>
        </a:prstGeom>
        <a:solidFill>
          <a:srgbClr val="00A7BC"/>
        </a:solidFill>
        <a:ln>
          <a:noFill/>
        </a:ln>
        <a:effectLst/>
      </dsp:spPr>
      <dsp:style>
        <a:lnRef idx="0">
          <a:scrgbClr r="0" g="0" b="0"/>
        </a:lnRef>
        <a:fillRef idx="1">
          <a:scrgbClr r="0" g="0" b="0"/>
        </a:fillRef>
        <a:effectRef idx="0">
          <a:scrgbClr r="0" g="0" b="0"/>
        </a:effectRef>
        <a:fontRef idx="minor">
          <a:schemeClr val="lt1"/>
        </a:fontRef>
      </dsp:style>
    </dsp:sp>
    <dsp:sp modelId="{206A70F0-34E9-4C24-90AA-946958C9411A}">
      <dsp:nvSpPr>
        <dsp:cNvPr id="0" name=""/>
        <dsp:cNvSpPr/>
      </dsp:nvSpPr>
      <dsp:spPr>
        <a:xfrm>
          <a:off x="2065" y="1345662"/>
          <a:ext cx="2037231" cy="1629785"/>
        </a:xfrm>
        <a:prstGeom prst="roundRect">
          <a:avLst>
            <a:gd name="adj" fmla="val 10000"/>
          </a:avLst>
        </a:prstGeom>
        <a:solidFill>
          <a:srgbClr val="00A7B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Image Quality</a:t>
          </a:r>
          <a:endParaRPr lang="en-US" sz="2400" kern="1200" dirty="0"/>
        </a:p>
      </dsp:txBody>
      <dsp:txXfrm>
        <a:off x="49800" y="1393397"/>
        <a:ext cx="1941761" cy="1534315"/>
      </dsp:txXfrm>
    </dsp:sp>
    <dsp:sp modelId="{92C68F75-57BD-4D79-9FF6-389805B0476C}">
      <dsp:nvSpPr>
        <dsp:cNvPr id="0" name=""/>
        <dsp:cNvSpPr/>
      </dsp:nvSpPr>
      <dsp:spPr>
        <a:xfrm rot="16200000">
          <a:off x="2583652" y="1431359"/>
          <a:ext cx="1627006" cy="611169"/>
        </a:xfrm>
        <a:prstGeom prst="leftArrow">
          <a:avLst>
            <a:gd name="adj1" fmla="val 60000"/>
            <a:gd name="adj2" fmla="val 50000"/>
          </a:avLst>
        </a:prstGeom>
        <a:solidFill>
          <a:srgbClr val="7CBD2A"/>
        </a:solidFill>
        <a:ln>
          <a:noFill/>
        </a:ln>
        <a:effectLst/>
      </dsp:spPr>
      <dsp:style>
        <a:lnRef idx="0">
          <a:scrgbClr r="0" g="0" b="0"/>
        </a:lnRef>
        <a:fillRef idx="1">
          <a:scrgbClr r="0" g="0" b="0"/>
        </a:fillRef>
        <a:effectRef idx="0">
          <a:scrgbClr r="0" g="0" b="0"/>
        </a:effectRef>
        <a:fontRef idx="minor">
          <a:schemeClr val="lt1"/>
        </a:fontRef>
      </dsp:style>
    </dsp:sp>
    <dsp:sp modelId="{544D1D5A-FBCC-4974-ADC1-B3E9103B1154}">
      <dsp:nvSpPr>
        <dsp:cNvPr id="0" name=""/>
        <dsp:cNvSpPr/>
      </dsp:nvSpPr>
      <dsp:spPr>
        <a:xfrm>
          <a:off x="2378540" y="108548"/>
          <a:ext cx="2037231" cy="1629785"/>
        </a:xfrm>
        <a:prstGeom prst="roundRect">
          <a:avLst>
            <a:gd name="adj" fmla="val 10000"/>
          </a:avLst>
        </a:prstGeom>
        <a:solidFill>
          <a:srgbClr val="7CBD2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Interventional Tools</a:t>
          </a:r>
          <a:endParaRPr lang="en-US" sz="2400" kern="1200" dirty="0"/>
        </a:p>
      </dsp:txBody>
      <dsp:txXfrm>
        <a:off x="2426275" y="156283"/>
        <a:ext cx="1941761" cy="1534315"/>
      </dsp:txXfrm>
    </dsp:sp>
    <dsp:sp modelId="{BC33A767-9C9B-44FD-97BD-AAA9DDE45099}">
      <dsp:nvSpPr>
        <dsp:cNvPr id="0" name=""/>
        <dsp:cNvSpPr/>
      </dsp:nvSpPr>
      <dsp:spPr>
        <a:xfrm rot="19500000">
          <a:off x="4293744" y="2321576"/>
          <a:ext cx="1627006" cy="611169"/>
        </a:xfrm>
        <a:prstGeom prst="leftArrow">
          <a:avLst>
            <a:gd name="adj1" fmla="val 60000"/>
            <a:gd name="adj2" fmla="val 50000"/>
          </a:avLst>
        </a:prstGeom>
        <a:solidFill>
          <a:srgbClr val="F58F08"/>
        </a:solidFill>
        <a:ln>
          <a:noFill/>
        </a:ln>
        <a:effectLst/>
      </dsp:spPr>
      <dsp:style>
        <a:lnRef idx="0">
          <a:scrgbClr r="0" g="0" b="0"/>
        </a:lnRef>
        <a:fillRef idx="1">
          <a:scrgbClr r="0" g="0" b="0"/>
        </a:fillRef>
        <a:effectRef idx="0">
          <a:scrgbClr r="0" g="0" b="0"/>
        </a:effectRef>
        <a:fontRef idx="minor">
          <a:schemeClr val="lt1"/>
        </a:fontRef>
      </dsp:style>
    </dsp:sp>
    <dsp:sp modelId="{FB5EDA21-B5AB-498D-A5AF-5E25B5714983}">
      <dsp:nvSpPr>
        <dsp:cNvPr id="0" name=""/>
        <dsp:cNvSpPr/>
      </dsp:nvSpPr>
      <dsp:spPr>
        <a:xfrm>
          <a:off x="4755014" y="1345662"/>
          <a:ext cx="2037231" cy="1629785"/>
        </a:xfrm>
        <a:prstGeom prst="roundRect">
          <a:avLst>
            <a:gd name="adj" fmla="val 10000"/>
          </a:avLst>
        </a:prstGeom>
        <a:solidFill>
          <a:srgbClr val="F58F08"/>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lvl="0" algn="ctr" defTabSz="1066800">
            <a:lnSpc>
              <a:spcPct val="90000"/>
            </a:lnSpc>
            <a:spcBef>
              <a:spcPct val="0"/>
            </a:spcBef>
            <a:spcAft>
              <a:spcPct val="35000"/>
            </a:spcAft>
          </a:pPr>
          <a:r>
            <a:rPr lang="en-US" sz="2400" kern="1200" dirty="0" smtClean="0"/>
            <a:t>Workflow Efficiency</a:t>
          </a:r>
          <a:endParaRPr lang="en-US" sz="2400" kern="1200" dirty="0"/>
        </a:p>
      </dsp:txBody>
      <dsp:txXfrm>
        <a:off x="4802749" y="1393397"/>
        <a:ext cx="1941761" cy="153431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099"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4100"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4101"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2F3467B3-0FEC-4720-956C-E5AB400889CA}" type="slidenum">
              <a:rPr lang="en-US"/>
              <a:pPr>
                <a:defRPr/>
              </a:pPr>
              <a:t>‹#›</a:t>
            </a:fld>
            <a:endParaRPr lang="en-US"/>
          </a:p>
        </p:txBody>
      </p:sp>
    </p:spTree>
    <p:extLst>
      <p:ext uri="{BB962C8B-B14F-4D97-AF65-F5344CB8AC3E}">
        <p14:creationId xmlns:p14="http://schemas.microsoft.com/office/powerpoint/2010/main" val="909847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solidFill>
                  <a:schemeClr val="tx1"/>
                </a:solidFill>
                <a:latin typeface="Times New Roman" pitchFamily="18"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Textmasterformate durch Klicken bearbeiten</a:t>
            </a:r>
          </a:p>
          <a:p>
            <a:pPr lvl="1"/>
            <a:r>
              <a:rPr lang="en-US" noProof="0" smtClean="0"/>
              <a:t>Zweite Ebene</a:t>
            </a:r>
          </a:p>
          <a:p>
            <a:pPr lvl="2"/>
            <a:r>
              <a:rPr lang="en-US" noProof="0" smtClean="0"/>
              <a:t>Dritte Ebene</a:t>
            </a:r>
          </a:p>
          <a:p>
            <a:pPr lvl="3"/>
            <a:r>
              <a:rPr lang="en-US" noProof="0" smtClean="0"/>
              <a:t>Vierte Ebene</a:t>
            </a:r>
          </a:p>
          <a:p>
            <a:pPr lvl="4"/>
            <a:r>
              <a:rPr lang="en-US" noProof="0" smtClean="0"/>
              <a:t>Fünfte Ebene</a:t>
            </a:r>
          </a:p>
        </p:txBody>
      </p:sp>
      <p:sp>
        <p:nvSpPr>
          <p:cNvPr id="512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chemeClr val="tx1"/>
                </a:solidFill>
                <a:latin typeface="Times New Roman" pitchFamily="18" charset="0"/>
              </a:defRPr>
            </a:lvl1pPr>
          </a:lstStyle>
          <a:p>
            <a:pPr>
              <a:defRPr/>
            </a:pPr>
            <a:endParaRPr lang="en-US"/>
          </a:p>
        </p:txBody>
      </p:sp>
      <p:sp>
        <p:nvSpPr>
          <p:cNvPr id="512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chemeClr val="tx1"/>
                </a:solidFill>
                <a:latin typeface="Times New Roman" pitchFamily="18" charset="0"/>
              </a:defRPr>
            </a:lvl1pPr>
          </a:lstStyle>
          <a:p>
            <a:pPr>
              <a:defRPr/>
            </a:pPr>
            <a:fld id="{9319F19A-ADC0-40BB-9274-813D166E6F1C}" type="slidenum">
              <a:rPr lang="en-US"/>
              <a:pPr>
                <a:defRPr/>
              </a:pPr>
              <a:t>‹#›</a:t>
            </a:fld>
            <a:endParaRPr lang="en-US"/>
          </a:p>
        </p:txBody>
      </p:sp>
    </p:spTree>
    <p:extLst>
      <p:ext uri="{BB962C8B-B14F-4D97-AF65-F5344CB8AC3E}">
        <p14:creationId xmlns:p14="http://schemas.microsoft.com/office/powerpoint/2010/main" val="2433524481"/>
      </p:ext>
    </p:extLst>
  </p:cSld>
  <p:clrMap bg1="lt1" tx1="dk1" bg2="lt2" tx2="dk2" accent1="accent1" accent2="accent2" accent3="accent3" accent4="accent4" accent5="accent5" accent6="accent6" hlink="hlink" folHlink="folHlink"/>
  <p:notesStyle>
    <a:lvl1pPr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56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28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00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7213" algn="l" defTabSz="912813"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a:t>
            </a:fld>
            <a:endParaRPr lang="en-US"/>
          </a:p>
        </p:txBody>
      </p:sp>
    </p:spTree>
    <p:extLst>
      <p:ext uri="{BB962C8B-B14F-4D97-AF65-F5344CB8AC3E}">
        <p14:creationId xmlns:p14="http://schemas.microsoft.com/office/powerpoint/2010/main" val="607783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a:t>
            </a:r>
            <a:r>
              <a:rPr lang="en-US" baseline="0" dirty="0" smtClean="0"/>
              <a:t> challenge is to minimize dose (according to the ALARA principle) and reduce the usage of contrast medium.</a:t>
            </a:r>
          </a:p>
          <a:p>
            <a:r>
              <a:rPr lang="en-US" baseline="0" dirty="0" smtClean="0"/>
              <a:t>At the same time, you need appropriate Image Quality in order diagnose and treat your patients. Making this even more challenging are the trends that patients are becoming more obese (which requires more X-ray power) and procedures are becoming more complex and last longer (which increases the cumulative dose).</a:t>
            </a:r>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12</a:t>
            </a:fld>
            <a:endParaRPr lang="en-US"/>
          </a:p>
        </p:txBody>
      </p:sp>
    </p:spTree>
    <p:extLst>
      <p:ext uri="{BB962C8B-B14F-4D97-AF65-F5344CB8AC3E}">
        <p14:creationId xmlns:p14="http://schemas.microsoft.com/office/powerpoint/2010/main" val="25919682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SB:   Clinical application specific image processing…optimal for each application…</a:t>
            </a:r>
          </a:p>
          <a:p>
            <a:endParaRPr lang="en-US" baseline="0" dirty="0" smtClean="0"/>
          </a:p>
          <a:p>
            <a:r>
              <a:rPr lang="en-US" baseline="0" dirty="0" smtClean="0"/>
              <a:t>RSNA oral history…. Which is a form of parallel computing… </a:t>
            </a:r>
          </a:p>
          <a:p>
            <a:r>
              <a:rPr lang="en-US" baseline="0" dirty="0" smtClean="0"/>
              <a:t>On slide prompting terms…</a:t>
            </a:r>
          </a:p>
          <a:p>
            <a:endParaRPr lang="en-US" baseline="0" dirty="0" smtClean="0"/>
          </a:p>
          <a:p>
            <a:r>
              <a:rPr lang="en-US" baseline="0" dirty="0" err="1" smtClean="0"/>
              <a:t>Segwey</a:t>
            </a:r>
            <a:r>
              <a:rPr lang="en-US" baseline="0" dirty="0" smtClean="0"/>
              <a:t> to video for more Clarity...</a:t>
            </a:r>
          </a:p>
          <a:p>
            <a:endParaRPr lang="en-US" baseline="0" dirty="0" smtClean="0"/>
          </a:p>
          <a:p>
            <a:r>
              <a:rPr lang="en-US" baseline="0" dirty="0" smtClean="0"/>
              <a:t>ClarityIQ starts with a group of scientists at Philips Research who designed an “optimized image processing” environment for live medical imaging… in essence taking maximum advantage of recent improvements in “parallel computing” – really having multiple processing steps being applied to data simultaneously…</a:t>
            </a:r>
          </a:p>
          <a:p>
            <a:endParaRPr lang="en-US" baseline="0" dirty="0" smtClean="0"/>
          </a:p>
          <a:p>
            <a:r>
              <a:rPr lang="en-US" baseline="0" dirty="0" smtClean="0"/>
              <a:t>Anyway…ClarityIQ, then, refers not only to HOW the system optimizes the image – the image processing itself – but also the IMPACT on the rest of the imaging system from this new approach.  For example, by reducing noise and motion, less detector dose is required to make an acceptable image… and the system can use a smaller focal spot for improved image sharpness and employ more filtration for reduced scatter……</a:t>
            </a:r>
          </a:p>
          <a:p>
            <a:endParaRPr lang="en-US" baseline="0" dirty="0" smtClean="0"/>
          </a:p>
          <a:p>
            <a:r>
              <a:rPr lang="en-US" baseline="0" dirty="0" smtClean="0"/>
              <a:t>Let’s view this short video animation for a quick summary, then discuss more of the detail thereafter…</a:t>
            </a:r>
          </a:p>
          <a:p>
            <a:endParaRPr lang="en-US" baseline="0" dirty="0" smtClean="0"/>
          </a:p>
          <a:p>
            <a:endParaRPr lang="en-US" baseline="0" dirty="0" smtClean="0"/>
          </a:p>
          <a:p>
            <a:endParaRPr lang="en-US" baseline="0" dirty="0" smtClean="0"/>
          </a:p>
          <a:p>
            <a:endParaRPr lang="en-US" baseline="0" dirty="0" smtClean="0"/>
          </a:p>
          <a:p>
            <a:r>
              <a:rPr lang="en-US" baseline="0" dirty="0" smtClean="0"/>
              <a:t>=====================================</a:t>
            </a:r>
          </a:p>
          <a:p>
            <a:r>
              <a:rPr lang="en-US" baseline="0" dirty="0" smtClean="0"/>
              <a:t>“Clarity IQ shows the impact of the latest developments in parallel computing on angiography…”</a:t>
            </a:r>
          </a:p>
          <a:p>
            <a:endParaRPr lang="en-US" baseline="0" dirty="0" smtClean="0"/>
          </a:p>
          <a:p>
            <a:r>
              <a:rPr lang="en-US" baseline="0" dirty="0" smtClean="0"/>
              <a:t>Staff at Philips Research designed an image processing environment that had the speed and flexibility to make SIMULTANEOUS image enhancements along a range of parameters.</a:t>
            </a:r>
          </a:p>
          <a:p>
            <a:endParaRPr lang="en-US" baseline="0" dirty="0" smtClean="0"/>
          </a:p>
          <a:p>
            <a:r>
              <a:rPr lang="en-US" baseline="0" dirty="0" smtClean="0"/>
              <a:t>In essence, they created an ideal image processing environment and then traced the impact BACK through the image pipeline.  Example… with ideal image processing, we needed less dose to the detector, could keep more spectral filtration in the beam, could remain on small focal spot, etc…</a:t>
            </a:r>
          </a:p>
          <a:p>
            <a:endParaRPr lang="en-US" baseline="0" dirty="0" smtClean="0"/>
          </a:p>
          <a:p>
            <a:endParaRPr lang="en-US" baseline="0" dirty="0" smtClean="0"/>
          </a:p>
          <a:p>
            <a:r>
              <a:rPr lang="en-US" baseline="0" dirty="0" smtClean="0"/>
              <a:t>Go to next slide to play video</a:t>
            </a:r>
          </a:p>
          <a:p>
            <a:endParaRPr lang="en-US" baseline="0" dirty="0" smtClean="0"/>
          </a:p>
        </p:txBody>
      </p:sp>
      <p:sp>
        <p:nvSpPr>
          <p:cNvPr id="4" name="Slide Number Placeholder 3"/>
          <p:cNvSpPr>
            <a:spLocks noGrp="1"/>
          </p:cNvSpPr>
          <p:nvPr>
            <p:ph type="sldNum" sz="quarter" idx="10"/>
          </p:nvPr>
        </p:nvSpPr>
        <p:spPr/>
        <p:txBody>
          <a:bodyPr/>
          <a:lstStyle/>
          <a:p>
            <a:pPr>
              <a:defRPr/>
            </a:pPr>
            <a:fld id="{F7B6CCDF-2628-4E3F-ACD9-8135D3B43917}"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14</a:t>
            </a:fld>
            <a:endParaRPr lang="en-US"/>
          </a:p>
        </p:txBody>
      </p:sp>
    </p:spTree>
    <p:extLst>
      <p:ext uri="{BB962C8B-B14F-4D97-AF65-F5344CB8AC3E}">
        <p14:creationId xmlns:p14="http://schemas.microsoft.com/office/powerpoint/2010/main" val="4199357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15</a:t>
            </a:fld>
            <a:endParaRPr lang="en-US"/>
          </a:p>
        </p:txBody>
      </p:sp>
    </p:spTree>
    <p:extLst>
      <p:ext uri="{BB962C8B-B14F-4D97-AF65-F5344CB8AC3E}">
        <p14:creationId xmlns:p14="http://schemas.microsoft.com/office/powerpoint/2010/main" val="549575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16</a:t>
            </a:fld>
            <a:endParaRPr lang="en-US"/>
          </a:p>
        </p:txBody>
      </p:sp>
    </p:spTree>
    <p:extLst>
      <p:ext uri="{BB962C8B-B14F-4D97-AF65-F5344CB8AC3E}">
        <p14:creationId xmlns:p14="http://schemas.microsoft.com/office/powerpoint/2010/main" val="29445034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17</a:t>
            </a:fld>
            <a:endParaRPr lang="en-US"/>
          </a:p>
        </p:txBody>
      </p:sp>
    </p:spTree>
    <p:extLst>
      <p:ext uri="{BB962C8B-B14F-4D97-AF65-F5344CB8AC3E}">
        <p14:creationId xmlns:p14="http://schemas.microsoft.com/office/powerpoint/2010/main" val="10489041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defRPr/>
            </a:pPr>
            <a:endParaRPr lang="en-GB" sz="1200" dirty="0" smtClean="0">
              <a:latin typeface="Calibri" pitchFamily="34" charset="0"/>
            </a:endParaRPr>
          </a:p>
          <a:p>
            <a:pPr>
              <a:defRPr/>
            </a:pPr>
            <a:r>
              <a:rPr lang="en-GB" sz="1800" b="1" dirty="0" err="1" smtClean="0">
                <a:solidFill>
                  <a:schemeClr val="tx1"/>
                </a:solidFill>
                <a:latin typeface="Calibri" pitchFamily="34" charset="0"/>
              </a:rPr>
              <a:t>ClarityIQ</a:t>
            </a:r>
            <a:r>
              <a:rPr lang="en-GB" sz="1800" b="1" dirty="0" smtClean="0">
                <a:solidFill>
                  <a:schemeClr val="tx1"/>
                </a:solidFill>
                <a:latin typeface="Calibri" pitchFamily="34" charset="0"/>
              </a:rPr>
              <a:t> technology comprises:</a:t>
            </a:r>
          </a:p>
          <a:p>
            <a:pPr>
              <a:defRPr/>
            </a:pPr>
            <a:endParaRPr lang="en-GB" sz="1400" dirty="0" smtClean="0">
              <a:solidFill>
                <a:schemeClr val="tx1"/>
              </a:solidFill>
              <a:latin typeface="Calibri" pitchFamily="34" charset="0"/>
            </a:endParaRPr>
          </a:p>
          <a:p>
            <a:pPr>
              <a:defRPr/>
            </a:pPr>
            <a:r>
              <a:rPr lang="en-US" sz="1400" b="1" dirty="0" smtClean="0">
                <a:solidFill>
                  <a:schemeClr val="tx1"/>
                </a:solidFill>
              </a:rPr>
              <a:t>Powerful image processing technology</a:t>
            </a:r>
            <a:endParaRPr lang="en-US" sz="1400" dirty="0" smtClean="0">
              <a:solidFill>
                <a:schemeClr val="tx1"/>
              </a:solidFill>
            </a:endParaRPr>
          </a:p>
          <a:p>
            <a:pPr>
              <a:defRPr/>
            </a:pPr>
            <a:r>
              <a:rPr lang="en-US" sz="1200" dirty="0" err="1" smtClean="0">
                <a:solidFill>
                  <a:schemeClr val="tx1"/>
                </a:solidFill>
              </a:rPr>
              <a:t>ClarityIQ</a:t>
            </a:r>
            <a:r>
              <a:rPr lang="en-US" sz="1200" dirty="0" smtClean="0">
                <a:solidFill>
                  <a:schemeClr val="tx1"/>
                </a:solidFill>
              </a:rPr>
              <a:t> incorporates powerful state-of-the-art image processing technology, developed by Philips Research, all working in real-time enabled by the latest computing technology:</a:t>
            </a:r>
          </a:p>
          <a:p>
            <a:pPr>
              <a:defRPr/>
            </a:pPr>
            <a:r>
              <a:rPr lang="en-US" sz="1200" dirty="0" smtClean="0">
                <a:solidFill>
                  <a:schemeClr val="tx1"/>
                </a:solidFill>
              </a:rPr>
              <a:t>• Noise and artefact reduction, also on moving structures and objects;</a:t>
            </a:r>
          </a:p>
          <a:p>
            <a:pPr>
              <a:defRPr/>
            </a:pPr>
            <a:r>
              <a:rPr lang="en-US" sz="1200" dirty="0" smtClean="0">
                <a:solidFill>
                  <a:schemeClr val="tx1"/>
                </a:solidFill>
              </a:rPr>
              <a:t>• Image enhancement and edge sharpening;</a:t>
            </a:r>
          </a:p>
          <a:p>
            <a:pPr>
              <a:buFont typeface="Arial" pitchFamily="34" charset="0"/>
              <a:buChar char="•"/>
              <a:defRPr/>
            </a:pPr>
            <a:r>
              <a:rPr lang="en-US" sz="1200" dirty="0" smtClean="0">
                <a:solidFill>
                  <a:schemeClr val="tx1"/>
                </a:solidFill>
              </a:rPr>
              <a:t> Automatic real-time patient and accidental table motion correction on live images</a:t>
            </a:r>
          </a:p>
          <a:p>
            <a:pPr>
              <a:buFont typeface="Arial" pitchFamily="34" charset="0"/>
              <a:buChar char="•"/>
              <a:defRPr/>
            </a:pPr>
            <a:endParaRPr lang="en-US" sz="1400" dirty="0" smtClean="0">
              <a:solidFill>
                <a:schemeClr val="tx1"/>
              </a:solidFill>
            </a:endParaRPr>
          </a:p>
          <a:p>
            <a:pPr>
              <a:defRPr/>
            </a:pPr>
            <a:r>
              <a:rPr lang="en-US" sz="1400" b="1" dirty="0" smtClean="0">
                <a:solidFill>
                  <a:schemeClr val="tx1"/>
                </a:solidFill>
              </a:rPr>
              <a:t>Flexible digital imaging pipeline</a:t>
            </a:r>
            <a:endParaRPr lang="en-US" sz="1400" dirty="0" smtClean="0">
              <a:solidFill>
                <a:schemeClr val="tx1"/>
              </a:solidFill>
            </a:endParaRPr>
          </a:p>
          <a:p>
            <a:pPr>
              <a:defRPr/>
            </a:pPr>
            <a:r>
              <a:rPr lang="en-GB" sz="1200" b="1" dirty="0" err="1" smtClean="0">
                <a:solidFill>
                  <a:schemeClr val="tx1"/>
                </a:solidFill>
                <a:latin typeface="Calibri" pitchFamily="34" charset="0"/>
              </a:rPr>
              <a:t>ClarityIQ</a:t>
            </a:r>
            <a:r>
              <a:rPr lang="en-GB" sz="1200" b="1" dirty="0" smtClean="0">
                <a:solidFill>
                  <a:schemeClr val="tx1"/>
                </a:solidFill>
                <a:latin typeface="Calibri" pitchFamily="34" charset="0"/>
              </a:rPr>
              <a:t> </a:t>
            </a:r>
            <a:r>
              <a:rPr lang="en-US" sz="1200" dirty="0" smtClean="0">
                <a:solidFill>
                  <a:schemeClr val="tx1"/>
                </a:solidFill>
              </a:rPr>
              <a:t>systems have a flexible digital imaging pipeline from tube to display that is tailored for each and every application area such as Cardio or </a:t>
            </a:r>
            <a:r>
              <a:rPr lang="en-US" sz="1200" dirty="0" err="1" smtClean="0">
                <a:solidFill>
                  <a:schemeClr val="tx1"/>
                </a:solidFill>
              </a:rPr>
              <a:t>Neuro</a:t>
            </a:r>
            <a:r>
              <a:rPr lang="en-US" sz="1200" dirty="0" smtClean="0">
                <a:solidFill>
                  <a:schemeClr val="tx1"/>
                </a:solidFill>
              </a:rPr>
              <a:t>. This gives the flexibility to select virtually unlimited application-specific configurations and obtain superb images at a fraction of the dose for every intervention.</a:t>
            </a:r>
            <a:endParaRPr lang="en-US" sz="1200" strike="dblStrike" dirty="0" smtClean="0">
              <a:solidFill>
                <a:schemeClr val="tx1"/>
              </a:solidFill>
            </a:endParaRPr>
          </a:p>
          <a:p>
            <a:pPr>
              <a:defRPr/>
            </a:pPr>
            <a:endParaRPr lang="en-US" sz="1200" dirty="0" smtClean="0">
              <a:solidFill>
                <a:schemeClr val="tx1"/>
              </a:solidFill>
            </a:endParaRPr>
          </a:p>
          <a:p>
            <a:pPr>
              <a:defRPr/>
            </a:pPr>
            <a:r>
              <a:rPr lang="en-US" sz="1400" b="1" dirty="0" smtClean="0">
                <a:solidFill>
                  <a:schemeClr val="tx1"/>
                </a:solidFill>
              </a:rPr>
              <a:t>Clinically fine-tuned parameters across the entire imaging chain.</a:t>
            </a:r>
            <a:endParaRPr lang="en-US" sz="1400" dirty="0" smtClean="0">
              <a:solidFill>
                <a:schemeClr val="tx1"/>
              </a:solidFill>
            </a:endParaRPr>
          </a:p>
          <a:p>
            <a:pPr>
              <a:defRPr/>
            </a:pPr>
            <a:r>
              <a:rPr lang="en-US" sz="1200" dirty="0" smtClean="0">
                <a:solidFill>
                  <a:schemeClr val="tx1"/>
                </a:solidFill>
              </a:rPr>
              <a:t>With </a:t>
            </a:r>
            <a:r>
              <a:rPr lang="en-US" sz="1200" dirty="0" err="1" smtClean="0">
                <a:solidFill>
                  <a:schemeClr val="tx1"/>
                </a:solidFill>
              </a:rPr>
              <a:t>ClarityIQ</a:t>
            </a:r>
            <a:r>
              <a:rPr lang="en-US" sz="1200" dirty="0" smtClean="0">
                <a:solidFill>
                  <a:schemeClr val="tx1"/>
                </a:solidFill>
              </a:rPr>
              <a:t> over 500 system parameters are fine-tuned for each application area; the result of years of Philips clinical leadership. It is now possible to filter out more Xray radiation, use smaller focal spot sizes, shorter pulses, thereby fully </a:t>
            </a:r>
            <a:r>
              <a:rPr lang="en-US" sz="1200" dirty="0" err="1" smtClean="0">
                <a:solidFill>
                  <a:schemeClr val="tx1"/>
                </a:solidFill>
              </a:rPr>
              <a:t>utilising</a:t>
            </a:r>
            <a:r>
              <a:rPr lang="en-US" sz="1200" dirty="0" smtClean="0">
                <a:solidFill>
                  <a:schemeClr val="tx1"/>
                </a:solidFill>
              </a:rPr>
              <a:t> the unique capabilities of the Philips MRC X-ray tube: </a:t>
            </a:r>
            <a:r>
              <a:rPr lang="en-US" sz="1200" i="1" dirty="0" smtClean="0">
                <a:solidFill>
                  <a:schemeClr val="tx1"/>
                </a:solidFill>
              </a:rPr>
              <a:t>Less dose every time you step on the pedal.</a:t>
            </a:r>
            <a:endParaRPr lang="en-US" sz="1200" i="1" dirty="0">
              <a:solidFill>
                <a:schemeClr val="tx1"/>
              </a:solidFill>
            </a:endParaRPr>
          </a:p>
        </p:txBody>
      </p:sp>
      <p:sp>
        <p:nvSpPr>
          <p:cNvPr id="4" name="Slide Number Placeholder 3"/>
          <p:cNvSpPr>
            <a:spLocks noGrp="1"/>
          </p:cNvSpPr>
          <p:nvPr>
            <p:ph type="sldNum" sz="quarter" idx="10"/>
          </p:nvPr>
        </p:nvSpPr>
        <p:spPr/>
        <p:txBody>
          <a:bodyPr/>
          <a:lstStyle/>
          <a:p>
            <a:fld id="{6C33A642-F8EC-4698-A1D4-CAA28B042206}"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pPr>
              <a:defRPr/>
            </a:pPr>
            <a:r>
              <a:rPr lang="en-GB" sz="1200" dirty="0" smtClean="0">
                <a:latin typeface="Calibri" pitchFamily="34" charset="0"/>
              </a:rPr>
              <a:t>Put PMNI into #1</a:t>
            </a:r>
          </a:p>
          <a:p>
            <a:pPr>
              <a:defRPr/>
            </a:pPr>
            <a:r>
              <a:rPr lang="en-GB" sz="1200" dirty="0" smtClean="0">
                <a:latin typeface="Calibri" pitchFamily="34" charset="0"/>
              </a:rPr>
              <a:t>Close #1 with #2 comment on flex</a:t>
            </a:r>
          </a:p>
          <a:p>
            <a:pPr>
              <a:defRPr/>
            </a:pPr>
            <a:r>
              <a:rPr lang="en-GB" sz="1200" dirty="0" smtClean="0">
                <a:latin typeface="Calibri" pitchFamily="34" charset="0"/>
              </a:rPr>
              <a:t>End</a:t>
            </a:r>
            <a:r>
              <a:rPr lang="en-GB" sz="1200" baseline="0" dirty="0" smtClean="0">
                <a:latin typeface="Calibri" pitchFamily="34" charset="0"/>
              </a:rPr>
              <a:t> with current #3 showing impact on rest of the system</a:t>
            </a:r>
            <a:endParaRPr lang="en-GB" sz="1200" dirty="0" smtClean="0">
              <a:latin typeface="Calibri" pitchFamily="34" charset="0"/>
            </a:endParaRPr>
          </a:p>
          <a:p>
            <a:pPr>
              <a:defRPr/>
            </a:pPr>
            <a:endParaRPr lang="en-GB" sz="1200" dirty="0" smtClean="0">
              <a:latin typeface="Calibri" pitchFamily="34" charset="0"/>
            </a:endParaRPr>
          </a:p>
          <a:p>
            <a:pPr>
              <a:defRPr/>
            </a:pPr>
            <a:r>
              <a:rPr lang="en-GB" sz="1200" dirty="0" smtClean="0">
                <a:latin typeface="Calibri" pitchFamily="34" charset="0"/>
              </a:rPr>
              <a:t>SB:  #2 optimized</a:t>
            </a:r>
            <a:r>
              <a:rPr lang="en-GB" sz="1200" baseline="0" dirty="0" smtClean="0">
                <a:latin typeface="Calibri" pitchFamily="34" charset="0"/>
              </a:rPr>
              <a:t> for clinical application, and is more flexible in how it applies different image processing… for subtracted and non subtracted images; order of </a:t>
            </a:r>
            <a:r>
              <a:rPr lang="en-GB" sz="1200" baseline="0" dirty="0" err="1" smtClean="0">
                <a:latin typeface="Calibri" pitchFamily="34" charset="0"/>
              </a:rPr>
              <a:t>proc</a:t>
            </a:r>
            <a:r>
              <a:rPr lang="en-GB" sz="1200" baseline="0" dirty="0" smtClean="0">
                <a:latin typeface="Calibri" pitchFamily="34" charset="0"/>
              </a:rPr>
              <a:t> is more flexible… in the past, only noise reduction after subtraction…. Now we do it before subtraction…</a:t>
            </a: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endParaRPr lang="en-GB" sz="1200" dirty="0" smtClean="0">
              <a:latin typeface="Calibri" pitchFamily="34" charset="0"/>
            </a:endParaRPr>
          </a:p>
          <a:p>
            <a:pPr>
              <a:defRPr/>
            </a:pPr>
            <a:r>
              <a:rPr lang="en-GB" sz="1800" b="1" dirty="0" err="1" smtClean="0">
                <a:solidFill>
                  <a:schemeClr val="tx1"/>
                </a:solidFill>
                <a:latin typeface="Calibri" pitchFamily="34" charset="0"/>
              </a:rPr>
              <a:t>ClarityIQ</a:t>
            </a:r>
            <a:r>
              <a:rPr lang="en-GB" sz="1800" b="1" dirty="0" smtClean="0">
                <a:solidFill>
                  <a:schemeClr val="tx1"/>
                </a:solidFill>
                <a:latin typeface="Calibri" pitchFamily="34" charset="0"/>
              </a:rPr>
              <a:t> technology comprises:</a:t>
            </a:r>
          </a:p>
          <a:p>
            <a:pPr>
              <a:defRPr/>
            </a:pPr>
            <a:endParaRPr lang="en-GB" sz="1400" dirty="0" smtClean="0">
              <a:solidFill>
                <a:schemeClr val="tx1"/>
              </a:solidFill>
              <a:latin typeface="Calibri" pitchFamily="34" charset="0"/>
            </a:endParaRPr>
          </a:p>
          <a:p>
            <a:pPr>
              <a:defRPr/>
            </a:pPr>
            <a:r>
              <a:rPr lang="en-US" sz="1400" b="1" dirty="0" smtClean="0">
                <a:solidFill>
                  <a:schemeClr val="tx1"/>
                </a:solidFill>
              </a:rPr>
              <a:t>Powerful image processing technology</a:t>
            </a:r>
            <a:endParaRPr lang="en-US" sz="1400" dirty="0" smtClean="0">
              <a:solidFill>
                <a:schemeClr val="tx1"/>
              </a:solidFill>
            </a:endParaRPr>
          </a:p>
          <a:p>
            <a:pPr>
              <a:defRPr/>
            </a:pPr>
            <a:r>
              <a:rPr lang="en-US" sz="1200" dirty="0" err="1" smtClean="0">
                <a:solidFill>
                  <a:schemeClr val="tx1"/>
                </a:solidFill>
              </a:rPr>
              <a:t>ClarityIQ</a:t>
            </a:r>
            <a:r>
              <a:rPr lang="en-US" sz="1200" dirty="0" smtClean="0">
                <a:solidFill>
                  <a:schemeClr val="tx1"/>
                </a:solidFill>
              </a:rPr>
              <a:t> incorporates powerful state-of-the-art image processing technology, developed by Philips Research, all working in real-time enabled by the latest computing technology:</a:t>
            </a:r>
          </a:p>
          <a:p>
            <a:pPr>
              <a:defRPr/>
            </a:pPr>
            <a:r>
              <a:rPr lang="en-US" sz="1200" dirty="0" smtClean="0">
                <a:solidFill>
                  <a:schemeClr val="tx1"/>
                </a:solidFill>
              </a:rPr>
              <a:t>• Noise and artefact reduction, also on moving structures and objects;</a:t>
            </a:r>
          </a:p>
          <a:p>
            <a:pPr>
              <a:defRPr/>
            </a:pPr>
            <a:r>
              <a:rPr lang="en-US" sz="1200" dirty="0" smtClean="0">
                <a:solidFill>
                  <a:schemeClr val="tx1"/>
                </a:solidFill>
              </a:rPr>
              <a:t>• Image enhancement and edge sharpening;</a:t>
            </a:r>
          </a:p>
          <a:p>
            <a:pPr>
              <a:buFont typeface="Arial" pitchFamily="34" charset="0"/>
              <a:buChar char="•"/>
              <a:defRPr/>
            </a:pPr>
            <a:r>
              <a:rPr lang="en-US" sz="1200" dirty="0" smtClean="0">
                <a:solidFill>
                  <a:schemeClr val="tx1"/>
                </a:solidFill>
              </a:rPr>
              <a:t> Automatic real-time patient and accidental table motion correction on live images</a:t>
            </a:r>
          </a:p>
          <a:p>
            <a:pPr>
              <a:buFont typeface="Arial" pitchFamily="34" charset="0"/>
              <a:buChar char="•"/>
              <a:defRPr/>
            </a:pPr>
            <a:endParaRPr lang="en-US" sz="1400" dirty="0" smtClean="0">
              <a:solidFill>
                <a:schemeClr val="tx1"/>
              </a:solidFill>
            </a:endParaRPr>
          </a:p>
          <a:p>
            <a:pPr>
              <a:defRPr/>
            </a:pPr>
            <a:r>
              <a:rPr lang="en-US" sz="1400" b="1" dirty="0" smtClean="0">
                <a:solidFill>
                  <a:schemeClr val="tx1"/>
                </a:solidFill>
              </a:rPr>
              <a:t>Flexible digital imaging pipeline</a:t>
            </a:r>
            <a:endParaRPr lang="en-US" sz="1400" dirty="0" smtClean="0">
              <a:solidFill>
                <a:schemeClr val="tx1"/>
              </a:solidFill>
            </a:endParaRPr>
          </a:p>
          <a:p>
            <a:pPr>
              <a:defRPr/>
            </a:pPr>
            <a:r>
              <a:rPr lang="en-GB" sz="1200" b="1" dirty="0" err="1" smtClean="0">
                <a:solidFill>
                  <a:schemeClr val="tx1"/>
                </a:solidFill>
                <a:latin typeface="Calibri" pitchFamily="34" charset="0"/>
              </a:rPr>
              <a:t>ClarityIQ</a:t>
            </a:r>
            <a:r>
              <a:rPr lang="en-GB" sz="1200" b="1" dirty="0" smtClean="0">
                <a:solidFill>
                  <a:schemeClr val="tx1"/>
                </a:solidFill>
                <a:latin typeface="Calibri" pitchFamily="34" charset="0"/>
              </a:rPr>
              <a:t> </a:t>
            </a:r>
            <a:r>
              <a:rPr lang="en-US" sz="1200" dirty="0" smtClean="0">
                <a:solidFill>
                  <a:schemeClr val="tx1"/>
                </a:solidFill>
              </a:rPr>
              <a:t>systems have a flexible digital imaging pipeline from tube to display that is tailored for each and every application area such as Cardio or </a:t>
            </a:r>
            <a:r>
              <a:rPr lang="en-US" sz="1200" dirty="0" err="1" smtClean="0">
                <a:solidFill>
                  <a:schemeClr val="tx1"/>
                </a:solidFill>
              </a:rPr>
              <a:t>Neuro</a:t>
            </a:r>
            <a:r>
              <a:rPr lang="en-US" sz="1200" dirty="0" smtClean="0">
                <a:solidFill>
                  <a:schemeClr val="tx1"/>
                </a:solidFill>
              </a:rPr>
              <a:t>. This gives the flexibility to select virtually unlimited application-specific configurations and obtain superb images at a fraction of the dose for every intervention.</a:t>
            </a:r>
            <a:endParaRPr lang="en-US" sz="1200" strike="dblStrike" dirty="0" smtClean="0">
              <a:solidFill>
                <a:schemeClr val="tx1"/>
              </a:solidFill>
            </a:endParaRPr>
          </a:p>
          <a:p>
            <a:pPr>
              <a:defRPr/>
            </a:pPr>
            <a:endParaRPr lang="en-US" sz="1200" dirty="0" smtClean="0">
              <a:solidFill>
                <a:schemeClr val="tx1"/>
              </a:solidFill>
            </a:endParaRPr>
          </a:p>
          <a:p>
            <a:pPr>
              <a:defRPr/>
            </a:pPr>
            <a:r>
              <a:rPr lang="en-US" sz="1400" b="1" dirty="0" smtClean="0">
                <a:solidFill>
                  <a:schemeClr val="tx1"/>
                </a:solidFill>
              </a:rPr>
              <a:t>Clinically fine-tuned parameters across the entire imaging chain.</a:t>
            </a:r>
            <a:endParaRPr lang="en-US" sz="1400" dirty="0" smtClean="0">
              <a:solidFill>
                <a:schemeClr val="tx1"/>
              </a:solidFill>
            </a:endParaRPr>
          </a:p>
          <a:p>
            <a:pPr>
              <a:defRPr/>
            </a:pPr>
            <a:r>
              <a:rPr lang="en-US" sz="1200" dirty="0" smtClean="0">
                <a:solidFill>
                  <a:schemeClr val="tx1"/>
                </a:solidFill>
              </a:rPr>
              <a:t>With </a:t>
            </a:r>
            <a:r>
              <a:rPr lang="en-US" sz="1200" dirty="0" err="1" smtClean="0">
                <a:solidFill>
                  <a:schemeClr val="tx1"/>
                </a:solidFill>
              </a:rPr>
              <a:t>ClarityIQ</a:t>
            </a:r>
            <a:r>
              <a:rPr lang="en-US" sz="1200" dirty="0" smtClean="0">
                <a:solidFill>
                  <a:schemeClr val="tx1"/>
                </a:solidFill>
              </a:rPr>
              <a:t> over 500 system parameters are fine-tuned for each application area; the result of years of Philips clinical leadership. It is now possible to filter out more Xray radiation, use smaller focal spot sizes, shorter pulses, thereby fully </a:t>
            </a:r>
            <a:r>
              <a:rPr lang="en-US" sz="1200" dirty="0" err="1" smtClean="0">
                <a:solidFill>
                  <a:schemeClr val="tx1"/>
                </a:solidFill>
              </a:rPr>
              <a:t>utilising</a:t>
            </a:r>
            <a:r>
              <a:rPr lang="en-US" sz="1200" dirty="0" smtClean="0">
                <a:solidFill>
                  <a:schemeClr val="tx1"/>
                </a:solidFill>
              </a:rPr>
              <a:t> the unique capabilities of the Philips MRC X-ray tube: </a:t>
            </a:r>
            <a:r>
              <a:rPr lang="en-US" sz="1200" i="1" dirty="0" smtClean="0">
                <a:solidFill>
                  <a:schemeClr val="tx1"/>
                </a:solidFill>
              </a:rPr>
              <a:t>Less dose every time you step on the pedal.</a:t>
            </a:r>
            <a:endParaRPr lang="en-US" sz="1200" i="1" dirty="0">
              <a:solidFill>
                <a:schemeClr val="tx1"/>
              </a:solidFill>
            </a:endParaRPr>
          </a:p>
        </p:txBody>
      </p:sp>
      <p:sp>
        <p:nvSpPr>
          <p:cNvPr id="4" name="Slide Number Placeholder 3"/>
          <p:cNvSpPr>
            <a:spLocks noGrp="1"/>
          </p:cNvSpPr>
          <p:nvPr>
            <p:ph type="sldNum" sz="quarter" idx="10"/>
          </p:nvPr>
        </p:nvSpPr>
        <p:spPr/>
        <p:txBody>
          <a:bodyPr/>
          <a:lstStyle/>
          <a:p>
            <a:fld id="{6C33A642-F8EC-4698-A1D4-CAA28B042206}"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a:t>
            </a:fld>
            <a:endParaRPr lang="en-US"/>
          </a:p>
        </p:txBody>
      </p:sp>
    </p:spTree>
    <p:extLst>
      <p:ext uri="{BB962C8B-B14F-4D97-AF65-F5344CB8AC3E}">
        <p14:creationId xmlns:p14="http://schemas.microsoft.com/office/powerpoint/2010/main" val="17136947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20</a:t>
            </a:fld>
            <a:endParaRPr lang="en-US"/>
          </a:p>
        </p:txBody>
      </p:sp>
    </p:spTree>
    <p:extLst>
      <p:ext uri="{BB962C8B-B14F-4D97-AF65-F5344CB8AC3E}">
        <p14:creationId xmlns:p14="http://schemas.microsoft.com/office/powerpoint/2010/main" val="3751260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Artifact is taped</a:t>
            </a:r>
            <a:r>
              <a:rPr lang="en-US" baseline="0" dirty="0" smtClean="0"/>
              <a:t> to the detector… shows up in Clarity as the phone rotates</a:t>
            </a:r>
          </a:p>
          <a:p>
            <a:endParaRPr lang="en-US" baseline="0" dirty="0" smtClean="0"/>
          </a:p>
          <a:p>
            <a:r>
              <a:rPr lang="en-US" baseline="0" dirty="0" smtClean="0"/>
              <a:t>In clinical image.. The NIS shows up on clarity (taped to detector)</a:t>
            </a:r>
          </a:p>
          <a:p>
            <a:endParaRPr lang="en-US" baseline="0" dirty="0" smtClean="0"/>
          </a:p>
          <a:p>
            <a:r>
              <a:rPr lang="en-US" baseline="0" dirty="0" smtClean="0"/>
              <a:t>Use slide 24-25 from SB deck…</a:t>
            </a:r>
          </a:p>
          <a:p>
            <a:endParaRPr lang="en-US" baseline="0" dirty="0" smtClean="0"/>
          </a:p>
          <a:p>
            <a:r>
              <a:rPr lang="en-US" baseline="0" dirty="0" smtClean="0"/>
              <a:t>SB:  structure in the skull adds considerable amount of noise… very small movements that you could not do by hand… Lots of calcium variables in the skull… interior surface is not regular</a:t>
            </a:r>
          </a:p>
          <a:p>
            <a:endParaRPr lang="en-US" baseline="0" dirty="0" smtClean="0"/>
          </a:p>
          <a:p>
            <a:r>
              <a:rPr lang="en-US" baseline="0" dirty="0" smtClean="0"/>
              <a:t>SB:  Xper…can only do by hand and it is chunky… Clarity does it at </a:t>
            </a:r>
            <a:r>
              <a:rPr lang="en-US" baseline="0" dirty="0" err="1" smtClean="0"/>
              <a:t>subpixel</a:t>
            </a:r>
            <a:r>
              <a:rPr lang="en-US" baseline="0" dirty="0" smtClean="0"/>
              <a:t> level (</a:t>
            </a:r>
            <a:r>
              <a:rPr lang="en-US" baseline="0" dirty="0" err="1" smtClean="0"/>
              <a:t>interpelate</a:t>
            </a:r>
            <a:r>
              <a:rPr lang="en-US" baseline="0" dirty="0" smtClean="0"/>
              <a:t>).   Competition is not real time.  SMS is post processing.  We are confident that it does not </a:t>
            </a:r>
            <a:r>
              <a:rPr lang="en-US" baseline="0" dirty="0" err="1" smtClean="0"/>
              <a:t>detereriorate</a:t>
            </a:r>
            <a:r>
              <a:rPr lang="en-US" baseline="0" dirty="0" smtClean="0"/>
              <a:t> IQ</a:t>
            </a:r>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21</a:t>
            </a:fld>
            <a:endParaRPr lang="en-US"/>
          </a:p>
        </p:txBody>
      </p:sp>
    </p:spTree>
    <p:extLst>
      <p:ext uri="{BB962C8B-B14F-4D97-AF65-F5344CB8AC3E}">
        <p14:creationId xmlns:p14="http://schemas.microsoft.com/office/powerpoint/2010/main" val="2168292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22</a:t>
            </a:fld>
            <a:endParaRPr lang="en-US"/>
          </a:p>
        </p:txBody>
      </p:sp>
    </p:spTree>
    <p:extLst>
      <p:ext uri="{BB962C8B-B14F-4D97-AF65-F5344CB8AC3E}">
        <p14:creationId xmlns:p14="http://schemas.microsoft.com/office/powerpoint/2010/main" val="40734667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Temporal Noise Reduction:  select</a:t>
            </a:r>
            <a:r>
              <a:rPr lang="en-US" baseline="0" dirty="0" smtClean="0"/>
              <a:t> multiple images over time and combine for better IQ</a:t>
            </a:r>
            <a:endParaRPr lang="en-US" dirty="0" smtClean="0"/>
          </a:p>
          <a:p>
            <a:r>
              <a:rPr lang="en-US" dirty="0" smtClean="0"/>
              <a:t>Spatial Noise reduction:  within single image, </a:t>
            </a:r>
            <a:r>
              <a:rPr lang="en-US" dirty="0" err="1" smtClean="0"/>
              <a:t>sep</a:t>
            </a:r>
            <a:r>
              <a:rPr lang="en-US" dirty="0" smtClean="0"/>
              <a:t> S/N.  </a:t>
            </a:r>
          </a:p>
          <a:p>
            <a:endParaRPr lang="en-US" dirty="0" smtClean="0"/>
          </a:p>
          <a:p>
            <a:r>
              <a:rPr lang="en-US" dirty="0" smtClean="0"/>
              <a:t>It is done BEFORE subtraction</a:t>
            </a:r>
          </a:p>
          <a:p>
            <a:endParaRPr lang="en-US" dirty="0" smtClean="0"/>
          </a:p>
          <a:p>
            <a:r>
              <a:rPr lang="en-US" dirty="0" smtClean="0"/>
              <a:t>Need to show with </a:t>
            </a:r>
            <a:r>
              <a:rPr lang="en-US" dirty="0" err="1" smtClean="0"/>
              <a:t>unsubtracted</a:t>
            </a:r>
            <a:r>
              <a:rPr lang="en-US" dirty="0" smtClean="0"/>
              <a:t> image…</a:t>
            </a:r>
            <a:endParaRPr lang="en-US" dirty="0"/>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23</a:t>
            </a:fld>
            <a:endParaRPr lang="en-US"/>
          </a:p>
        </p:txBody>
      </p:sp>
    </p:spTree>
    <p:extLst>
      <p:ext uri="{BB962C8B-B14F-4D97-AF65-F5344CB8AC3E}">
        <p14:creationId xmlns:p14="http://schemas.microsoft.com/office/powerpoint/2010/main" val="3651170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pPr>
              <a:defRPr/>
            </a:pPr>
            <a:fld id="{9319F19A-ADC0-40BB-9274-813D166E6F1C}" type="slidenum">
              <a:rPr smtClean="0"/>
              <a:pPr>
                <a:defRPr/>
              </a:pPr>
              <a:t>26</a:t>
            </a:fld>
            <a:endParaRPr/>
          </a:p>
        </p:txBody>
      </p:sp>
    </p:spTree>
    <p:extLst>
      <p:ext uri="{BB962C8B-B14F-4D97-AF65-F5344CB8AC3E}">
        <p14:creationId xmlns:p14="http://schemas.microsoft.com/office/powerpoint/2010/main" val="42137425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C33A642-F8EC-4698-A1D4-CAA28B042206}" type="slidenum">
              <a:rPr lang="en-US" smtClean="0"/>
              <a:pPr/>
              <a:t>28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29</a:t>
            </a:fld>
            <a:endParaRPr lang="en-US"/>
          </a:p>
        </p:txBody>
      </p:sp>
    </p:spTree>
    <p:extLst>
      <p:ext uri="{BB962C8B-B14F-4D97-AF65-F5344CB8AC3E}">
        <p14:creationId xmlns:p14="http://schemas.microsoft.com/office/powerpoint/2010/main" val="481585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a:t>
            </a:fld>
            <a:endParaRPr lang="en-US"/>
          </a:p>
        </p:txBody>
      </p:sp>
    </p:spTree>
    <p:extLst>
      <p:ext uri="{BB962C8B-B14F-4D97-AF65-F5344CB8AC3E}">
        <p14:creationId xmlns:p14="http://schemas.microsoft.com/office/powerpoint/2010/main" val="285444223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30</a:t>
            </a:fld>
            <a:endParaRPr lang="en-US"/>
          </a:p>
        </p:txBody>
      </p:sp>
    </p:spTree>
    <p:extLst>
      <p:ext uri="{BB962C8B-B14F-4D97-AF65-F5344CB8AC3E}">
        <p14:creationId xmlns:p14="http://schemas.microsoft.com/office/powerpoint/2010/main" val="1778653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31</a:t>
            </a:fld>
            <a:endParaRPr lang="en-US"/>
          </a:p>
        </p:txBody>
      </p:sp>
    </p:spTree>
    <p:extLst>
      <p:ext uri="{BB962C8B-B14F-4D97-AF65-F5344CB8AC3E}">
        <p14:creationId xmlns:p14="http://schemas.microsoft.com/office/powerpoint/2010/main" val="2737221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32</a:t>
            </a:fld>
            <a:endParaRPr lang="en-US"/>
          </a:p>
        </p:txBody>
      </p:sp>
    </p:spTree>
    <p:extLst>
      <p:ext uri="{BB962C8B-B14F-4D97-AF65-F5344CB8AC3E}">
        <p14:creationId xmlns:p14="http://schemas.microsoft.com/office/powerpoint/2010/main" val="16498558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33</a:t>
            </a:fld>
            <a:endParaRPr lang="en-US"/>
          </a:p>
        </p:txBody>
      </p:sp>
    </p:spTree>
    <p:extLst>
      <p:ext uri="{BB962C8B-B14F-4D97-AF65-F5344CB8AC3E}">
        <p14:creationId xmlns:p14="http://schemas.microsoft.com/office/powerpoint/2010/main" val="8553382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34</a:t>
            </a:fld>
            <a:endParaRPr lang="en-US"/>
          </a:p>
        </p:txBody>
      </p:sp>
    </p:spTree>
    <p:extLst>
      <p:ext uri="{BB962C8B-B14F-4D97-AF65-F5344CB8AC3E}">
        <p14:creationId xmlns:p14="http://schemas.microsoft.com/office/powerpoint/2010/main" val="16504194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4</a:t>
            </a:fld>
            <a:endParaRPr lang="en-US"/>
          </a:p>
        </p:txBody>
      </p:sp>
    </p:spTree>
    <p:extLst>
      <p:ext uri="{BB962C8B-B14F-4D97-AF65-F5344CB8AC3E}">
        <p14:creationId xmlns:p14="http://schemas.microsoft.com/office/powerpoint/2010/main" val="27046303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5</a:t>
            </a:fld>
            <a:endParaRPr lang="en-US"/>
          </a:p>
        </p:txBody>
      </p:sp>
    </p:spTree>
    <p:extLst>
      <p:ext uri="{BB962C8B-B14F-4D97-AF65-F5344CB8AC3E}">
        <p14:creationId xmlns:p14="http://schemas.microsoft.com/office/powerpoint/2010/main" val="3258472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6</a:t>
            </a:fld>
            <a:endParaRPr lang="en-US"/>
          </a:p>
        </p:txBody>
      </p:sp>
    </p:spTree>
    <p:extLst>
      <p:ext uri="{BB962C8B-B14F-4D97-AF65-F5344CB8AC3E}">
        <p14:creationId xmlns:p14="http://schemas.microsoft.com/office/powerpoint/2010/main" val="132519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7</a:t>
            </a:fld>
            <a:endParaRPr lang="en-US"/>
          </a:p>
        </p:txBody>
      </p:sp>
    </p:spTree>
    <p:extLst>
      <p:ext uri="{BB962C8B-B14F-4D97-AF65-F5344CB8AC3E}">
        <p14:creationId xmlns:p14="http://schemas.microsoft.com/office/powerpoint/2010/main" val="25746596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8</a:t>
            </a:fld>
            <a:endParaRPr lang="en-US"/>
          </a:p>
        </p:txBody>
      </p:sp>
    </p:spTree>
    <p:extLst>
      <p:ext uri="{BB962C8B-B14F-4D97-AF65-F5344CB8AC3E}">
        <p14:creationId xmlns:p14="http://schemas.microsoft.com/office/powerpoint/2010/main" val="10647216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9319F19A-ADC0-40BB-9274-813D166E6F1C}" type="slidenum">
              <a:rPr lang="en-US" smtClean="0"/>
              <a:pPr>
                <a:defRPr/>
              </a:pPr>
              <a:t>9</a:t>
            </a:fld>
            <a:endParaRPr lang="en-US"/>
          </a:p>
        </p:txBody>
      </p:sp>
    </p:spTree>
    <p:extLst>
      <p:ext uri="{BB962C8B-B14F-4D97-AF65-F5344CB8AC3E}">
        <p14:creationId xmlns:p14="http://schemas.microsoft.com/office/powerpoint/2010/main" val="2294408438"/>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12.xml"/><Relationship Id="rId7" Type="http://schemas.openxmlformats.org/officeDocument/2006/relationships/slideMaster" Target="../slideMasters/slideMaster1.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3.gif"/><Relationship Id="rId3" Type="http://schemas.openxmlformats.org/officeDocument/2006/relationships/tags" Target="../tags/tag26.xml"/><Relationship Id="rId7" Type="http://schemas.openxmlformats.org/officeDocument/2006/relationships/slideMaster" Target="../slideMasters/slideMaster2.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tags" Target="../tags/tag29.xml"/><Relationship Id="rId5" Type="http://schemas.openxmlformats.org/officeDocument/2006/relationships/tags" Target="../tags/tag28.xml"/><Relationship Id="rId4" Type="http://schemas.openxmlformats.org/officeDocument/2006/relationships/tags" Target="../tags/tag2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6" name="Footer Placeholder 5" hidden="1"/>
          <p:cNvSpPr>
            <a:spLocks noGrp="1"/>
          </p:cNvSpPr>
          <p:nvPr>
            <p:ph type="ftr" sz="quarter" idx="11"/>
            <p:custDataLst>
              <p:tags r:id="rId1"/>
            </p:custDataLst>
          </p:nvPr>
        </p:nvSpPr>
        <p:spPr>
          <a:xfrm>
            <a:off x="2032000" y="6578600"/>
            <a:ext cx="5080000" cy="1524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b"/>
          <a:lstStyle>
            <a:lvl1pPr algn="ctr">
              <a:spcBef>
                <a:spcPts val="0"/>
              </a:spcBef>
              <a:spcAft>
                <a:spcPts val="0"/>
              </a:spcAft>
              <a:defRPr sz="800">
                <a:solidFill>
                  <a:srgbClr val="FFFFFF"/>
                </a:solidFill>
              </a:defRPr>
            </a:lvl1pPr>
          </a:lstStyle>
          <a:p>
            <a:endParaRPr lang="en-US"/>
          </a:p>
        </p:txBody>
      </p:sp>
      <p:sp>
        <p:nvSpPr>
          <p:cNvPr id="7" name="Date Placeholder 6" hidden="1"/>
          <p:cNvSpPr>
            <a:spLocks noGrp="1"/>
          </p:cNvSpPr>
          <p:nvPr>
            <p:ph type="dt" sz="quarter" idx="12"/>
            <p:custDataLst>
              <p:tags r:id="rId2"/>
            </p:custDataLst>
          </p:nvPr>
        </p:nvSpPr>
        <p:spPr>
          <a:xfrm>
            <a:off x="800100" y="5715000"/>
            <a:ext cx="7543800" cy="304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a:spcBef>
                <a:spcPts val="0"/>
              </a:spcBef>
              <a:spcAft>
                <a:spcPts val="0"/>
              </a:spcAft>
              <a:defRPr sz="1900">
                <a:solidFill>
                  <a:srgbClr val="FFFFFF"/>
                </a:solidFill>
              </a:defRPr>
            </a:lvl1pPr>
          </a:lstStyle>
          <a:p>
            <a:endParaRPr lang="en-US"/>
          </a:p>
        </p:txBody>
      </p:sp>
      <p:sp>
        <p:nvSpPr>
          <p:cNvPr id="2" name="Titel 1"/>
          <p:cNvSpPr>
            <a:spLocks noGrp="1"/>
          </p:cNvSpPr>
          <p:nvPr>
            <p:ph type="ctrTitle"/>
            <p:custDataLst>
              <p:tags r:id="rId3"/>
            </p:custDataLst>
          </p:nvPr>
        </p:nvSpPr>
        <p:spPr>
          <a:xfrm>
            <a:off x="800100" y="3690938"/>
            <a:ext cx="7543800" cy="18669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nchor="t"/>
          <a:lstStyle>
            <a:lvl1pPr algn="l" rtl="0" eaLnBrk="0" fontAlgn="base" hangingPunct="0">
              <a:spcBef>
                <a:spcPts val="0"/>
              </a:spcBef>
              <a:spcAft>
                <a:spcPts val="0"/>
              </a:spcAft>
              <a:buNone/>
              <a:defRPr sz="3400" b="0" i="0" u="none">
                <a:solidFill>
                  <a:srgbClr val="000000"/>
                </a:solidFill>
                <a:latin typeface="Arial"/>
              </a:defRPr>
            </a:lvl1pPr>
          </a:lstStyle>
          <a:p>
            <a:r>
              <a:rPr lang="de-DE" smtClean="0"/>
              <a:t>Titelmasterformat durch Klicken bearbeiten</a:t>
            </a:r>
            <a:endParaRPr lang="de-DE"/>
          </a:p>
        </p:txBody>
      </p:sp>
      <p:sp>
        <p:nvSpPr>
          <p:cNvPr id="3" name="Untertitel 2" hidden="1"/>
          <p:cNvSpPr>
            <a:spLocks noGrp="1"/>
          </p:cNvSpPr>
          <p:nvPr>
            <p:ph type="subTitle" idx="1"/>
            <p:custDataLst>
              <p:tags r:id="rId4"/>
            </p:custDataLst>
          </p:nvPr>
        </p:nvSpPr>
        <p:spPr>
          <a:xfrm>
            <a:off x="800100" y="4762500"/>
            <a:ext cx="7543800" cy="3048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marL="342900" indent="-342900" algn="l">
              <a:lnSpc>
                <a:spcPct val="105000"/>
              </a:lnSpc>
              <a:spcBef>
                <a:spcPts val="0"/>
              </a:spcBef>
              <a:spcAft>
                <a:spcPts val="0"/>
              </a:spcAft>
              <a:buClrTx/>
              <a:buSzPct val="100000"/>
              <a:buFontTx/>
              <a:buChar char="•"/>
              <a:defRPr sz="1900" b="0" i="0" u="none">
                <a:solidFill>
                  <a:srgbClr val="FFFFFF"/>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smtClean="0"/>
              <a:t>Formatvorlage des Untertitelmasters durch Klicken bearbeiten</a:t>
            </a:r>
            <a:endParaRPr lang="de-DE"/>
          </a:p>
        </p:txBody>
      </p:sp>
      <p:pic>
        <p:nvPicPr>
          <p:cNvPr id="8" name="Picture 7"/>
          <p:cNvPicPr>
            <a:picLocks/>
          </p:cNvPicPr>
          <p:nvPr userDrawn="1">
            <p:custDataLst>
              <p:tags r:id="rId5"/>
            </p:custDataLst>
          </p:nvPr>
        </p:nvPicPr>
        <p:blipFill>
          <a:blip r:embed="rId8">
            <a:extLst>
              <a:ext uri="{28A0092B-C50C-407E-A947-70E740481C1C}">
                <a14:useLocalDpi xmlns:a14="http://schemas.microsoft.com/office/drawing/2010/main" val="0"/>
              </a:ext>
            </a:extLst>
          </a:blip>
          <a:stretch>
            <a:fillRect/>
          </a:stretch>
        </p:blipFill>
        <p:spPr>
          <a:xfrm>
            <a:off x="812800" y="812800"/>
            <a:ext cx="5721350" cy="1598613"/>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4" name="Rectangle 6" hidden="1"/>
          <p:cNvSpPr>
            <a:spLocks noGrp="1" noChangeArrowheads="1"/>
          </p:cNvSpPr>
          <p:nvPr>
            <p:ph type="sldNum" sz="quarter" idx="10"/>
            <p:custDataLst>
              <p:tags r:id="rId6"/>
            </p:custDataLst>
          </p:nvPr>
        </p:nvSpPr>
        <p:spPr>
          <a:xfrm>
            <a:off x="8578850" y="6578600"/>
            <a:ext cx="317500" cy="152400"/>
          </a:xfrm>
          <a:ln w="0"/>
          <a:effectLst/>
          <a:extLs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wrap="square" lIns="0" tIns="0" rIns="0" bIns="0"/>
          <a:lstStyle>
            <a:lvl1pPr>
              <a:spcBef>
                <a:spcPts val="0"/>
              </a:spcBef>
              <a:spcAft>
                <a:spcPts val="0"/>
              </a:spcAft>
              <a:defRPr>
                <a:solidFill>
                  <a:srgbClr val="FFFFFF"/>
                </a:solidFill>
              </a:defRPr>
            </a:lvl1pPr>
          </a:lstStyle>
          <a:p>
            <a:fld id="{FD68B77B-51EF-4902-8C0F-E85A58ACF1DB}" type="slidenum">
              <a:rPr lang="en-US" smtClean="0"/>
              <a:pPr/>
              <a:t>‹#›</a:t>
            </a:fld>
            <a:endParaRPr lang="en-US"/>
          </a:p>
        </p:txBody>
      </p:sp>
    </p:spTree>
    <p:extLst>
      <p:ext uri="{BB962C8B-B14F-4D97-AF65-F5344CB8AC3E}">
        <p14:creationId xmlns:p14="http://schemas.microsoft.com/office/powerpoint/2010/main" val="1100003594"/>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5E9642CF-3C11-464A-8462-739A069B38C9}" type="slidenum">
              <a:rPr/>
              <a:pPr>
                <a:defRPr/>
              </a:pPr>
              <a:t>‹#›</a:t>
            </a:fld>
            <a:endParaRPr/>
          </a:p>
        </p:txBody>
      </p:sp>
      <p:sp>
        <p:nvSpPr>
          <p:cNvPr id="6" name="Date Placeholder 5"/>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30117731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vl1pPr>
          </a:lstStyle>
          <a:p>
            <a:pPr>
              <a:defRPr/>
            </a:pPr>
            <a:fld id="{1980A86D-C4C1-4C88-8F1C-4C3D8D47E152}" type="slidenum">
              <a:rPr/>
              <a:pPr>
                <a:defRPr/>
              </a:pPr>
              <a:t>‹#›</a:t>
            </a:fld>
            <a:endParaRPr/>
          </a:p>
        </p:txBody>
      </p:sp>
      <p:sp>
        <p:nvSpPr>
          <p:cNvPr id="8" name="Date Placeholder 7"/>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16605256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vl1pPr>
          </a:lstStyle>
          <a:p>
            <a:pPr>
              <a:defRPr/>
            </a:pPr>
            <a:fld id="{23D3B17C-A576-4E42-A468-AB98ECFE0A89}" type="slidenum">
              <a:rPr/>
              <a:pPr>
                <a:defRPr/>
              </a:pPr>
              <a:t>‹#›</a:t>
            </a:fld>
            <a:endParaRPr/>
          </a:p>
        </p:txBody>
      </p:sp>
      <p:sp>
        <p:nvSpPr>
          <p:cNvPr id="4" name="Date Placeholder 3"/>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20997523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pPr>
              <a:defRPr/>
            </a:pPr>
            <a:fld id="{15C20E98-6B85-4128-AC33-92381C9D7B52}" type="slidenum">
              <a:rPr/>
              <a:pPr>
                <a:defRPr/>
              </a:pPr>
              <a:t>‹#›</a:t>
            </a:fld>
            <a:endParaRPr/>
          </a:p>
        </p:txBody>
      </p:sp>
      <p:sp>
        <p:nvSpPr>
          <p:cNvPr id="3" name="Date Placeholder 2"/>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39901193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B183503C-B369-461A-B701-157DDE8523CF}" type="slidenum">
              <a:rPr/>
              <a:pPr>
                <a:defRPr/>
              </a:pPr>
              <a:t>‹#›</a:t>
            </a:fld>
            <a:endParaRPr/>
          </a:p>
        </p:txBody>
      </p:sp>
      <p:sp>
        <p:nvSpPr>
          <p:cNvPr id="6" name="Date Placeholder 5"/>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193535678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vl1pPr>
          </a:lstStyle>
          <a:p>
            <a:pPr>
              <a:defRPr/>
            </a:pPr>
            <a:fld id="{7C2F0BCB-FC4D-4BC2-8933-A578F9BFA678}" type="slidenum">
              <a:rPr/>
              <a:pPr>
                <a:defRPr/>
              </a:pPr>
              <a:t>‹#›</a:t>
            </a:fld>
            <a:endParaRPr/>
          </a:p>
        </p:txBody>
      </p:sp>
      <p:sp>
        <p:nvSpPr>
          <p:cNvPr id="6" name="Date Placeholder 5"/>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179056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E64F791-6B65-4A43-B9EB-F9D87D8C8608}" type="slidenum">
              <a:rPr/>
              <a:pPr>
                <a:defRPr/>
              </a:pPr>
              <a:t>‹#›</a:t>
            </a:fld>
            <a:endParaRPr/>
          </a:p>
        </p:txBody>
      </p:sp>
      <p:sp>
        <p:nvSpPr>
          <p:cNvPr id="5" name="Date Placeholder 4"/>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41228009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62738" y="565150"/>
            <a:ext cx="2089150" cy="55308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92113" y="565150"/>
            <a:ext cx="6118225" cy="55308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EA2EA3A7-2D79-4950-9043-54B5EF2BB2F8}" type="slidenum">
              <a:rPr/>
              <a:pPr>
                <a:defRPr/>
              </a:pPr>
              <a:t>‹#›</a:t>
            </a:fld>
            <a:endParaRPr/>
          </a:p>
        </p:txBody>
      </p:sp>
      <p:sp>
        <p:nvSpPr>
          <p:cNvPr id="5" name="Date Placeholder 4"/>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23692353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2113" y="565150"/>
            <a:ext cx="83597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2113" y="1714500"/>
            <a:ext cx="4103687"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714500"/>
            <a:ext cx="4103688" cy="4381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vl1pPr>
          </a:lstStyle>
          <a:p>
            <a:pPr>
              <a:defRPr/>
            </a:pPr>
            <a:fld id="{0869E8B8-1ECD-4BE6-988B-C03342DDD4B4}" type="slidenum">
              <a:rPr/>
              <a:pPr>
                <a:defRPr/>
              </a:pPr>
              <a:t>‹#›</a:t>
            </a:fld>
            <a:endParaRPr/>
          </a:p>
        </p:txBody>
      </p:sp>
      <p:sp>
        <p:nvSpPr>
          <p:cNvPr id="6" name="Date Placeholder 5"/>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3697460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4C9230D1-F2D2-4BDF-B4BC-6F972235D2BA}" type="slidenum">
              <a:rPr/>
              <a:pPr>
                <a:defRPr/>
              </a:pPr>
              <a:t>‹#›</a:t>
            </a:fld>
            <a:endParaRPr/>
          </a:p>
        </p:txBody>
      </p:sp>
      <p:sp>
        <p:nvSpPr>
          <p:cNvPr id="5" name="Date Placeholder 4"/>
          <p:cNvSpPr>
            <a:spLocks noGrp="1"/>
          </p:cNvSpPr>
          <p:nvPr>
            <p:ph type="dt" sz="half" idx="11"/>
          </p:nvPr>
        </p:nvSpPr>
        <p:spPr/>
        <p:txBody>
          <a:bodyPr/>
          <a:lstStyle>
            <a:lvl1pPr>
              <a:defRPr/>
            </a:lvl1pPr>
          </a:lstStyle>
          <a:p>
            <a:pPr>
              <a:defRPr/>
            </a:pPr>
            <a:endParaRPr/>
          </a:p>
        </p:txBody>
      </p:sp>
    </p:spTree>
    <p:extLst>
      <p:ext uri="{BB962C8B-B14F-4D97-AF65-F5344CB8AC3E}">
        <p14:creationId xmlns:p14="http://schemas.microsoft.com/office/powerpoint/2010/main" val="3038722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p>
            <a:fld id="{6448179D-2D8D-4884-930F-A56D18115D70}" type="slidenum">
              <a:rPr lang="en-US" smtClean="0"/>
              <a:pPr/>
              <a:t>‹#›</a:t>
            </a:fld>
            <a:endParaRPr lang="en-US"/>
          </a:p>
        </p:txBody>
      </p:sp>
      <p:sp>
        <p:nvSpPr>
          <p:cNvPr id="5" name="Date Placeholder 4"/>
          <p:cNvSpPr>
            <a:spLocks noGrp="1"/>
          </p:cNvSpPr>
          <p:nvPr>
            <p:ph type="dt" sz="half" idx="11"/>
          </p:nvPr>
        </p:nvSpPr>
        <p:spPr/>
        <p:txBody>
          <a:bodyPr/>
          <a:lstStyle/>
          <a:p>
            <a:fld id="{7E1432B7-0819-46E5-AB2B-D626FE22AE5D}" type="datetimeFigureOut">
              <a:rPr lang="en-US" smtClean="0"/>
              <a:t>7/7/2013</a:t>
            </a:fld>
            <a:endParaRPr lang="en-US"/>
          </a:p>
        </p:txBody>
      </p:sp>
    </p:spTree>
    <p:extLst>
      <p:ext uri="{BB962C8B-B14F-4D97-AF65-F5344CB8AC3E}">
        <p14:creationId xmlns:p14="http://schemas.microsoft.com/office/powerpoint/2010/main" val="2622466550"/>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p>
            <a:fld id="{B505C01A-8703-4B2F-B6FB-C435A0E95E69}" type="slidenum">
              <a:rPr lang="en-US" smtClean="0"/>
              <a:pPr/>
              <a:t>‹#›</a:t>
            </a:fld>
            <a:endParaRPr lang="en-US"/>
          </a:p>
        </p:txBody>
      </p:sp>
      <p:sp>
        <p:nvSpPr>
          <p:cNvPr id="4" name="Date Placeholder 3"/>
          <p:cNvSpPr>
            <a:spLocks noGrp="1"/>
          </p:cNvSpPr>
          <p:nvPr>
            <p:ph type="dt" sz="half" idx="11"/>
          </p:nvPr>
        </p:nvSpPr>
        <p:spPr/>
        <p:txBody>
          <a:bodyPr/>
          <a:lstStyle/>
          <a:p>
            <a:endParaRPr lang="de-DE"/>
          </a:p>
        </p:txBody>
      </p:sp>
    </p:spTree>
    <p:extLst>
      <p:ext uri="{BB962C8B-B14F-4D97-AF65-F5344CB8AC3E}">
        <p14:creationId xmlns:p14="http://schemas.microsoft.com/office/powerpoint/2010/main" val="394417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ColTx" preserve="1">
  <p:cSld name="Title and 2-Column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392113" y="1714500"/>
            <a:ext cx="4103687"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648200" y="1714500"/>
            <a:ext cx="4103688" cy="43815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p>
            <a:fld id="{6448179D-2D8D-4884-930F-A56D18115D70}" type="slidenum">
              <a:rPr lang="en-US" smtClean="0"/>
              <a:pPr/>
              <a:t>‹#›</a:t>
            </a:fld>
            <a:endParaRPr lang="en-US"/>
          </a:p>
        </p:txBody>
      </p:sp>
      <p:sp>
        <p:nvSpPr>
          <p:cNvPr id="6" name="Date Placeholder 5"/>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34998520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dirty="0"/>
          </a:p>
        </p:txBody>
      </p:sp>
      <p:sp>
        <p:nvSpPr>
          <p:cNvPr id="6" name="Slide Number Placeholder 5"/>
          <p:cNvSpPr>
            <a:spLocks noGrp="1"/>
          </p:cNvSpPr>
          <p:nvPr>
            <p:ph type="sldNum" sz="quarter" idx="12"/>
          </p:nvPr>
        </p:nvSpPr>
        <p:spPr/>
        <p:txBody>
          <a:bodyPr/>
          <a:lstStyle/>
          <a:p>
            <a:fld id="{FEB6E23B-924B-48DD-A1DF-456706B4BC52}" type="slidenum">
              <a:rPr lang="en-US" smtClean="0"/>
              <a:pPr/>
              <a:t>‹#›</a:t>
            </a:fld>
            <a:endParaRPr lang="en-US" dirty="0"/>
          </a:p>
        </p:txBody>
      </p:sp>
    </p:spTree>
    <p:extLst>
      <p:ext uri="{BB962C8B-B14F-4D97-AF65-F5344CB8AC3E}">
        <p14:creationId xmlns:p14="http://schemas.microsoft.com/office/powerpoint/2010/main" val="284536334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6448179D-2D8D-4884-930F-A56D18115D70}" type="slidenum">
              <a:rPr lang="en-US" smtClean="0"/>
              <a:pPr/>
              <a:t>‹#›</a:t>
            </a:fld>
            <a:endParaRPr lang="en-US"/>
          </a:p>
        </p:txBody>
      </p:sp>
      <p:sp>
        <p:nvSpPr>
          <p:cNvPr id="3" name="Date Placeholder 2"/>
          <p:cNvSpPr>
            <a:spLocks noGrp="1"/>
          </p:cNvSpPr>
          <p:nvPr>
            <p:ph type="dt" sz="half" idx="11"/>
          </p:nvPr>
        </p:nvSpPr>
        <p:spPr/>
        <p:txBody>
          <a:bodyPr/>
          <a:lstStyle/>
          <a:p>
            <a:endParaRPr lang="en-US"/>
          </a:p>
        </p:txBody>
      </p:sp>
    </p:spTree>
    <p:extLst>
      <p:ext uri="{BB962C8B-B14F-4D97-AF65-F5344CB8AC3E}">
        <p14:creationId xmlns:p14="http://schemas.microsoft.com/office/powerpoint/2010/main" val="24087375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15" hidden="1"/>
          <p:cNvSpPr>
            <a:spLocks noGrp="1" noChangeArrowheads="1"/>
          </p:cNvSpPr>
          <p:nvPr>
            <p:ph type="ftr" sz="quarter" idx="10"/>
            <p:custDataLst>
              <p:tags r:id="rId1"/>
            </p:custDataLst>
          </p:nvPr>
        </p:nvSpPr>
        <p:spPr bwMode="auto">
          <a:xfrm>
            <a:off x="2032000" y="6578600"/>
            <a:ext cx="5080000" cy="152400"/>
          </a:xfrm>
          <a:prstGeom prst="rect">
            <a:avLst/>
          </a:prstGeom>
          <a:ln w="0">
            <a:noFill/>
            <a:miter lim="800000"/>
            <a:headEnd/>
            <a:tailEnd/>
          </a:ln>
          <a:effectLst/>
        </p:spPr>
        <p:txBody>
          <a:bodyPr vert="horz" wrap="square" lIns="0" tIns="0" rIns="0" bIns="0" numCol="1" anchor="b" anchorCtr="0" compatLnSpc="1">
            <a:prstTxWarp prst="textNoShape">
              <a:avLst/>
            </a:prstTxWarp>
          </a:bodyPr>
          <a:lstStyle>
            <a:lvl1pPr algn="ctr">
              <a:spcBef>
                <a:spcPts val="0"/>
              </a:spcBef>
              <a:spcAft>
                <a:spcPts val="0"/>
              </a:spcAft>
              <a:defRPr sz="800" noProof="1">
                <a:solidFill>
                  <a:srgbClr val="FFFFFF"/>
                </a:solidFill>
              </a:defRPr>
            </a:lvl1pPr>
          </a:lstStyle>
          <a:p>
            <a:pPr>
              <a:defRPr/>
            </a:pPr>
            <a:endParaRPr lang=""/>
          </a:p>
        </p:txBody>
      </p:sp>
      <p:sp>
        <p:nvSpPr>
          <p:cNvPr id="6" name="Rectangle 16" hidden="1"/>
          <p:cNvSpPr>
            <a:spLocks noGrp="1" noChangeArrowheads="1"/>
          </p:cNvSpPr>
          <p:nvPr>
            <p:ph type="dt" sz="quarter" idx="11"/>
            <p:custDataLst>
              <p:tags r:id="rId2"/>
            </p:custDataLst>
          </p:nvPr>
        </p:nvSpPr>
        <p:spPr>
          <a:xfrm>
            <a:off x="800100" y="5715000"/>
            <a:ext cx="7543800" cy="304800"/>
          </a:xfrm>
          <a:ln w="0"/>
          <a:effectLst/>
        </p:spPr>
        <p:txBody>
          <a:bodyPr wrap="square" lIns="0" tIns="0" rIns="0" bIns="0"/>
          <a:lstStyle>
            <a:lvl1pPr>
              <a:spcBef>
                <a:spcPts val="0"/>
              </a:spcBef>
              <a:spcAft>
                <a:spcPts val="0"/>
              </a:spcAft>
              <a:defRPr>
                <a:solidFill>
                  <a:srgbClr val="FFFFFF"/>
                </a:solidFill>
              </a:defRPr>
            </a:lvl1pPr>
          </a:lstStyle>
          <a:p>
            <a:pPr>
              <a:defRPr/>
            </a:pPr>
            <a:endParaRPr lang="" noProof="1"/>
          </a:p>
        </p:txBody>
      </p:sp>
      <p:pic>
        <p:nvPicPr>
          <p:cNvPr id="8" name="Picture 7" descr="PHLRTR2_CO.gif"/>
          <p:cNvPicPr>
            <a:picLocks/>
          </p:cNvPicPr>
          <p:nvPr userDrawn="1">
            <p:custDataLst>
              <p:tags r:id="rId3"/>
            </p:custDataLst>
          </p:nvPr>
        </p:nvPicPr>
        <p:blipFill>
          <a:blip r:embed="rId8" cstate="screen"/>
          <a:stretch>
            <a:fillRect/>
          </a:stretch>
        </p:blipFill>
        <p:spPr>
          <a:xfrm>
            <a:off x="812800" y="812800"/>
            <a:ext cx="5721350" cy="1598612"/>
          </a:xfrm>
          <a:prstGeom prst="rect">
            <a:avLst/>
          </a:prstGeom>
          <a:ln w="0">
            <a:noFill/>
          </a:ln>
          <a:effectLst/>
        </p:spPr>
      </p:pic>
      <p:sp>
        <p:nvSpPr>
          <p:cNvPr id="7" name="Rectangle 17" hidden="1"/>
          <p:cNvSpPr>
            <a:spLocks noGrp="1" noChangeArrowheads="1"/>
          </p:cNvSpPr>
          <p:nvPr>
            <p:ph type="sldNum" sz="quarter" idx="12"/>
            <p:custDataLst>
              <p:tags r:id="rId4"/>
            </p:custDataLst>
          </p:nvPr>
        </p:nvSpPr>
        <p:spPr>
          <a:xfrm>
            <a:off x="8578850" y="6578600"/>
            <a:ext cx="317500" cy="152400"/>
          </a:xfrm>
          <a:ln w="0"/>
          <a:effectLst/>
        </p:spPr>
        <p:txBody>
          <a:bodyPr wrap="square" lIns="0" tIns="0" rIns="0" bIns="0"/>
          <a:lstStyle>
            <a:lvl1pPr>
              <a:spcBef>
                <a:spcPts val="0"/>
              </a:spcBef>
              <a:spcAft>
                <a:spcPts val="0"/>
              </a:spcAft>
              <a:defRPr>
                <a:solidFill>
                  <a:srgbClr val="FFFFFF"/>
                </a:solidFill>
              </a:defRPr>
            </a:lvl1pPr>
          </a:lstStyle>
          <a:p>
            <a:pPr>
              <a:defRPr/>
            </a:pPr>
            <a:fld id="{57F2569E-23CB-46D7-BAEE-15DA01F1EA74}" type="slidenum">
              <a:rPr lang="" smtClean="0"/>
              <a:pPr>
                <a:defRPr/>
              </a:pPr>
              <a:t>‹#›</a:t>
            </a:fld>
            <a:endParaRPr lang=""/>
          </a:p>
        </p:txBody>
      </p:sp>
      <p:sp>
        <p:nvSpPr>
          <p:cNvPr id="7170" name="Rectangle 2"/>
          <p:cNvSpPr>
            <a:spLocks noGrp="1" noChangeArrowheads="1"/>
          </p:cNvSpPr>
          <p:nvPr>
            <p:ph type="ctrTitle"/>
            <p:custDataLst>
              <p:tags r:id="rId5"/>
            </p:custDataLst>
          </p:nvPr>
        </p:nvSpPr>
        <p:spPr>
          <a:xfrm>
            <a:off x="800100" y="3690937"/>
            <a:ext cx="7543800" cy="1866900"/>
          </a:xfrm>
          <a:ln w="0"/>
          <a:effectLst/>
        </p:spPr>
        <p:txBody>
          <a:bodyPr wrap="square" lIns="0" tIns="0" rIns="0" bIns="0" anchor="t"/>
          <a:lstStyle>
            <a:lvl1pPr algn="l" rtl="0" eaLnBrk="1" fontAlgn="base" hangingPunct="1">
              <a:spcBef>
                <a:spcPts val="0"/>
              </a:spcBef>
              <a:spcAft>
                <a:spcPts val="0"/>
              </a:spcAft>
              <a:buNone/>
              <a:defRPr sz="3400" b="0" i="0" u="none">
                <a:solidFill>
                  <a:srgbClr val="000000"/>
                </a:solidFill>
                <a:latin typeface="Arial"/>
              </a:defRPr>
            </a:lvl1pPr>
          </a:lstStyle>
          <a:p>
            <a:r>
              <a:rPr lang="en-US" smtClean="0"/>
              <a:t>Click to edit Master title style</a:t>
            </a:r>
            <a:endParaRPr lang="en-US"/>
          </a:p>
        </p:txBody>
      </p:sp>
      <p:sp>
        <p:nvSpPr>
          <p:cNvPr id="7182" name="Rectangle 14" hidden="1"/>
          <p:cNvSpPr>
            <a:spLocks noGrp="1" noChangeArrowheads="1"/>
          </p:cNvSpPr>
          <p:nvPr>
            <p:ph type="subTitle" sz="quarter" idx="1"/>
            <p:custDataLst>
              <p:tags r:id="rId6"/>
            </p:custDataLst>
          </p:nvPr>
        </p:nvSpPr>
        <p:spPr>
          <a:xfrm>
            <a:off x="800100" y="4762500"/>
            <a:ext cx="7543800" cy="304800"/>
          </a:xfrm>
          <a:ln w="0"/>
          <a:effectLst/>
        </p:spPr>
        <p:txBody>
          <a:bodyPr wrap="square" lIns="0" tIns="0" rIns="0" bIns="0"/>
          <a:lstStyle>
            <a:lvl1pPr marL="0" indent="0" algn="l">
              <a:lnSpc>
                <a:spcPct val="105000"/>
              </a:lnSpc>
              <a:spcBef>
                <a:spcPts val="0"/>
              </a:spcBef>
              <a:spcAft>
                <a:spcPts val="0"/>
              </a:spcAft>
              <a:buClrTx/>
              <a:buSzPct val="100000"/>
              <a:buFontTx/>
              <a:buChar char="•"/>
              <a:defRPr sz="1900" b="0" i="0" u="none" noProof="1">
                <a:solidFill>
                  <a:srgbClr val="FFFFFF"/>
                </a:solidFill>
                <a:latin typeface="Arial"/>
              </a:defRPr>
            </a:lvl1pPr>
          </a:lstStyle>
          <a:p>
            <a:r>
              <a:rPr lang="" noProof="1" smtClean="0"/>
              <a:t>Click to edit Master subtitle style</a:t>
            </a:r>
            <a:endParaRPr lang="" noProof="1"/>
          </a:p>
        </p:txBody>
      </p:sp>
    </p:spTree>
    <p:extLst>
      <p:ext uri="{BB962C8B-B14F-4D97-AF65-F5344CB8AC3E}">
        <p14:creationId xmlns:p14="http://schemas.microsoft.com/office/powerpoint/2010/main" val="9419235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vl1pPr>
          </a:lstStyle>
          <a:p>
            <a:pPr>
              <a:defRPr/>
            </a:pPr>
            <a:fld id="{D08392DA-609C-442F-8AA5-6E3A41CD9B32}" type="slidenum">
              <a:rPr/>
              <a:pPr>
                <a:defRPr/>
              </a:pPr>
              <a:t>‹#›</a:t>
            </a:fld>
            <a:endParaRPr/>
          </a:p>
        </p:txBody>
      </p:sp>
      <p:sp>
        <p:nvSpPr>
          <p:cNvPr id="5" name="Date Placeholder 4"/>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17610775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vl1pPr>
          </a:lstStyle>
          <a:p>
            <a:pPr>
              <a:defRPr/>
            </a:pPr>
            <a:fld id="{85641FB9-6AD3-4160-B9DF-3DA0F6E8239A}" type="slidenum">
              <a:rPr/>
              <a:pPr>
                <a:defRPr/>
              </a:pPr>
              <a:t>‹#›</a:t>
            </a:fld>
            <a:endParaRPr/>
          </a:p>
        </p:txBody>
      </p:sp>
      <p:sp>
        <p:nvSpPr>
          <p:cNvPr id="5" name="Date Placeholder 4"/>
          <p:cNvSpPr>
            <a:spLocks noGrp="1"/>
          </p:cNvSpPr>
          <p:nvPr>
            <p:ph type="dt" sz="half" idx="11"/>
          </p:nvPr>
        </p:nvSpPr>
        <p:spPr/>
        <p:txBody>
          <a:bodyPr/>
          <a:lstStyle>
            <a:lvl1pPr>
              <a:defRPr/>
            </a:lvl1pPr>
          </a:lstStyle>
          <a:p>
            <a:pPr>
              <a:defRPr/>
            </a:pPr>
            <a:endParaRPr noProof="1"/>
          </a:p>
        </p:txBody>
      </p:sp>
    </p:spTree>
    <p:extLst>
      <p:ext uri="{BB962C8B-B14F-4D97-AF65-F5344CB8AC3E}">
        <p14:creationId xmlns:p14="http://schemas.microsoft.com/office/powerpoint/2010/main" val="32958624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13"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theme" Target="../theme/theme1.xml"/><Relationship Id="rId12" Type="http://schemas.openxmlformats.org/officeDocument/2006/relationships/tags" Target="../tags/tag6.xml"/><Relationship Id="rId17" Type="http://schemas.openxmlformats.org/officeDocument/2006/relationships/image" Target="../media/image2.gif"/><Relationship Id="rId2" Type="http://schemas.openxmlformats.org/officeDocument/2006/relationships/slideLayout" Target="../slideLayouts/slideLayout2.xml"/><Relationship Id="rId16" Type="http://schemas.openxmlformats.org/officeDocument/2006/relationships/image" Target="../media/image1.gif"/><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ags" Target="../tags/tag5.xml"/><Relationship Id="rId5" Type="http://schemas.openxmlformats.org/officeDocument/2006/relationships/slideLayout" Target="../slideLayouts/slideLayout5.xml"/><Relationship Id="rId15" Type="http://schemas.openxmlformats.org/officeDocument/2006/relationships/tags" Target="../tags/tag9.xml"/><Relationship Id="rId10" Type="http://schemas.openxmlformats.org/officeDocument/2006/relationships/tags" Target="../tags/tag4.xml"/><Relationship Id="rId4" Type="http://schemas.openxmlformats.org/officeDocument/2006/relationships/slideLayout" Target="../slideLayouts/slideLayout4.xml"/><Relationship Id="rId9" Type="http://schemas.openxmlformats.org/officeDocument/2006/relationships/tags" Target="../tags/tag3.xml"/><Relationship Id="rId14" Type="http://schemas.openxmlformats.org/officeDocument/2006/relationships/tags" Target="../tags/tag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slideLayout" Target="../slideLayouts/slideLayout19.xml"/><Relationship Id="rId18" Type="http://schemas.openxmlformats.org/officeDocument/2006/relationships/tags" Target="../tags/tag19.xml"/><Relationship Id="rId3" Type="http://schemas.openxmlformats.org/officeDocument/2006/relationships/slideLayout" Target="../slideLayouts/slideLayout9.xml"/><Relationship Id="rId21" Type="http://schemas.openxmlformats.org/officeDocument/2006/relationships/tags" Target="../tags/tag22.xml"/><Relationship Id="rId7" Type="http://schemas.openxmlformats.org/officeDocument/2006/relationships/slideLayout" Target="../slideLayouts/slideLayout13.xml"/><Relationship Id="rId12" Type="http://schemas.openxmlformats.org/officeDocument/2006/relationships/slideLayout" Target="../slideLayouts/slideLayout18.xml"/><Relationship Id="rId17" Type="http://schemas.openxmlformats.org/officeDocument/2006/relationships/tags" Target="../tags/tag18.xml"/><Relationship Id="rId2" Type="http://schemas.openxmlformats.org/officeDocument/2006/relationships/slideLayout" Target="../slideLayouts/slideLayout8.xml"/><Relationship Id="rId16" Type="http://schemas.openxmlformats.org/officeDocument/2006/relationships/tags" Target="../tags/tag17.xml"/><Relationship Id="rId20" Type="http://schemas.openxmlformats.org/officeDocument/2006/relationships/tags" Target="../tags/tag21.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24" Type="http://schemas.openxmlformats.org/officeDocument/2006/relationships/image" Target="../media/image5.png"/><Relationship Id="rId5" Type="http://schemas.openxmlformats.org/officeDocument/2006/relationships/slideLayout" Target="../slideLayouts/slideLayout11.xml"/><Relationship Id="rId15" Type="http://schemas.openxmlformats.org/officeDocument/2006/relationships/tags" Target="../tags/tag16.xml"/><Relationship Id="rId23" Type="http://schemas.openxmlformats.org/officeDocument/2006/relationships/image" Target="../media/image4.png"/><Relationship Id="rId10" Type="http://schemas.openxmlformats.org/officeDocument/2006/relationships/slideLayout" Target="../slideLayouts/slideLayout16.xml"/><Relationship Id="rId19" Type="http://schemas.openxmlformats.org/officeDocument/2006/relationships/tags" Target="../tags/tag20.xml"/><Relationship Id="rId4" Type="http://schemas.openxmlformats.org/officeDocument/2006/relationships/slideLayout" Target="../slideLayouts/slideLayout10.xml"/><Relationship Id="rId9" Type="http://schemas.openxmlformats.org/officeDocument/2006/relationships/slideLayout" Target="../slideLayouts/slideLayout15.xml"/><Relationship Id="rId14" Type="http://schemas.openxmlformats.org/officeDocument/2006/relationships/theme" Target="../theme/theme2.xml"/><Relationship Id="rId22" Type="http://schemas.openxmlformats.org/officeDocument/2006/relationships/tags" Target="../tags/tag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5"/>
          <p:cNvPicPr>
            <a:picLocks/>
          </p:cNvPicPr>
          <p:nvPr userDrawn="1">
            <p:custDataLst>
              <p:tags r:id="rId8"/>
            </p:custDataLst>
          </p:nvPr>
        </p:nvPicPr>
        <p:blipFill>
          <a:blip r:embed="rId16">
            <a:extLst>
              <a:ext uri="{28A0092B-C50C-407E-A947-70E740481C1C}">
                <a14:useLocalDpi xmlns:a14="http://schemas.microsoft.com/office/drawing/2010/main" val="0"/>
              </a:ext>
            </a:extLst>
          </a:blip>
          <a:stretch>
            <a:fillRect/>
          </a:stretch>
        </p:blipFill>
        <p:spPr>
          <a:xfrm>
            <a:off x="0" y="0"/>
            <a:ext cx="9144000" cy="4572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5" name="Picture 4"/>
          <p:cNvPicPr>
            <a:picLocks/>
          </p:cNvPicPr>
          <p:nvPr userDrawn="1">
            <p:custDataLst>
              <p:tags r:id="rId9"/>
            </p:custDataLst>
          </p:nvPr>
        </p:nvPicPr>
        <p:blipFill>
          <a:blip r:embed="rId17" cstate="print">
            <a:extLst>
              <a:ext uri="{28A0092B-C50C-407E-A947-70E740481C1C}">
                <a14:useLocalDpi xmlns:a14="http://schemas.microsoft.com/office/drawing/2010/main" val="0"/>
              </a:ext>
            </a:extLst>
          </a:blip>
          <a:stretch>
            <a:fillRect/>
          </a:stretch>
        </p:blipFill>
        <p:spPr>
          <a:xfrm>
            <a:off x="247650" y="130175"/>
            <a:ext cx="990600" cy="19685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1027" name="Rectangle 2"/>
          <p:cNvSpPr>
            <a:spLocks noGrp="1" noChangeArrowheads="1"/>
          </p:cNvSpPr>
          <p:nvPr>
            <p:ph type="title"/>
            <p:custDataLst>
              <p:tags r:id="rId10"/>
            </p:custDataLst>
          </p:nvPr>
        </p:nvSpPr>
        <p:spPr bwMode="auto">
          <a:xfrm>
            <a:off x="392113" y="565150"/>
            <a:ext cx="8359775"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p>
            <a:pPr lvl="0" algn="l" rtl="0" eaLnBrk="0" fontAlgn="base" hangingPunct="0">
              <a:spcBef>
                <a:spcPct val="0"/>
              </a:spcBef>
              <a:spcAft>
                <a:spcPct val="0"/>
              </a:spcAft>
              <a:buNone/>
            </a:pPr>
            <a:r>
              <a:rPr lang="en-US" smtClean="0"/>
              <a:t>Click to edit Master title style</a:t>
            </a:r>
          </a:p>
        </p:txBody>
      </p:sp>
      <p:sp>
        <p:nvSpPr>
          <p:cNvPr id="1030" name="Rectangle 6"/>
          <p:cNvSpPr>
            <a:spLocks noGrp="1" noChangeArrowheads="1"/>
          </p:cNvSpPr>
          <p:nvPr>
            <p:ph type="sldNum" sz="quarter" idx="4"/>
            <p:custDataLst>
              <p:tags r:id="rId11"/>
            </p:custDataLst>
          </p:nvPr>
        </p:nvSpPr>
        <p:spPr bwMode="auto">
          <a:xfrm>
            <a:off x="8578850" y="6578600"/>
            <a:ext cx="317500" cy="152400"/>
          </a:xfrm>
          <a:prstGeom prst="rect">
            <a:avLst/>
          </a:prstGeom>
          <a:noFill/>
          <a:ln w="0">
            <a:noFill/>
            <a:miter lim="800000"/>
            <a:headEnd/>
            <a:tailEnd/>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algn="r">
              <a:spcBef>
                <a:spcPts val="0"/>
              </a:spcBef>
              <a:spcAft>
                <a:spcPts val="0"/>
              </a:spcAft>
              <a:defRPr sz="1000">
                <a:solidFill>
                  <a:srgbClr val="000000"/>
                </a:solidFill>
              </a:defRPr>
            </a:lvl1pPr>
          </a:lstStyle>
          <a:p>
            <a:fld id="{6448179D-2D8D-4884-930F-A56D18115D70}" type="slidenum">
              <a:rPr lang="en-US" smtClean="0"/>
              <a:pPr/>
              <a:t>‹#›</a:t>
            </a:fld>
            <a:endParaRPr lang="en-US"/>
          </a:p>
        </p:txBody>
      </p:sp>
      <p:sp>
        <p:nvSpPr>
          <p:cNvPr id="1029" name="Rectangle 11"/>
          <p:cNvSpPr>
            <a:spLocks noGrp="1" noChangeArrowheads="1"/>
          </p:cNvSpPr>
          <p:nvPr>
            <p:ph type="body" idx="1"/>
            <p:custDataLst>
              <p:tags r:id="rId12"/>
            </p:custDataLst>
          </p:nvPr>
        </p:nvSpPr>
        <p:spPr bwMode="auto">
          <a:xfrm>
            <a:off x="392113" y="1714500"/>
            <a:ext cx="8359775" cy="4381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TextBox 3"/>
          <p:cNvSpPr txBox="1"/>
          <p:nvPr userDrawn="1">
            <p:custDataLst>
              <p:tags r:id="rId13"/>
            </p:custDataLst>
          </p:nvPr>
        </p:nvSpPr>
        <p:spPr>
          <a:xfrm>
            <a:off x="247650" y="6578600"/>
            <a:ext cx="18415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spcBef>
                <a:spcPts val="0"/>
              </a:spcBef>
              <a:spcAft>
                <a:spcPts val="0"/>
              </a:spcAft>
            </a:pPr>
            <a:endParaRPr lang="en-US" sz="1000">
              <a:solidFill>
                <a:srgbClr val="000000"/>
              </a:solidFill>
            </a:endParaRPr>
          </a:p>
        </p:txBody>
      </p:sp>
      <p:sp>
        <p:nvSpPr>
          <p:cNvPr id="3" name="TextBox 2"/>
          <p:cNvSpPr txBox="1"/>
          <p:nvPr userDrawn="1">
            <p:custDataLst>
              <p:tags r:id="rId14"/>
            </p:custDataLst>
          </p:nvPr>
        </p:nvSpPr>
        <p:spPr>
          <a:xfrm>
            <a:off x="2032000" y="6578600"/>
            <a:ext cx="5080000" cy="152400"/>
          </a:xfrm>
          <a:prstGeom prst="rect">
            <a:avLst/>
          </a:prstGeom>
          <a:noFill/>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b">
            <a:noAutofit/>
          </a:bodyPr>
          <a:lstStyle/>
          <a:p>
            <a:pPr algn="ctr">
              <a:spcBef>
                <a:spcPts val="0"/>
              </a:spcBef>
              <a:spcAft>
                <a:spcPts val="0"/>
              </a:spcAft>
            </a:pPr>
            <a:r>
              <a:rPr lang="en-US" sz="800" dirty="0" smtClean="0">
                <a:solidFill>
                  <a:srgbClr val="000000"/>
                </a:solidFill>
              </a:rPr>
              <a:t>Confidential</a:t>
            </a:r>
            <a:endParaRPr lang="en-US" sz="800" dirty="0">
              <a:solidFill>
                <a:srgbClr val="000000"/>
              </a:solidFill>
            </a:endParaRPr>
          </a:p>
        </p:txBody>
      </p:sp>
      <p:sp>
        <p:nvSpPr>
          <p:cNvPr id="7" name="Date Placeholder 6" hidden="1"/>
          <p:cNvSpPr>
            <a:spLocks noGrp="1"/>
          </p:cNvSpPr>
          <p:nvPr>
            <p:ph type="dt" sz="half" idx="2"/>
            <p:custDataLst>
              <p:tags r:id="rId15"/>
            </p:custDataLst>
          </p:nvPr>
        </p:nvSpPr>
        <p:spPr>
          <a:xfrm>
            <a:off x="800100" y="5715000"/>
            <a:ext cx="7543800" cy="3048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rtlCol="0" anchor="ctr"/>
          <a:lstStyle>
            <a:lvl1pPr algn="l">
              <a:spcBef>
                <a:spcPts val="0"/>
              </a:spcBef>
              <a:spcAft>
                <a:spcPts val="0"/>
              </a:spcAft>
              <a:defRPr sz="1900">
                <a:solidFill>
                  <a:srgbClr val="FFFFFF"/>
                </a:solidFill>
              </a:defRPr>
            </a:lvl1pPr>
          </a:lstStyle>
          <a:p>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 id="2147483659" r:id="rId6"/>
  </p:sldLayoutIdLst>
  <p:timing>
    <p:tnLst>
      <p:par>
        <p:cTn id="1" dur="indefinite" restart="never" nodeType="tmRoot"/>
      </p:par>
    </p:tnLst>
  </p:timing>
  <p:txStyles>
    <p:titleStyle>
      <a:lvl1pPr algn="l" rtl="0" eaLnBrk="0" fontAlgn="base" hangingPunct="0">
        <a:spcBef>
          <a:spcPct val="0"/>
        </a:spcBef>
        <a:spcAft>
          <a:spcPct val="0"/>
        </a:spcAft>
        <a:defRPr sz="30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p:titleStyle>
    <p:bodyStyle>
      <a:lvl1pPr marL="2540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defRPr>
      </a:lvl2pPr>
      <a:lvl3pPr marL="1168400" indent="-254000" algn="l" rtl="0" eaLnBrk="0" fontAlgn="base" hangingPunct="0">
        <a:lnSpc>
          <a:spcPct val="105000"/>
        </a:lnSpc>
        <a:spcBef>
          <a:spcPct val="20000"/>
        </a:spcBef>
        <a:spcAft>
          <a:spcPct val="0"/>
        </a:spcAft>
        <a:buClrTx/>
        <a:buSzPct val="100000"/>
        <a:buFontTx/>
        <a:buChar char="•"/>
        <a:defRPr sz="1800" b="0" i="0" u="none">
          <a:solidFill>
            <a:srgbClr val="000000"/>
          </a:solidFill>
          <a:latin typeface="Arial"/>
        </a:defRPr>
      </a:lvl3pPr>
      <a:lvl4pPr marL="16256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4pPr>
      <a:lvl5pPr marL="20828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custDataLst>
              <p:tags r:id="rId15"/>
            </p:custDataLst>
          </p:nvPr>
        </p:nvSpPr>
        <p:spPr bwMode="auto">
          <a:xfrm>
            <a:off x="392113" y="565150"/>
            <a:ext cx="8359775" cy="914400"/>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title style</a:t>
            </a:r>
          </a:p>
        </p:txBody>
      </p:sp>
      <p:pic>
        <p:nvPicPr>
          <p:cNvPr id="1027" name="Picture 12" descr="SHLBG2C_CO.gif"/>
          <p:cNvPicPr>
            <a:picLocks/>
          </p:cNvPicPr>
          <p:nvPr>
            <p:custDataLst>
              <p:tags r:id="rId16"/>
            </p:custDataLst>
          </p:nvPr>
        </p:nvPicPr>
        <p:blipFill>
          <a:blip r:embed="rId23" cstate="screen"/>
          <a:srcRect/>
          <a:stretch>
            <a:fillRect/>
          </a:stretch>
        </p:blipFill>
        <p:spPr bwMode="auto">
          <a:xfrm>
            <a:off x="0" y="0"/>
            <a:ext cx="9144000" cy="457200"/>
          </a:xfrm>
          <a:prstGeom prst="rect">
            <a:avLst/>
          </a:prstGeom>
          <a:noFill/>
          <a:ln w="0">
            <a:noFill/>
            <a:miter lim="800000"/>
            <a:headEnd/>
            <a:tailEnd/>
          </a:ln>
        </p:spPr>
      </p:pic>
      <p:pic>
        <p:nvPicPr>
          <p:cNvPr id="1028" name="Picture 11" descr="PHSMTR2_CO.gif"/>
          <p:cNvPicPr>
            <a:picLocks/>
          </p:cNvPicPr>
          <p:nvPr>
            <p:custDataLst>
              <p:tags r:id="rId17"/>
            </p:custDataLst>
          </p:nvPr>
        </p:nvPicPr>
        <p:blipFill>
          <a:blip r:embed="rId24" cstate="screen"/>
          <a:srcRect/>
          <a:stretch>
            <a:fillRect/>
          </a:stretch>
        </p:blipFill>
        <p:spPr bwMode="auto">
          <a:xfrm>
            <a:off x="247650" y="130175"/>
            <a:ext cx="990600" cy="196850"/>
          </a:xfrm>
          <a:prstGeom prst="rect">
            <a:avLst/>
          </a:prstGeom>
          <a:noFill/>
          <a:ln w="0">
            <a:noFill/>
            <a:miter lim="800000"/>
            <a:headEnd/>
            <a:tailEnd/>
          </a:ln>
        </p:spPr>
      </p:pic>
      <p:sp>
        <p:nvSpPr>
          <p:cNvPr id="1030" name="Rectangle 6"/>
          <p:cNvSpPr>
            <a:spLocks noGrp="1" noChangeArrowheads="1"/>
          </p:cNvSpPr>
          <p:nvPr>
            <p:ph type="sldNum" sz="quarter" idx="4"/>
            <p:custDataLst>
              <p:tags r:id="rId18"/>
            </p:custDataLst>
          </p:nvPr>
        </p:nvSpPr>
        <p:spPr bwMode="auto">
          <a:xfrm>
            <a:off x="8578850" y="6578600"/>
            <a:ext cx="317500" cy="152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r">
              <a:spcBef>
                <a:spcPts val="0"/>
              </a:spcBef>
              <a:spcAft>
                <a:spcPts val="0"/>
              </a:spcAft>
              <a:defRPr sz="1000" noProof="1">
                <a:solidFill>
                  <a:srgbClr val="000000"/>
                </a:solidFill>
                <a:latin typeface="Arial"/>
              </a:defRPr>
            </a:lvl1pPr>
          </a:lstStyle>
          <a:p>
            <a:pPr>
              <a:defRPr/>
            </a:pPr>
            <a:fld id="{9F902FBB-1A18-4ACD-BCCC-ECB5E085EAAD}" type="slidenum">
              <a:rPr lang=""/>
              <a:pPr>
                <a:defRPr/>
              </a:pPr>
              <a:t>‹#›</a:t>
            </a:fld>
            <a:endParaRPr lang=""/>
          </a:p>
        </p:txBody>
      </p:sp>
      <p:sp>
        <p:nvSpPr>
          <p:cNvPr id="2" name="Rectangle 11"/>
          <p:cNvSpPr>
            <a:spLocks noGrp="1" noChangeArrowheads="1"/>
          </p:cNvSpPr>
          <p:nvPr>
            <p:ph type="body" idx="1"/>
            <p:custDataLst>
              <p:tags r:id="rId19"/>
            </p:custDataLst>
          </p:nvPr>
        </p:nvSpPr>
        <p:spPr bwMode="auto">
          <a:xfrm>
            <a:off x="392113" y="1714500"/>
            <a:ext cx="8359775" cy="4381500"/>
          </a:xfrm>
          <a:prstGeom prst="rect">
            <a:avLst/>
          </a:prstGeom>
          <a:noFill/>
          <a:ln w="0">
            <a:noFill/>
            <a:miter lim="800000"/>
            <a:headEnd/>
            <a:tailEnd/>
          </a:ln>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TextBox 10"/>
          <p:cNvSpPr txBox="1"/>
          <p:nvPr>
            <p:custDataLst>
              <p:tags r:id="rId20"/>
            </p:custDataLst>
          </p:nvPr>
        </p:nvSpPr>
        <p:spPr>
          <a:xfrm>
            <a:off x="247650" y="6578600"/>
            <a:ext cx="1841500" cy="152400"/>
          </a:xfrm>
          <a:prstGeom prst="rect">
            <a:avLst/>
          </a:prstGeom>
          <a:noFill/>
          <a:ln w="0">
            <a:noFill/>
          </a:ln>
          <a:effectLst/>
        </p:spPr>
        <p:txBody>
          <a:bodyPr lIns="0" tIns="0" rIns="0" bIns="0" anchor="b"/>
          <a:lstStyle/>
          <a:p>
            <a:pPr>
              <a:spcBef>
                <a:spcPts val="0"/>
              </a:spcBef>
              <a:spcAft>
                <a:spcPts val="0"/>
              </a:spcAft>
              <a:defRPr/>
            </a:pPr>
            <a:r>
              <a:rPr lang="" sz="1000"/>
              <a:t>Confidential</a:t>
            </a:r>
          </a:p>
        </p:txBody>
      </p:sp>
      <p:sp>
        <p:nvSpPr>
          <p:cNvPr id="1040" name="Rectangle 16" hidden="1"/>
          <p:cNvSpPr>
            <a:spLocks noGrp="1" noChangeArrowheads="1"/>
          </p:cNvSpPr>
          <p:nvPr>
            <p:ph type="dt" sz="half" idx="2"/>
            <p:custDataLst>
              <p:tags r:id="rId21"/>
            </p:custDataLst>
          </p:nvPr>
        </p:nvSpPr>
        <p:spPr bwMode="auto">
          <a:xfrm>
            <a:off x="800100" y="5715000"/>
            <a:ext cx="7543800" cy="3048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defRPr sz="1900">
                <a:solidFill>
                  <a:srgbClr val="FFFFFF"/>
                </a:solidFill>
              </a:defRPr>
            </a:lvl1pPr>
          </a:lstStyle>
          <a:p>
            <a:pPr>
              <a:defRPr/>
            </a:pPr>
            <a:endParaRPr noProof="1"/>
          </a:p>
        </p:txBody>
      </p:sp>
      <p:sp>
        <p:nvSpPr>
          <p:cNvPr id="10" name="TextBox 9"/>
          <p:cNvSpPr txBox="1"/>
          <p:nvPr>
            <p:custDataLst>
              <p:tags r:id="rId22"/>
            </p:custDataLst>
          </p:nvPr>
        </p:nvSpPr>
        <p:spPr>
          <a:xfrm>
            <a:off x="2032000" y="6578600"/>
            <a:ext cx="5080000" cy="152400"/>
          </a:xfrm>
          <a:prstGeom prst="rect">
            <a:avLst/>
          </a:prstGeom>
          <a:noFill/>
          <a:ln w="0">
            <a:noFill/>
          </a:ln>
          <a:effectLst/>
        </p:spPr>
        <p:txBody>
          <a:bodyPr lIns="0" tIns="0" rIns="0" bIns="0" anchor="b"/>
          <a:lstStyle/>
          <a:p>
            <a:pPr algn="ctr">
              <a:spcBef>
                <a:spcPts val="0"/>
              </a:spcBef>
              <a:spcAft>
                <a:spcPts val="0"/>
              </a:spcAft>
              <a:defRPr/>
            </a:pPr>
            <a:r>
              <a:rPr sz="800" smtClean="0"/>
              <a:t>Philips Healthcare</a:t>
            </a:r>
            <a:endParaRPr lang="" sz="800"/>
          </a:p>
        </p:txBody>
      </p:sp>
    </p:spTree>
    <p:extLst>
      <p:ext uri="{BB962C8B-B14F-4D97-AF65-F5344CB8AC3E}">
        <p14:creationId xmlns:p14="http://schemas.microsoft.com/office/powerpoint/2010/main" val="3178327616"/>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Lst>
  <p:hf hdr="0" ftr="0" dt="0"/>
  <p:txStyles>
    <p:titleStyle>
      <a:lvl1pPr algn="l" rtl="0" eaLnBrk="1" fontAlgn="base" hangingPunct="1">
        <a:spcBef>
          <a:spcPct val="0"/>
        </a:spcBef>
        <a:spcAft>
          <a:spcPct val="0"/>
        </a:spcAft>
        <a:defRPr sz="3000">
          <a:solidFill>
            <a:srgbClr val="000000"/>
          </a:solidFill>
          <a:latin typeface="Arial"/>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p:titleStyle>
    <p:bodyStyle>
      <a:lvl1pPr marL="254000" indent="-254000" algn="l" rtl="0" eaLnBrk="1" fontAlgn="base" hangingPunct="1">
        <a:lnSpc>
          <a:spcPct val="105000"/>
        </a:lnSpc>
        <a:spcBef>
          <a:spcPct val="20000"/>
        </a:spcBef>
        <a:spcAft>
          <a:spcPct val="0"/>
        </a:spcAft>
        <a:buSzPct val="100000"/>
        <a:buChar char="•"/>
        <a:defRPr sz="2000">
          <a:solidFill>
            <a:srgbClr val="000000"/>
          </a:solidFill>
          <a:latin typeface="Arial"/>
          <a:ea typeface="+mn-ea"/>
          <a:cs typeface="+mn-cs"/>
        </a:defRPr>
      </a:lvl1pPr>
      <a:lvl2pPr marL="711200" indent="-254000" algn="l" rtl="0" eaLnBrk="1" fontAlgn="base" hangingPunct="1">
        <a:lnSpc>
          <a:spcPct val="105000"/>
        </a:lnSpc>
        <a:spcBef>
          <a:spcPct val="20000"/>
        </a:spcBef>
        <a:spcAft>
          <a:spcPct val="0"/>
        </a:spcAft>
        <a:buSzPct val="100000"/>
        <a:buChar char="–"/>
        <a:defRPr sz="2000">
          <a:solidFill>
            <a:srgbClr val="000000"/>
          </a:solidFill>
          <a:latin typeface="Arial"/>
        </a:defRPr>
      </a:lvl2pPr>
      <a:lvl3pPr marL="1168400" indent="-254000" algn="l" rtl="0" eaLnBrk="1" fontAlgn="base" hangingPunct="1">
        <a:lnSpc>
          <a:spcPct val="105000"/>
        </a:lnSpc>
        <a:spcBef>
          <a:spcPct val="20000"/>
        </a:spcBef>
        <a:spcAft>
          <a:spcPct val="0"/>
        </a:spcAft>
        <a:buSzPct val="100000"/>
        <a:buChar char="•"/>
        <a:defRPr>
          <a:solidFill>
            <a:srgbClr val="000000"/>
          </a:solidFill>
          <a:latin typeface="Arial"/>
        </a:defRPr>
      </a:lvl3pPr>
      <a:lvl4pPr marL="1625600" indent="-254000" algn="l" rtl="0" eaLnBrk="1" fontAlgn="base" hangingPunct="1">
        <a:lnSpc>
          <a:spcPct val="105000"/>
        </a:lnSpc>
        <a:spcBef>
          <a:spcPct val="20000"/>
        </a:spcBef>
        <a:spcAft>
          <a:spcPct val="0"/>
        </a:spcAft>
        <a:buSzPct val="100000"/>
        <a:buChar char="–"/>
        <a:defRPr sz="1600">
          <a:solidFill>
            <a:srgbClr val="000000"/>
          </a:solidFill>
          <a:latin typeface="Arial"/>
        </a:defRPr>
      </a:lvl4pPr>
      <a:lvl5pPr marL="2082800" indent="-254000" algn="l" rtl="0" eaLnBrk="1" fontAlgn="base" hangingPunct="1">
        <a:lnSpc>
          <a:spcPct val="105000"/>
        </a:lnSpc>
        <a:spcBef>
          <a:spcPct val="20000"/>
        </a:spcBef>
        <a:spcAft>
          <a:spcPct val="0"/>
        </a:spcAft>
        <a:buSzPct val="100000"/>
        <a:buChar char="–"/>
        <a:defRPr sz="1600">
          <a:solidFill>
            <a:srgbClr val="000000"/>
          </a:solidFill>
          <a:latin typeface="Arial"/>
        </a:defRPr>
      </a:lvl5pPr>
      <a:lvl6pPr marL="2540000" indent="-254000" algn="l" rtl="0" eaLnBrk="1" fontAlgn="base" hangingPunct="1">
        <a:lnSpc>
          <a:spcPct val="105000"/>
        </a:lnSpc>
        <a:spcBef>
          <a:spcPct val="20000"/>
        </a:spcBef>
        <a:spcAft>
          <a:spcPct val="0"/>
        </a:spcAft>
        <a:buSzPct val="100000"/>
        <a:buChar char="–"/>
        <a:defRPr sz="1600">
          <a:solidFill>
            <a:srgbClr val="000000"/>
          </a:solidFill>
          <a:latin typeface="+mn-lt"/>
        </a:defRPr>
      </a:lvl6pPr>
      <a:lvl7pPr marL="2997200" indent="-254000" algn="l" rtl="0" eaLnBrk="1" fontAlgn="base" hangingPunct="1">
        <a:lnSpc>
          <a:spcPct val="105000"/>
        </a:lnSpc>
        <a:spcBef>
          <a:spcPct val="20000"/>
        </a:spcBef>
        <a:spcAft>
          <a:spcPct val="0"/>
        </a:spcAft>
        <a:buSzPct val="100000"/>
        <a:buChar char="–"/>
        <a:defRPr sz="1600">
          <a:solidFill>
            <a:srgbClr val="000000"/>
          </a:solidFill>
          <a:latin typeface="+mn-lt"/>
        </a:defRPr>
      </a:lvl7pPr>
      <a:lvl8pPr marL="3454400" indent="-254000" algn="l" rtl="0" eaLnBrk="1" fontAlgn="base" hangingPunct="1">
        <a:lnSpc>
          <a:spcPct val="105000"/>
        </a:lnSpc>
        <a:spcBef>
          <a:spcPct val="20000"/>
        </a:spcBef>
        <a:spcAft>
          <a:spcPct val="0"/>
        </a:spcAft>
        <a:buSzPct val="100000"/>
        <a:buChar char="–"/>
        <a:defRPr sz="1600">
          <a:solidFill>
            <a:srgbClr val="000000"/>
          </a:solidFill>
          <a:latin typeface="+mn-lt"/>
        </a:defRPr>
      </a:lvl8pPr>
      <a:lvl9pPr marL="3911600" indent="-254000" algn="l" rtl="0" eaLnBrk="1" fontAlgn="base" hangingPunct="1">
        <a:lnSpc>
          <a:spcPct val="105000"/>
        </a:lnSpc>
        <a:spcBef>
          <a:spcPct val="20000"/>
        </a:spcBef>
        <a:spcAft>
          <a:spcPct val="0"/>
        </a:spcAft>
        <a:buSzPct val="100000"/>
        <a:buChar char="–"/>
        <a:defRPr sz="1600">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37.xml"/><Relationship Id="rId13" Type="http://schemas.openxmlformats.org/officeDocument/2006/relationships/tags" Target="../tags/tag42.xml"/><Relationship Id="rId18" Type="http://schemas.openxmlformats.org/officeDocument/2006/relationships/image" Target="../media/image6.jpeg"/><Relationship Id="rId3" Type="http://schemas.openxmlformats.org/officeDocument/2006/relationships/tags" Target="../tags/tag32.xml"/><Relationship Id="rId7" Type="http://schemas.openxmlformats.org/officeDocument/2006/relationships/tags" Target="../tags/tag36.xml"/><Relationship Id="rId12" Type="http://schemas.openxmlformats.org/officeDocument/2006/relationships/tags" Target="../tags/tag41.xml"/><Relationship Id="rId17" Type="http://schemas.openxmlformats.org/officeDocument/2006/relationships/notesSlide" Target="../notesSlides/notesSlide1.xml"/><Relationship Id="rId2" Type="http://schemas.openxmlformats.org/officeDocument/2006/relationships/tags" Target="../tags/tag31.xml"/><Relationship Id="rId16" Type="http://schemas.openxmlformats.org/officeDocument/2006/relationships/slideLayout" Target="../slideLayouts/slideLayout1.xml"/><Relationship Id="rId20" Type="http://schemas.openxmlformats.org/officeDocument/2006/relationships/image" Target="../media/image8.jpeg"/><Relationship Id="rId1" Type="http://schemas.openxmlformats.org/officeDocument/2006/relationships/tags" Target="../tags/tag30.xml"/><Relationship Id="rId6" Type="http://schemas.openxmlformats.org/officeDocument/2006/relationships/tags" Target="../tags/tag35.xml"/><Relationship Id="rId11" Type="http://schemas.openxmlformats.org/officeDocument/2006/relationships/tags" Target="../tags/tag40.xml"/><Relationship Id="rId5" Type="http://schemas.openxmlformats.org/officeDocument/2006/relationships/tags" Target="../tags/tag34.xml"/><Relationship Id="rId15" Type="http://schemas.openxmlformats.org/officeDocument/2006/relationships/tags" Target="../tags/tag44.xml"/><Relationship Id="rId10" Type="http://schemas.openxmlformats.org/officeDocument/2006/relationships/tags" Target="../tags/tag39.xml"/><Relationship Id="rId19" Type="http://schemas.openxmlformats.org/officeDocument/2006/relationships/image" Target="../media/image7.jpeg"/><Relationship Id="rId4" Type="http://schemas.openxmlformats.org/officeDocument/2006/relationships/tags" Target="../tags/tag33.xml"/><Relationship Id="rId9" Type="http://schemas.openxmlformats.org/officeDocument/2006/relationships/tags" Target="../tags/tag38.xml"/><Relationship Id="rId14" Type="http://schemas.openxmlformats.org/officeDocument/2006/relationships/tags" Target="../tags/tag43.xml"/></Relationships>
</file>

<file path=ppt/slides/_rels/slide10.xml.rels><?xml version="1.0" encoding="UTF-8" standalone="yes"?>
<Relationships xmlns="http://schemas.openxmlformats.org/package/2006/relationships"><Relationship Id="rId8" Type="http://schemas.openxmlformats.org/officeDocument/2006/relationships/tags" Target="../tags/tag78.xml"/><Relationship Id="rId13" Type="http://schemas.openxmlformats.org/officeDocument/2006/relationships/tags" Target="../tags/tag83.xml"/><Relationship Id="rId18" Type="http://schemas.openxmlformats.org/officeDocument/2006/relationships/tags" Target="../tags/tag88.xml"/><Relationship Id="rId26" Type="http://schemas.openxmlformats.org/officeDocument/2006/relationships/image" Target="../media/image36.png"/><Relationship Id="rId3" Type="http://schemas.openxmlformats.org/officeDocument/2006/relationships/tags" Target="../tags/tag73.xml"/><Relationship Id="rId21" Type="http://schemas.openxmlformats.org/officeDocument/2006/relationships/tags" Target="../tags/tag91.xml"/><Relationship Id="rId7" Type="http://schemas.openxmlformats.org/officeDocument/2006/relationships/tags" Target="../tags/tag77.xml"/><Relationship Id="rId12" Type="http://schemas.openxmlformats.org/officeDocument/2006/relationships/tags" Target="../tags/tag82.xml"/><Relationship Id="rId17" Type="http://schemas.openxmlformats.org/officeDocument/2006/relationships/tags" Target="../tags/tag87.xml"/><Relationship Id="rId25" Type="http://schemas.openxmlformats.org/officeDocument/2006/relationships/image" Target="../media/image35.jpeg"/><Relationship Id="rId2" Type="http://schemas.openxmlformats.org/officeDocument/2006/relationships/tags" Target="../tags/tag72.xml"/><Relationship Id="rId16" Type="http://schemas.openxmlformats.org/officeDocument/2006/relationships/tags" Target="../tags/tag86.xml"/><Relationship Id="rId20" Type="http://schemas.openxmlformats.org/officeDocument/2006/relationships/tags" Target="../tags/tag90.xml"/><Relationship Id="rId1" Type="http://schemas.openxmlformats.org/officeDocument/2006/relationships/tags" Target="../tags/tag71.xml"/><Relationship Id="rId6" Type="http://schemas.openxmlformats.org/officeDocument/2006/relationships/tags" Target="../tags/tag76.xml"/><Relationship Id="rId11" Type="http://schemas.openxmlformats.org/officeDocument/2006/relationships/tags" Target="../tags/tag81.xml"/><Relationship Id="rId24" Type="http://schemas.openxmlformats.org/officeDocument/2006/relationships/image" Target="../media/image34.jpeg"/><Relationship Id="rId5" Type="http://schemas.openxmlformats.org/officeDocument/2006/relationships/tags" Target="../tags/tag75.xml"/><Relationship Id="rId15" Type="http://schemas.openxmlformats.org/officeDocument/2006/relationships/tags" Target="../tags/tag85.xml"/><Relationship Id="rId23" Type="http://schemas.openxmlformats.org/officeDocument/2006/relationships/notesSlide" Target="../notesSlides/notesSlide10.xml"/><Relationship Id="rId10" Type="http://schemas.openxmlformats.org/officeDocument/2006/relationships/tags" Target="../tags/tag80.xml"/><Relationship Id="rId19" Type="http://schemas.openxmlformats.org/officeDocument/2006/relationships/tags" Target="../tags/tag89.xml"/><Relationship Id="rId4" Type="http://schemas.openxmlformats.org/officeDocument/2006/relationships/tags" Target="../tags/tag74.xml"/><Relationship Id="rId9" Type="http://schemas.openxmlformats.org/officeDocument/2006/relationships/tags" Target="../tags/tag79.xml"/><Relationship Id="rId14" Type="http://schemas.openxmlformats.org/officeDocument/2006/relationships/tags" Target="../tags/tag84.xml"/><Relationship Id="rId22"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tags" Target="../tags/tag104.xml"/><Relationship Id="rId18" Type="http://schemas.openxmlformats.org/officeDocument/2006/relationships/tags" Target="../tags/tag109.xml"/><Relationship Id="rId26" Type="http://schemas.openxmlformats.org/officeDocument/2006/relationships/tags" Target="../tags/tag117.xml"/><Relationship Id="rId3" Type="http://schemas.openxmlformats.org/officeDocument/2006/relationships/tags" Target="../tags/tag94.xml"/><Relationship Id="rId21" Type="http://schemas.openxmlformats.org/officeDocument/2006/relationships/tags" Target="../tags/tag112.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tags" Target="../tags/tag108.xml"/><Relationship Id="rId25" Type="http://schemas.openxmlformats.org/officeDocument/2006/relationships/tags" Target="../tags/tag116.xml"/><Relationship Id="rId2" Type="http://schemas.openxmlformats.org/officeDocument/2006/relationships/tags" Target="../tags/tag93.xml"/><Relationship Id="rId16" Type="http://schemas.openxmlformats.org/officeDocument/2006/relationships/tags" Target="../tags/tag107.xml"/><Relationship Id="rId20" Type="http://schemas.openxmlformats.org/officeDocument/2006/relationships/tags" Target="../tags/tag111.xml"/><Relationship Id="rId29" Type="http://schemas.openxmlformats.org/officeDocument/2006/relationships/notesSlide" Target="../notesSlides/notesSlide11.xml"/><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24" Type="http://schemas.openxmlformats.org/officeDocument/2006/relationships/tags" Target="../tags/tag115.xml"/><Relationship Id="rId32" Type="http://schemas.openxmlformats.org/officeDocument/2006/relationships/image" Target="../media/image36.png"/><Relationship Id="rId5" Type="http://schemas.openxmlformats.org/officeDocument/2006/relationships/tags" Target="../tags/tag96.xml"/><Relationship Id="rId15" Type="http://schemas.openxmlformats.org/officeDocument/2006/relationships/tags" Target="../tags/tag106.xml"/><Relationship Id="rId23" Type="http://schemas.openxmlformats.org/officeDocument/2006/relationships/tags" Target="../tags/tag114.xml"/><Relationship Id="rId28" Type="http://schemas.openxmlformats.org/officeDocument/2006/relationships/slideLayout" Target="../slideLayouts/slideLayout5.xml"/><Relationship Id="rId10" Type="http://schemas.openxmlformats.org/officeDocument/2006/relationships/tags" Target="../tags/tag101.xml"/><Relationship Id="rId19" Type="http://schemas.openxmlformats.org/officeDocument/2006/relationships/tags" Target="../tags/tag110.xml"/><Relationship Id="rId31" Type="http://schemas.openxmlformats.org/officeDocument/2006/relationships/image" Target="../media/image35.jpe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tags" Target="../tags/tag105.xml"/><Relationship Id="rId22" Type="http://schemas.openxmlformats.org/officeDocument/2006/relationships/tags" Target="../tags/tag113.xml"/><Relationship Id="rId27" Type="http://schemas.openxmlformats.org/officeDocument/2006/relationships/tags" Target="../tags/tag118.xml"/><Relationship Id="rId30" Type="http://schemas.openxmlformats.org/officeDocument/2006/relationships/image" Target="../media/image34.jpe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0.xml"/><Relationship Id="rId1" Type="http://schemas.openxmlformats.org/officeDocument/2006/relationships/tags" Target="../tags/tag119.xm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notesSlide" Target="../notesSlides/notesSlide13.xml"/><Relationship Id="rId3" Type="http://schemas.openxmlformats.org/officeDocument/2006/relationships/tags" Target="../tags/tag123.xml"/><Relationship Id="rId7" Type="http://schemas.openxmlformats.org/officeDocument/2006/relationships/slideLayout" Target="../slideLayouts/slideLayout3.xml"/><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4.xml"/><Relationship Id="rId5" Type="http://schemas.openxmlformats.org/officeDocument/2006/relationships/video" Target="../media/media1.wmv"/><Relationship Id="rId4" Type="http://schemas.microsoft.com/office/2007/relationships/media" Target="../media/media1.wmv"/><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chart" Target="../charts/chart4.xml"/></Relationships>
</file>

<file path=ppt/slides/_rels/slide16.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17.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18.xml.rels><?xml version="1.0" encoding="UTF-8" standalone="yes"?>
<Relationships xmlns="http://schemas.openxmlformats.org/package/2006/relationships"><Relationship Id="rId8" Type="http://schemas.openxmlformats.org/officeDocument/2006/relationships/tags" Target="../tags/tag132.xml"/><Relationship Id="rId13" Type="http://schemas.openxmlformats.org/officeDocument/2006/relationships/tags" Target="../tags/tag137.xml"/><Relationship Id="rId18" Type="http://schemas.openxmlformats.org/officeDocument/2006/relationships/image" Target="../media/image40.png"/><Relationship Id="rId3" Type="http://schemas.openxmlformats.org/officeDocument/2006/relationships/tags" Target="../tags/tag127.xml"/><Relationship Id="rId7" Type="http://schemas.openxmlformats.org/officeDocument/2006/relationships/tags" Target="../tags/tag131.xml"/><Relationship Id="rId12" Type="http://schemas.openxmlformats.org/officeDocument/2006/relationships/tags" Target="../tags/tag136.xml"/><Relationship Id="rId17" Type="http://schemas.openxmlformats.org/officeDocument/2006/relationships/image" Target="../media/image39.png"/><Relationship Id="rId2" Type="http://schemas.openxmlformats.org/officeDocument/2006/relationships/tags" Target="../tags/tag126.xml"/><Relationship Id="rId16" Type="http://schemas.openxmlformats.org/officeDocument/2006/relationships/image" Target="../media/image38.jpeg"/><Relationship Id="rId1" Type="http://schemas.openxmlformats.org/officeDocument/2006/relationships/tags" Target="../tags/tag125.xml"/><Relationship Id="rId6" Type="http://schemas.openxmlformats.org/officeDocument/2006/relationships/tags" Target="../tags/tag130.xml"/><Relationship Id="rId11" Type="http://schemas.openxmlformats.org/officeDocument/2006/relationships/tags" Target="../tags/tag135.xml"/><Relationship Id="rId5" Type="http://schemas.openxmlformats.org/officeDocument/2006/relationships/tags" Target="../tags/tag129.xml"/><Relationship Id="rId15" Type="http://schemas.openxmlformats.org/officeDocument/2006/relationships/notesSlide" Target="../notesSlides/notesSlide18.xml"/><Relationship Id="rId10" Type="http://schemas.openxmlformats.org/officeDocument/2006/relationships/tags" Target="../tags/tag134.xml"/><Relationship Id="rId19" Type="http://schemas.openxmlformats.org/officeDocument/2006/relationships/image" Target="../media/image41.png"/><Relationship Id="rId4" Type="http://schemas.openxmlformats.org/officeDocument/2006/relationships/tags" Target="../tags/tag128.xml"/><Relationship Id="rId9" Type="http://schemas.openxmlformats.org/officeDocument/2006/relationships/tags" Target="../tags/tag133.xml"/><Relationship Id="rId14"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8" Type="http://schemas.openxmlformats.org/officeDocument/2006/relationships/slideLayout" Target="../slideLayouts/slideLayout5.xml"/><Relationship Id="rId3" Type="http://schemas.openxmlformats.org/officeDocument/2006/relationships/tags" Target="../tags/tag140.xml"/><Relationship Id="rId7" Type="http://schemas.openxmlformats.org/officeDocument/2006/relationships/tags" Target="../tags/tag144.xml"/><Relationship Id="rId2" Type="http://schemas.openxmlformats.org/officeDocument/2006/relationships/tags" Target="../tags/tag139.xml"/><Relationship Id="rId1" Type="http://schemas.openxmlformats.org/officeDocument/2006/relationships/tags" Target="../tags/tag138.xml"/><Relationship Id="rId6" Type="http://schemas.openxmlformats.org/officeDocument/2006/relationships/tags" Target="../tags/tag143.xml"/><Relationship Id="rId11" Type="http://schemas.openxmlformats.org/officeDocument/2006/relationships/image" Target="../media/image43.png"/><Relationship Id="rId5" Type="http://schemas.openxmlformats.org/officeDocument/2006/relationships/tags" Target="../tags/tag142.xml"/><Relationship Id="rId10" Type="http://schemas.openxmlformats.org/officeDocument/2006/relationships/image" Target="../media/image42.png"/><Relationship Id="rId4" Type="http://schemas.openxmlformats.org/officeDocument/2006/relationships/tags" Target="../tags/tag141.xml"/><Relationship Id="rId9"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47.xml"/><Relationship Id="rId7" Type="http://schemas.openxmlformats.org/officeDocument/2006/relationships/slideLayout" Target="../slideLayouts/slideLayout2.xml"/><Relationship Id="rId2" Type="http://schemas.openxmlformats.org/officeDocument/2006/relationships/tags" Target="../tags/tag46.xml"/><Relationship Id="rId1" Type="http://schemas.openxmlformats.org/officeDocument/2006/relationships/tags" Target="../tags/tag45.xml"/><Relationship Id="rId6" Type="http://schemas.openxmlformats.org/officeDocument/2006/relationships/tags" Target="../tags/tag50.xml"/><Relationship Id="rId5" Type="http://schemas.openxmlformats.org/officeDocument/2006/relationships/tags" Target="../tags/tag49.xml"/><Relationship Id="rId10" Type="http://schemas.openxmlformats.org/officeDocument/2006/relationships/image" Target="../media/image10.jpeg"/><Relationship Id="rId4" Type="http://schemas.openxmlformats.org/officeDocument/2006/relationships/tags" Target="../tags/tag48.xml"/><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tags" Target="../tags/tag152.xml"/><Relationship Id="rId13" Type="http://schemas.openxmlformats.org/officeDocument/2006/relationships/image" Target="../media/image46.png"/><Relationship Id="rId3" Type="http://schemas.openxmlformats.org/officeDocument/2006/relationships/tags" Target="../tags/tag147.xml"/><Relationship Id="rId7" Type="http://schemas.openxmlformats.org/officeDocument/2006/relationships/tags" Target="../tags/tag151.xml"/><Relationship Id="rId12" Type="http://schemas.openxmlformats.org/officeDocument/2006/relationships/image" Target="../media/image45.png"/><Relationship Id="rId2" Type="http://schemas.openxmlformats.org/officeDocument/2006/relationships/tags" Target="../tags/tag146.xml"/><Relationship Id="rId1" Type="http://schemas.openxmlformats.org/officeDocument/2006/relationships/tags" Target="../tags/tag145.xml"/><Relationship Id="rId6" Type="http://schemas.openxmlformats.org/officeDocument/2006/relationships/tags" Target="../tags/tag150.xml"/><Relationship Id="rId11" Type="http://schemas.openxmlformats.org/officeDocument/2006/relationships/image" Target="../media/image44.png"/><Relationship Id="rId5" Type="http://schemas.openxmlformats.org/officeDocument/2006/relationships/tags" Target="../tags/tag149.xml"/><Relationship Id="rId15" Type="http://schemas.openxmlformats.org/officeDocument/2006/relationships/image" Target="../media/image48.png"/><Relationship Id="rId10" Type="http://schemas.openxmlformats.org/officeDocument/2006/relationships/notesSlide" Target="../notesSlides/notesSlide20.xml"/><Relationship Id="rId4" Type="http://schemas.openxmlformats.org/officeDocument/2006/relationships/tags" Target="../tags/tag148.xml"/><Relationship Id="rId9" Type="http://schemas.openxmlformats.org/officeDocument/2006/relationships/slideLayout" Target="../slideLayouts/slideLayout2.xml"/><Relationship Id="rId14"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tags" Target="../tags/tag160.xml"/><Relationship Id="rId13" Type="http://schemas.openxmlformats.org/officeDocument/2006/relationships/image" Target="../media/image49.png"/><Relationship Id="rId3" Type="http://schemas.openxmlformats.org/officeDocument/2006/relationships/tags" Target="../tags/tag155.xml"/><Relationship Id="rId7" Type="http://schemas.openxmlformats.org/officeDocument/2006/relationships/tags" Target="../tags/tag159.xml"/><Relationship Id="rId12" Type="http://schemas.openxmlformats.org/officeDocument/2006/relationships/notesSlide" Target="../notesSlides/notesSlide21.xml"/><Relationship Id="rId2" Type="http://schemas.openxmlformats.org/officeDocument/2006/relationships/tags" Target="../tags/tag154.xml"/><Relationship Id="rId1" Type="http://schemas.openxmlformats.org/officeDocument/2006/relationships/tags" Target="../tags/tag153.xml"/><Relationship Id="rId6" Type="http://schemas.openxmlformats.org/officeDocument/2006/relationships/tags" Target="../tags/tag158.xml"/><Relationship Id="rId11" Type="http://schemas.openxmlformats.org/officeDocument/2006/relationships/slideLayout" Target="../slideLayouts/slideLayout3.xml"/><Relationship Id="rId5" Type="http://schemas.openxmlformats.org/officeDocument/2006/relationships/tags" Target="../tags/tag157.xml"/><Relationship Id="rId15" Type="http://schemas.openxmlformats.org/officeDocument/2006/relationships/image" Target="../media/image51.png"/><Relationship Id="rId10" Type="http://schemas.openxmlformats.org/officeDocument/2006/relationships/tags" Target="../tags/tag162.xml"/><Relationship Id="rId4" Type="http://schemas.openxmlformats.org/officeDocument/2006/relationships/tags" Target="../tags/tag156.xml"/><Relationship Id="rId9" Type="http://schemas.openxmlformats.org/officeDocument/2006/relationships/tags" Target="../tags/tag161.xml"/><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tags" Target="../tags/tag170.xml"/><Relationship Id="rId13" Type="http://schemas.openxmlformats.org/officeDocument/2006/relationships/tags" Target="../tags/tag175.xml"/><Relationship Id="rId18" Type="http://schemas.openxmlformats.org/officeDocument/2006/relationships/image" Target="../media/image54.png"/><Relationship Id="rId3" Type="http://schemas.openxmlformats.org/officeDocument/2006/relationships/tags" Target="../tags/tag165.xml"/><Relationship Id="rId7" Type="http://schemas.openxmlformats.org/officeDocument/2006/relationships/tags" Target="../tags/tag169.xml"/><Relationship Id="rId12" Type="http://schemas.openxmlformats.org/officeDocument/2006/relationships/tags" Target="../tags/tag174.xml"/><Relationship Id="rId17" Type="http://schemas.openxmlformats.org/officeDocument/2006/relationships/image" Target="../media/image53.png"/><Relationship Id="rId2" Type="http://schemas.openxmlformats.org/officeDocument/2006/relationships/tags" Target="../tags/tag164.xml"/><Relationship Id="rId16" Type="http://schemas.openxmlformats.org/officeDocument/2006/relationships/image" Target="../media/image52.png"/><Relationship Id="rId20" Type="http://schemas.openxmlformats.org/officeDocument/2006/relationships/image" Target="../media/image56.png"/><Relationship Id="rId1" Type="http://schemas.openxmlformats.org/officeDocument/2006/relationships/tags" Target="../tags/tag163.xml"/><Relationship Id="rId6" Type="http://schemas.openxmlformats.org/officeDocument/2006/relationships/tags" Target="../tags/tag168.xml"/><Relationship Id="rId11" Type="http://schemas.openxmlformats.org/officeDocument/2006/relationships/tags" Target="../tags/tag173.xml"/><Relationship Id="rId5" Type="http://schemas.openxmlformats.org/officeDocument/2006/relationships/tags" Target="../tags/tag167.xml"/><Relationship Id="rId15" Type="http://schemas.openxmlformats.org/officeDocument/2006/relationships/notesSlide" Target="../notesSlides/notesSlide22.xml"/><Relationship Id="rId10" Type="http://schemas.openxmlformats.org/officeDocument/2006/relationships/tags" Target="../tags/tag172.xml"/><Relationship Id="rId19" Type="http://schemas.openxmlformats.org/officeDocument/2006/relationships/image" Target="../media/image55.jpeg"/><Relationship Id="rId4" Type="http://schemas.openxmlformats.org/officeDocument/2006/relationships/tags" Target="../tags/tag166.xml"/><Relationship Id="rId9" Type="http://schemas.openxmlformats.org/officeDocument/2006/relationships/tags" Target="../tags/tag171.xml"/><Relationship Id="rId14"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image" Target="../media/image58.png"/><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image" Target="../media/image57.png"/><Relationship Id="rId2" Type="http://schemas.openxmlformats.org/officeDocument/2006/relationships/tags" Target="../tags/tag177.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notesSlide" Target="../notesSlides/notesSlide23.xml"/><Relationship Id="rId5" Type="http://schemas.openxmlformats.org/officeDocument/2006/relationships/tags" Target="../tags/tag180.xml"/><Relationship Id="rId10" Type="http://schemas.openxmlformats.org/officeDocument/2006/relationships/slideLayout" Target="../slideLayouts/slideLayout2.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87.xml"/><Relationship Id="rId7" Type="http://schemas.openxmlformats.org/officeDocument/2006/relationships/tags" Target="../tags/tag191.xml"/><Relationship Id="rId12" Type="http://schemas.openxmlformats.org/officeDocument/2006/relationships/image" Target="../media/image59.png"/><Relationship Id="rId2" Type="http://schemas.openxmlformats.org/officeDocument/2006/relationships/tags" Target="../tags/tag186.xml"/><Relationship Id="rId1" Type="http://schemas.openxmlformats.org/officeDocument/2006/relationships/tags" Target="../tags/tag185.xml"/><Relationship Id="rId6" Type="http://schemas.openxmlformats.org/officeDocument/2006/relationships/tags" Target="../tags/tag190.xml"/><Relationship Id="rId11" Type="http://schemas.openxmlformats.org/officeDocument/2006/relationships/image" Target="../media/image61.png"/><Relationship Id="rId5" Type="http://schemas.openxmlformats.org/officeDocument/2006/relationships/tags" Target="../tags/tag189.xml"/><Relationship Id="rId10" Type="http://schemas.openxmlformats.org/officeDocument/2006/relationships/image" Target="../media/image60.png"/><Relationship Id="rId4" Type="http://schemas.openxmlformats.org/officeDocument/2006/relationships/tags" Target="../tags/tag188.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2.xml"/><Relationship Id="rId3" Type="http://schemas.openxmlformats.org/officeDocument/2006/relationships/tags" Target="../tags/tag194.xml"/><Relationship Id="rId7" Type="http://schemas.openxmlformats.org/officeDocument/2006/relationships/tags" Target="../tags/tag198.xml"/><Relationship Id="rId12" Type="http://schemas.openxmlformats.org/officeDocument/2006/relationships/image" Target="../media/image63.png"/><Relationship Id="rId2" Type="http://schemas.openxmlformats.org/officeDocument/2006/relationships/tags" Target="../tags/tag193.xml"/><Relationship Id="rId1" Type="http://schemas.openxmlformats.org/officeDocument/2006/relationships/tags" Target="../tags/tag192.xml"/><Relationship Id="rId6" Type="http://schemas.openxmlformats.org/officeDocument/2006/relationships/tags" Target="../tags/tag197.xml"/><Relationship Id="rId11" Type="http://schemas.openxmlformats.org/officeDocument/2006/relationships/image" Target="../media/image62.png"/><Relationship Id="rId5" Type="http://schemas.openxmlformats.org/officeDocument/2006/relationships/tags" Target="../tags/tag196.xml"/><Relationship Id="rId10" Type="http://schemas.openxmlformats.org/officeDocument/2006/relationships/image" Target="../media/image59.png"/><Relationship Id="rId4" Type="http://schemas.openxmlformats.org/officeDocument/2006/relationships/tags" Target="../tags/tag195.xml"/><Relationship Id="rId9"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tags" Target="../tags/tag206.xml"/><Relationship Id="rId13" Type="http://schemas.openxmlformats.org/officeDocument/2006/relationships/tags" Target="../tags/tag211.xml"/><Relationship Id="rId18" Type="http://schemas.openxmlformats.org/officeDocument/2006/relationships/image" Target="../media/image45.png"/><Relationship Id="rId3" Type="http://schemas.openxmlformats.org/officeDocument/2006/relationships/tags" Target="../tags/tag201.xml"/><Relationship Id="rId21" Type="http://schemas.openxmlformats.org/officeDocument/2006/relationships/image" Target="../media/image64.jpeg"/><Relationship Id="rId7" Type="http://schemas.openxmlformats.org/officeDocument/2006/relationships/tags" Target="../tags/tag205.xml"/><Relationship Id="rId12" Type="http://schemas.openxmlformats.org/officeDocument/2006/relationships/tags" Target="../tags/tag210.xml"/><Relationship Id="rId17" Type="http://schemas.openxmlformats.org/officeDocument/2006/relationships/image" Target="../media/image44.png"/><Relationship Id="rId2" Type="http://schemas.openxmlformats.org/officeDocument/2006/relationships/tags" Target="../tags/tag200.xml"/><Relationship Id="rId16" Type="http://schemas.openxmlformats.org/officeDocument/2006/relationships/notesSlide" Target="../notesSlides/notesSlide26.xml"/><Relationship Id="rId20" Type="http://schemas.openxmlformats.org/officeDocument/2006/relationships/image" Target="../media/image47.png"/><Relationship Id="rId1" Type="http://schemas.openxmlformats.org/officeDocument/2006/relationships/tags" Target="../tags/tag199.xml"/><Relationship Id="rId6" Type="http://schemas.openxmlformats.org/officeDocument/2006/relationships/tags" Target="../tags/tag204.xml"/><Relationship Id="rId11" Type="http://schemas.openxmlformats.org/officeDocument/2006/relationships/tags" Target="../tags/tag209.xml"/><Relationship Id="rId5" Type="http://schemas.openxmlformats.org/officeDocument/2006/relationships/tags" Target="../tags/tag203.xml"/><Relationship Id="rId15" Type="http://schemas.openxmlformats.org/officeDocument/2006/relationships/slideLayout" Target="../slideLayouts/slideLayout2.xml"/><Relationship Id="rId10" Type="http://schemas.openxmlformats.org/officeDocument/2006/relationships/tags" Target="../tags/tag208.xml"/><Relationship Id="rId19" Type="http://schemas.openxmlformats.org/officeDocument/2006/relationships/image" Target="../media/image46.png"/><Relationship Id="rId4" Type="http://schemas.openxmlformats.org/officeDocument/2006/relationships/tags" Target="../tags/tag202.xml"/><Relationship Id="rId9" Type="http://schemas.openxmlformats.org/officeDocument/2006/relationships/tags" Target="../tags/tag207.xml"/><Relationship Id="rId14" Type="http://schemas.openxmlformats.org/officeDocument/2006/relationships/tags" Target="../tags/tag212.xml"/><Relationship Id="rId22" Type="http://schemas.openxmlformats.org/officeDocument/2006/relationships/image" Target="../media/image65.png"/></Relationships>
</file>

<file path=ppt/slides/_rels/slide27.xml.rels><?xml version="1.0" encoding="UTF-8" standalone="yes"?>
<Relationships xmlns="http://schemas.openxmlformats.org/package/2006/relationships"><Relationship Id="rId8" Type="http://schemas.openxmlformats.org/officeDocument/2006/relationships/tags" Target="../tags/tag220.xml"/><Relationship Id="rId13" Type="http://schemas.openxmlformats.org/officeDocument/2006/relationships/tags" Target="../tags/tag225.xml"/><Relationship Id="rId18" Type="http://schemas.openxmlformats.org/officeDocument/2006/relationships/notesSlide" Target="../notesSlides/notesSlide27.xml"/><Relationship Id="rId26" Type="http://schemas.openxmlformats.org/officeDocument/2006/relationships/image" Target="../media/image72.png"/><Relationship Id="rId3" Type="http://schemas.openxmlformats.org/officeDocument/2006/relationships/tags" Target="../tags/tag215.xml"/><Relationship Id="rId21" Type="http://schemas.openxmlformats.org/officeDocument/2006/relationships/image" Target="../media/image67.png"/><Relationship Id="rId7" Type="http://schemas.openxmlformats.org/officeDocument/2006/relationships/tags" Target="../tags/tag219.xml"/><Relationship Id="rId12" Type="http://schemas.openxmlformats.org/officeDocument/2006/relationships/tags" Target="../tags/tag224.xml"/><Relationship Id="rId17" Type="http://schemas.openxmlformats.org/officeDocument/2006/relationships/slideLayout" Target="../slideLayouts/slideLayout2.xml"/><Relationship Id="rId25" Type="http://schemas.openxmlformats.org/officeDocument/2006/relationships/image" Target="../media/image71.png"/><Relationship Id="rId2" Type="http://schemas.openxmlformats.org/officeDocument/2006/relationships/tags" Target="../tags/tag214.xml"/><Relationship Id="rId16" Type="http://schemas.openxmlformats.org/officeDocument/2006/relationships/tags" Target="../tags/tag228.xml"/><Relationship Id="rId20" Type="http://schemas.openxmlformats.org/officeDocument/2006/relationships/image" Target="../media/image66.png"/><Relationship Id="rId1" Type="http://schemas.openxmlformats.org/officeDocument/2006/relationships/tags" Target="../tags/tag213.xml"/><Relationship Id="rId6" Type="http://schemas.openxmlformats.org/officeDocument/2006/relationships/tags" Target="../tags/tag218.xml"/><Relationship Id="rId11" Type="http://schemas.openxmlformats.org/officeDocument/2006/relationships/tags" Target="../tags/tag223.xml"/><Relationship Id="rId24" Type="http://schemas.openxmlformats.org/officeDocument/2006/relationships/image" Target="../media/image70.png"/><Relationship Id="rId5" Type="http://schemas.openxmlformats.org/officeDocument/2006/relationships/tags" Target="../tags/tag217.xml"/><Relationship Id="rId15" Type="http://schemas.openxmlformats.org/officeDocument/2006/relationships/tags" Target="../tags/tag227.xml"/><Relationship Id="rId23" Type="http://schemas.openxmlformats.org/officeDocument/2006/relationships/image" Target="../media/image69.png"/><Relationship Id="rId10" Type="http://schemas.openxmlformats.org/officeDocument/2006/relationships/tags" Target="../tags/tag222.xml"/><Relationship Id="rId19" Type="http://schemas.openxmlformats.org/officeDocument/2006/relationships/image" Target="../media/image65.png"/><Relationship Id="rId4" Type="http://schemas.openxmlformats.org/officeDocument/2006/relationships/tags" Target="../tags/tag216.xml"/><Relationship Id="rId9" Type="http://schemas.openxmlformats.org/officeDocument/2006/relationships/tags" Target="../tags/tag221.xml"/><Relationship Id="rId14" Type="http://schemas.openxmlformats.org/officeDocument/2006/relationships/tags" Target="../tags/tag226.xml"/><Relationship Id="rId22" Type="http://schemas.openxmlformats.org/officeDocument/2006/relationships/image" Target="../media/image68.png"/></Relationships>
</file>

<file path=ppt/slides/_rels/slide28.xml.rels><?xml version="1.0" encoding="UTF-8" standalone="yes"?>
<Relationships xmlns="http://schemas.openxmlformats.org/package/2006/relationships"><Relationship Id="rId8" Type="http://schemas.openxmlformats.org/officeDocument/2006/relationships/tags" Target="../tags/tag236.xml"/><Relationship Id="rId13" Type="http://schemas.openxmlformats.org/officeDocument/2006/relationships/image" Target="../media/image65.png"/><Relationship Id="rId3" Type="http://schemas.openxmlformats.org/officeDocument/2006/relationships/tags" Target="../tags/tag231.xml"/><Relationship Id="rId7" Type="http://schemas.openxmlformats.org/officeDocument/2006/relationships/tags" Target="../tags/tag235.xml"/><Relationship Id="rId12" Type="http://schemas.openxmlformats.org/officeDocument/2006/relationships/notesSlide" Target="../notesSlides/notesSlide28.xml"/><Relationship Id="rId2" Type="http://schemas.openxmlformats.org/officeDocument/2006/relationships/tags" Target="../tags/tag230.xml"/><Relationship Id="rId1" Type="http://schemas.openxmlformats.org/officeDocument/2006/relationships/tags" Target="../tags/tag229.xml"/><Relationship Id="rId6" Type="http://schemas.openxmlformats.org/officeDocument/2006/relationships/tags" Target="../tags/tag234.xml"/><Relationship Id="rId11" Type="http://schemas.openxmlformats.org/officeDocument/2006/relationships/slideLayout" Target="../slideLayouts/slideLayout2.xml"/><Relationship Id="rId5" Type="http://schemas.openxmlformats.org/officeDocument/2006/relationships/tags" Target="../tags/tag233.xml"/><Relationship Id="rId15" Type="http://schemas.openxmlformats.org/officeDocument/2006/relationships/image" Target="../media/image73.png"/><Relationship Id="rId10" Type="http://schemas.openxmlformats.org/officeDocument/2006/relationships/tags" Target="../tags/tag238.xml"/><Relationship Id="rId4" Type="http://schemas.openxmlformats.org/officeDocument/2006/relationships/tags" Target="../tags/tag232.xml"/><Relationship Id="rId9" Type="http://schemas.openxmlformats.org/officeDocument/2006/relationships/tags" Target="../tags/tag237.xml"/><Relationship Id="rId14" Type="http://schemas.openxmlformats.org/officeDocument/2006/relationships/image" Target="../media/image72.png"/></Relationships>
</file>

<file path=ppt/slides/_rels/slide29.xml.rels><?xml version="1.0" encoding="UTF-8" standalone="yes"?>
<Relationships xmlns="http://schemas.openxmlformats.org/package/2006/relationships"><Relationship Id="rId8" Type="http://schemas.openxmlformats.org/officeDocument/2006/relationships/hyperlink" Target="http://www.google.com/url?sa=i&amp;rct=j&amp;q=&amp;esrc=s&amp;frm=1&amp;source=images&amp;cd=&amp;cad=rja&amp;docid=85RjbmyFT4yy8M&amp;tbnid=2snUSpDAYw78TM:&amp;ved=0CAUQjRw&amp;url=http://www.aanda.org/articles/aa/full/2009/04/aa9225-07/aa9225-07.right.html&amp;ei=SdxyUamdF4e70QG3tICQAg&amp;bvm=bv.45512109,d.dmg&amp;psig=AFQjCNHxuExpCxEeMcEvgkqOcjYoaPugxg&amp;ust=1366568357415136" TargetMode="External"/><Relationship Id="rId3" Type="http://schemas.openxmlformats.org/officeDocument/2006/relationships/notesSlide" Target="../notesSlides/notesSlide29.xml"/><Relationship Id="rId7" Type="http://schemas.openxmlformats.org/officeDocument/2006/relationships/image" Target="../media/image77.png"/><Relationship Id="rId2" Type="http://schemas.openxmlformats.org/officeDocument/2006/relationships/slideLayout" Target="../slideLayouts/slideLayout12.xml"/><Relationship Id="rId1" Type="http://schemas.openxmlformats.org/officeDocument/2006/relationships/tags" Target="../tags/tag239.xml"/><Relationship Id="rId6" Type="http://schemas.openxmlformats.org/officeDocument/2006/relationships/image" Target="../media/image76.png"/><Relationship Id="rId11" Type="http://schemas.openxmlformats.org/officeDocument/2006/relationships/image" Target="../media/image80.png"/><Relationship Id="rId5" Type="http://schemas.openxmlformats.org/officeDocument/2006/relationships/image" Target="../media/image75.png"/><Relationship Id="rId10" Type="http://schemas.openxmlformats.org/officeDocument/2006/relationships/image" Target="../media/image79.png"/><Relationship Id="rId4" Type="http://schemas.openxmlformats.org/officeDocument/2006/relationships/image" Target="../media/image74.png"/><Relationship Id="rId9" Type="http://schemas.openxmlformats.org/officeDocument/2006/relationships/image" Target="../media/image78.gif"/></Relationships>
</file>

<file path=ppt/slides/_rels/slide3.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tags" Target="../tags/tag53.xml"/><Relationship Id="rId7" Type="http://schemas.openxmlformats.org/officeDocument/2006/relationships/image" Target="../media/image11.jpe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notesSlide" Target="../notesSlides/notesSlide3.xml"/><Relationship Id="rId5" Type="http://schemas.openxmlformats.org/officeDocument/2006/relationships/slideLayout" Target="../slideLayouts/slideLayout3.xml"/><Relationship Id="rId4" Type="http://schemas.openxmlformats.org/officeDocument/2006/relationships/tags" Target="../tags/tag54.xml"/></Relationships>
</file>

<file path=ppt/slides/_rels/slide30.xml.rels><?xml version="1.0" encoding="UTF-8" standalone="yes"?>
<Relationships xmlns="http://schemas.openxmlformats.org/package/2006/relationships"><Relationship Id="rId8" Type="http://schemas.openxmlformats.org/officeDocument/2006/relationships/tags" Target="../tags/tag247.xml"/><Relationship Id="rId13" Type="http://schemas.openxmlformats.org/officeDocument/2006/relationships/tags" Target="../tags/tag252.xml"/><Relationship Id="rId3" Type="http://schemas.openxmlformats.org/officeDocument/2006/relationships/tags" Target="../tags/tag242.xml"/><Relationship Id="rId7" Type="http://schemas.openxmlformats.org/officeDocument/2006/relationships/tags" Target="../tags/tag246.xml"/><Relationship Id="rId12" Type="http://schemas.openxmlformats.org/officeDocument/2006/relationships/tags" Target="../tags/tag251.xml"/><Relationship Id="rId17" Type="http://schemas.openxmlformats.org/officeDocument/2006/relationships/image" Target="../media/image82.png"/><Relationship Id="rId2" Type="http://schemas.openxmlformats.org/officeDocument/2006/relationships/tags" Target="../tags/tag241.xml"/><Relationship Id="rId16" Type="http://schemas.openxmlformats.org/officeDocument/2006/relationships/image" Target="../media/image81.png"/><Relationship Id="rId1" Type="http://schemas.openxmlformats.org/officeDocument/2006/relationships/tags" Target="../tags/tag240.xml"/><Relationship Id="rId6" Type="http://schemas.openxmlformats.org/officeDocument/2006/relationships/tags" Target="../tags/tag245.xml"/><Relationship Id="rId11" Type="http://schemas.openxmlformats.org/officeDocument/2006/relationships/tags" Target="../tags/tag250.xml"/><Relationship Id="rId5" Type="http://schemas.openxmlformats.org/officeDocument/2006/relationships/tags" Target="../tags/tag244.xml"/><Relationship Id="rId15" Type="http://schemas.openxmlformats.org/officeDocument/2006/relationships/notesSlide" Target="../notesSlides/notesSlide30.xml"/><Relationship Id="rId10" Type="http://schemas.openxmlformats.org/officeDocument/2006/relationships/tags" Target="../tags/tag249.xml"/><Relationship Id="rId4" Type="http://schemas.openxmlformats.org/officeDocument/2006/relationships/tags" Target="../tags/tag243.xml"/><Relationship Id="rId9" Type="http://schemas.openxmlformats.org/officeDocument/2006/relationships/tags" Target="../tags/tag248.xml"/><Relationship Id="rId14"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tags" Target="../tags/tag255.xml"/><Relationship Id="rId7" Type="http://schemas.openxmlformats.org/officeDocument/2006/relationships/hyperlink" Target="iQualizer%20for%20%20USA/iQualizerUSA.exe" TargetMode="External"/><Relationship Id="rId2" Type="http://schemas.openxmlformats.org/officeDocument/2006/relationships/tags" Target="../tags/tag254.xml"/><Relationship Id="rId1" Type="http://schemas.openxmlformats.org/officeDocument/2006/relationships/tags" Target="../tags/tag253.xml"/><Relationship Id="rId6" Type="http://schemas.openxmlformats.org/officeDocument/2006/relationships/notesSlide" Target="../notesSlides/notesSlide31.xml"/><Relationship Id="rId5" Type="http://schemas.openxmlformats.org/officeDocument/2006/relationships/slideLayout" Target="../slideLayouts/slideLayout2.xml"/><Relationship Id="rId4" Type="http://schemas.openxmlformats.org/officeDocument/2006/relationships/tags" Target="../tags/tag256.xml"/></Relationships>
</file>

<file path=ppt/slides/_rels/slide32.xml.rels><?xml version="1.0" encoding="UTF-8" standalone="yes"?>
<Relationships xmlns="http://schemas.openxmlformats.org/package/2006/relationships"><Relationship Id="rId8" Type="http://schemas.openxmlformats.org/officeDocument/2006/relationships/tags" Target="../tags/tag264.xml"/><Relationship Id="rId13" Type="http://schemas.openxmlformats.org/officeDocument/2006/relationships/image" Target="../media/image48.png"/><Relationship Id="rId3" Type="http://schemas.openxmlformats.org/officeDocument/2006/relationships/tags" Target="../tags/tag259.xml"/><Relationship Id="rId7" Type="http://schemas.openxmlformats.org/officeDocument/2006/relationships/tags" Target="../tags/tag263.xml"/><Relationship Id="rId12" Type="http://schemas.openxmlformats.org/officeDocument/2006/relationships/image" Target="../media/image84.png"/><Relationship Id="rId17" Type="http://schemas.openxmlformats.org/officeDocument/2006/relationships/image" Target="../media/image47.png"/><Relationship Id="rId2" Type="http://schemas.openxmlformats.org/officeDocument/2006/relationships/tags" Target="../tags/tag258.xml"/><Relationship Id="rId16" Type="http://schemas.openxmlformats.org/officeDocument/2006/relationships/image" Target="../media/image46.png"/><Relationship Id="rId1" Type="http://schemas.openxmlformats.org/officeDocument/2006/relationships/tags" Target="../tags/tag257.xml"/><Relationship Id="rId6" Type="http://schemas.openxmlformats.org/officeDocument/2006/relationships/tags" Target="../tags/tag262.xml"/><Relationship Id="rId11" Type="http://schemas.openxmlformats.org/officeDocument/2006/relationships/notesSlide" Target="../notesSlides/notesSlide32.xml"/><Relationship Id="rId5" Type="http://schemas.openxmlformats.org/officeDocument/2006/relationships/tags" Target="../tags/tag261.xml"/><Relationship Id="rId15" Type="http://schemas.openxmlformats.org/officeDocument/2006/relationships/image" Target="../media/image45.png"/><Relationship Id="rId10" Type="http://schemas.openxmlformats.org/officeDocument/2006/relationships/slideLayout" Target="../slideLayouts/slideLayout2.xml"/><Relationship Id="rId4" Type="http://schemas.openxmlformats.org/officeDocument/2006/relationships/tags" Target="../tags/tag260.xml"/><Relationship Id="rId9" Type="http://schemas.openxmlformats.org/officeDocument/2006/relationships/tags" Target="../tags/tag265.xml"/><Relationship Id="rId14" Type="http://schemas.openxmlformats.org/officeDocument/2006/relationships/image" Target="../media/image85.png"/></Relationships>
</file>

<file path=ppt/slides/_rels/slide33.xml.rels><?xml version="1.0" encoding="UTF-8" standalone="yes"?>
<Relationships xmlns="http://schemas.openxmlformats.org/package/2006/relationships"><Relationship Id="rId3" Type="http://schemas.openxmlformats.org/officeDocument/2006/relationships/tags" Target="../tags/tag268.xml"/><Relationship Id="rId2" Type="http://schemas.openxmlformats.org/officeDocument/2006/relationships/tags" Target="../tags/tag267.xml"/><Relationship Id="rId1" Type="http://schemas.openxmlformats.org/officeDocument/2006/relationships/tags" Target="../tags/tag266.xml"/><Relationship Id="rId5" Type="http://schemas.openxmlformats.org/officeDocument/2006/relationships/notesSlide" Target="../notesSlides/notesSlide33.xml"/><Relationship Id="rId4"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271.xml"/><Relationship Id="rId7" Type="http://schemas.openxmlformats.org/officeDocument/2006/relationships/image" Target="../media/image86.gif"/><Relationship Id="rId2" Type="http://schemas.openxmlformats.org/officeDocument/2006/relationships/tags" Target="../tags/tag270.xml"/><Relationship Id="rId1" Type="http://schemas.openxmlformats.org/officeDocument/2006/relationships/tags" Target="../tags/tag269.xml"/><Relationship Id="rId6" Type="http://schemas.openxmlformats.org/officeDocument/2006/relationships/image" Target="../media/image1.gif"/><Relationship Id="rId5" Type="http://schemas.openxmlformats.org/officeDocument/2006/relationships/notesSlide" Target="../notesSlides/notesSlide34.xml"/><Relationship Id="rId4"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6" Type="http://schemas.openxmlformats.org/officeDocument/2006/relationships/image" Target="../media/image13.jpg"/><Relationship Id="rId5" Type="http://schemas.openxmlformats.org/officeDocument/2006/relationships/notesSlide" Target="../notesSlides/notesSlide4.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tags" Target="../tags/tag60.xml"/><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image" Target="../media/image14.jpg"/><Relationship Id="rId5" Type="http://schemas.openxmlformats.org/officeDocument/2006/relationships/notesSlide" Target="../notesSlides/notesSlide5.xml"/><Relationship Id="rId4"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tags" Target="../tags/tag63.xml"/><Relationship Id="rId2" Type="http://schemas.openxmlformats.org/officeDocument/2006/relationships/tags" Target="../tags/tag62.xml"/><Relationship Id="rId1" Type="http://schemas.openxmlformats.org/officeDocument/2006/relationships/tags" Target="../tags/tag61.xml"/><Relationship Id="rId6" Type="http://schemas.openxmlformats.org/officeDocument/2006/relationships/image" Target="../media/image15.jpg"/><Relationship Id="rId5" Type="http://schemas.openxmlformats.org/officeDocument/2006/relationships/notesSlide" Target="../notesSlides/notesSlide6.xml"/><Relationship Id="rId4"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19.png"/><Relationship Id="rId3" Type="http://schemas.openxmlformats.org/officeDocument/2006/relationships/tags" Target="../tags/tag66.xml"/><Relationship Id="rId7" Type="http://schemas.openxmlformats.org/officeDocument/2006/relationships/diagramLayout" Target="../diagrams/layout1.xml"/><Relationship Id="rId12" Type="http://schemas.openxmlformats.org/officeDocument/2006/relationships/image" Target="../media/image18.png"/><Relationship Id="rId17" Type="http://schemas.openxmlformats.org/officeDocument/2006/relationships/image" Target="../media/image23.png"/><Relationship Id="rId2" Type="http://schemas.openxmlformats.org/officeDocument/2006/relationships/tags" Target="../tags/tag65.xml"/><Relationship Id="rId16" Type="http://schemas.openxmlformats.org/officeDocument/2006/relationships/image" Target="../media/image22.jpeg"/><Relationship Id="rId1" Type="http://schemas.openxmlformats.org/officeDocument/2006/relationships/tags" Target="../tags/tag64.xml"/><Relationship Id="rId6" Type="http://schemas.openxmlformats.org/officeDocument/2006/relationships/diagramData" Target="../diagrams/data1.xml"/><Relationship Id="rId11" Type="http://schemas.openxmlformats.org/officeDocument/2006/relationships/image" Target="../media/image17.jpeg"/><Relationship Id="rId5" Type="http://schemas.openxmlformats.org/officeDocument/2006/relationships/notesSlide" Target="../notesSlides/notesSlide7.xml"/><Relationship Id="rId15" Type="http://schemas.openxmlformats.org/officeDocument/2006/relationships/image" Target="../media/image21.png"/><Relationship Id="rId10" Type="http://schemas.microsoft.com/office/2007/relationships/diagramDrawing" Target="../diagrams/drawing1.xml"/><Relationship Id="rId4" Type="http://schemas.openxmlformats.org/officeDocument/2006/relationships/slideLayout" Target="../slideLayouts/slideLayout3.xml"/><Relationship Id="rId9" Type="http://schemas.openxmlformats.org/officeDocument/2006/relationships/diagramColors" Target="../diagrams/colors1.xml"/><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32.jpeg"/><Relationship Id="rId3" Type="http://schemas.openxmlformats.org/officeDocument/2006/relationships/notesSlide" Target="../notesSlides/notesSlide8.xml"/><Relationship Id="rId7" Type="http://schemas.openxmlformats.org/officeDocument/2006/relationships/diagramColors" Target="../diagrams/colors2.xml"/><Relationship Id="rId12" Type="http://schemas.openxmlformats.org/officeDocument/2006/relationships/image" Target="../media/image31.png"/><Relationship Id="rId2" Type="http://schemas.openxmlformats.org/officeDocument/2006/relationships/slideLayout" Target="../slideLayouts/slideLayout3.xml"/><Relationship Id="rId1" Type="http://schemas.openxmlformats.org/officeDocument/2006/relationships/tags" Target="../tags/tag67.xml"/><Relationship Id="rId6" Type="http://schemas.openxmlformats.org/officeDocument/2006/relationships/diagramQuickStyle" Target="../diagrams/quickStyle2.xml"/><Relationship Id="rId11" Type="http://schemas.openxmlformats.org/officeDocument/2006/relationships/image" Target="../media/image30.png"/><Relationship Id="rId5" Type="http://schemas.openxmlformats.org/officeDocument/2006/relationships/diagramLayout" Target="../diagrams/layout2.xml"/><Relationship Id="rId10" Type="http://schemas.openxmlformats.org/officeDocument/2006/relationships/image" Target="../media/image29.png"/><Relationship Id="rId4" Type="http://schemas.openxmlformats.org/officeDocument/2006/relationships/diagramData" Target="../diagrams/data2.xml"/><Relationship Id="rId9" Type="http://schemas.openxmlformats.org/officeDocument/2006/relationships/image" Target="../media/image28.png"/><Relationship Id="rId14" Type="http://schemas.openxmlformats.org/officeDocument/2006/relationships/image" Target="../media/image33.png"/></Relationships>
</file>

<file path=ppt/slides/_rels/slide9.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tags" Target="../tags/tag70.xml"/><Relationship Id="rId7" Type="http://schemas.openxmlformats.org/officeDocument/2006/relationships/diagramLayout" Target="../diagrams/layout3.xml"/><Relationship Id="rId2" Type="http://schemas.openxmlformats.org/officeDocument/2006/relationships/tags" Target="../tags/tag69.xml"/><Relationship Id="rId1" Type="http://schemas.openxmlformats.org/officeDocument/2006/relationships/tags" Target="../tags/tag68.xml"/><Relationship Id="rId6" Type="http://schemas.openxmlformats.org/officeDocument/2006/relationships/diagramData" Target="../diagrams/data3.xml"/><Relationship Id="rId5" Type="http://schemas.openxmlformats.org/officeDocument/2006/relationships/notesSlide" Target="../notesSlides/notesSlide9.xml"/><Relationship Id="rId10" Type="http://schemas.microsoft.com/office/2007/relationships/diagramDrawing" Target="../diagrams/drawing3.xml"/><Relationship Id="rId4" Type="http://schemas.openxmlformats.org/officeDocument/2006/relationships/slideLayout" Target="../slideLayouts/slideLayout2.xml"/><Relationship Id="rId9" Type="http://schemas.openxmlformats.org/officeDocument/2006/relationships/diagramColors" Target="../diagrams/colors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11"/>
          <p:cNvSpPr>
            <a:spLocks noChangeArrowheads="1"/>
          </p:cNvSpPr>
          <p:nvPr>
            <p:custDataLst>
              <p:tags r:id="rId2"/>
            </p:custDataLst>
          </p:nvPr>
        </p:nvSpPr>
        <p:spPr bwMode="auto">
          <a:xfrm>
            <a:off x="1403350" y="1844675"/>
            <a:ext cx="5184775" cy="720725"/>
          </a:xfrm>
          <a:prstGeom prst="rect">
            <a:avLst/>
          </a:prstGeom>
          <a:solidFill>
            <a:schemeClr val="bg1"/>
          </a:solidFill>
          <a:ln>
            <a:noFill/>
          </a:ln>
          <a:extLst>
            <a:ext uri="{91240B29-F687-4F45-9708-019B960494DF}">
              <a14:hiddenLine xmlns:a14="http://schemas.microsoft.com/office/drawing/2010/main" w="9525" algn="ctr">
                <a:solidFill>
                  <a:srgbClr val="000000"/>
                </a:solidFill>
                <a:round/>
                <a:headEnd/>
                <a:tailEnd/>
              </a14:hiddenLine>
            </a:ext>
          </a:extLst>
        </p:spPr>
        <p:txBody>
          <a:bodyPr/>
          <a:lstStyle/>
          <a:p>
            <a:endParaRPr dirty="0">
              <a:latin typeface="Arial" pitchFamily="34" charset="0"/>
            </a:endParaRPr>
          </a:p>
        </p:txBody>
      </p:sp>
      <p:pic>
        <p:nvPicPr>
          <p:cNvPr id="5130" name="Picture 17"/>
          <p:cNvPicPr>
            <a:picLocks noChangeAspect="1"/>
          </p:cNvPicPr>
          <p:nvPr>
            <p:custDataLst>
              <p:tags r:id="rId3"/>
            </p:custDataLst>
          </p:nvPr>
        </p:nvPicPr>
        <p:blipFill rotWithShape="1">
          <a:blip r:embed="rId18" cstate="print">
            <a:extLst>
              <a:ext uri="{28A0092B-C50C-407E-A947-70E740481C1C}">
                <a14:useLocalDpi xmlns:a14="http://schemas.microsoft.com/office/drawing/2010/main" val="0"/>
              </a:ext>
            </a:extLst>
          </a:blip>
          <a:srcRect l="12455"/>
          <a:stretch/>
        </p:blipFill>
        <p:spPr bwMode="auto">
          <a:xfrm>
            <a:off x="0" y="2348880"/>
            <a:ext cx="2281170" cy="1737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3"/>
          <p:cNvPicPr>
            <a:picLocks noChangeAspect="1" noChangeArrowheads="1"/>
          </p:cNvPicPr>
          <p:nvPr>
            <p:custDataLst>
              <p:tags r:id="rId4"/>
            </p:custDataLst>
          </p:nvPr>
        </p:nvPicPr>
        <p:blipFill rotWithShape="1">
          <a:blip r:embed="rId19" cstate="print">
            <a:extLst>
              <a:ext uri="{28A0092B-C50C-407E-A947-70E740481C1C}">
                <a14:useLocalDpi xmlns:a14="http://schemas.microsoft.com/office/drawing/2010/main" val="0"/>
              </a:ext>
            </a:extLst>
          </a:blip>
          <a:srcRect l="21415" r="5418"/>
          <a:stretch/>
        </p:blipFill>
        <p:spPr bwMode="auto">
          <a:xfrm>
            <a:off x="3707905" y="2350008"/>
            <a:ext cx="1906511" cy="1737360"/>
          </a:xfrm>
          <a:prstGeom prst="rect">
            <a:avLst/>
          </a:prstGeom>
          <a:noFill/>
          <a:ln w="9525">
            <a:noFill/>
            <a:miter lim="800000"/>
            <a:headEnd/>
            <a:tailEnd/>
          </a:ln>
        </p:spPr>
      </p:pic>
      <p:pic>
        <p:nvPicPr>
          <p:cNvPr id="4" name="Picture 3"/>
          <p:cNvPicPr>
            <a:picLocks noChangeAspect="1"/>
          </p:cNvPicPr>
          <p:nvPr>
            <p:custDataLst>
              <p:tags r:id="rId5"/>
            </p:custDataLst>
          </p:nvPr>
        </p:nvPicPr>
        <p:blipFill rotWithShape="1">
          <a:blip r:embed="rId20" cstate="print">
            <a:extLst>
              <a:ext uri="{28A0092B-C50C-407E-A947-70E740481C1C}">
                <a14:useLocalDpi xmlns:a14="http://schemas.microsoft.com/office/drawing/2010/main" val="0"/>
              </a:ext>
            </a:extLst>
          </a:blip>
          <a:srcRect l="15917" r="12987"/>
          <a:stretch/>
        </p:blipFill>
        <p:spPr>
          <a:xfrm>
            <a:off x="1835696" y="2350008"/>
            <a:ext cx="1852517" cy="1737360"/>
          </a:xfrm>
          <a:prstGeom prst="rect">
            <a:avLst/>
          </a:prstGeom>
        </p:spPr>
      </p:pic>
      <p:sp>
        <p:nvSpPr>
          <p:cNvPr id="5123" name="TextBox 12"/>
          <p:cNvSpPr txBox="1">
            <a:spLocks noChangeArrowheads="1"/>
          </p:cNvSpPr>
          <p:nvPr>
            <p:custDataLst>
              <p:tags r:id="rId6"/>
            </p:custDataLst>
          </p:nvPr>
        </p:nvSpPr>
        <p:spPr bwMode="auto">
          <a:xfrm>
            <a:off x="800100" y="55118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endParaRPr sz="1900" dirty="0"/>
          </a:p>
        </p:txBody>
      </p:sp>
      <p:sp>
        <p:nvSpPr>
          <p:cNvPr id="5125" name="TextBox 5"/>
          <p:cNvSpPr txBox="1">
            <a:spLocks noChangeArrowheads="1"/>
          </p:cNvSpPr>
          <p:nvPr>
            <p:custDataLst>
              <p:tags r:id="rId7"/>
            </p:custDataLst>
          </p:nvPr>
        </p:nvSpPr>
        <p:spPr bwMode="auto">
          <a:xfrm>
            <a:off x="800100" y="55118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endParaRPr lang="nl-NL" sz="1900"/>
          </a:p>
        </p:txBody>
      </p:sp>
      <p:sp>
        <p:nvSpPr>
          <p:cNvPr id="5126" name="TextBox 3"/>
          <p:cNvSpPr txBox="1">
            <a:spLocks noChangeArrowheads="1"/>
          </p:cNvSpPr>
          <p:nvPr>
            <p:custDataLst>
              <p:tags r:id="rId8"/>
            </p:custDataLst>
          </p:nvPr>
        </p:nvSpPr>
        <p:spPr bwMode="auto">
          <a:xfrm>
            <a:off x="800100" y="6308725"/>
            <a:ext cx="7543800" cy="14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endParaRPr lang="nl-NL" sz="1200"/>
          </a:p>
        </p:txBody>
      </p:sp>
      <p:sp>
        <p:nvSpPr>
          <p:cNvPr id="20" name="Title 1"/>
          <p:cNvSpPr txBox="1">
            <a:spLocks/>
          </p:cNvSpPr>
          <p:nvPr>
            <p:custDataLst>
              <p:tags r:id="rId9"/>
            </p:custDataLst>
          </p:nvPr>
        </p:nvSpPr>
        <p:spPr bwMode="auto">
          <a:xfrm>
            <a:off x="738146" y="4437112"/>
            <a:ext cx="8093075" cy="904875"/>
          </a:xfrm>
          <a:prstGeom prst="rect">
            <a:avLst/>
          </a:prstGeom>
          <a:noFill/>
          <a:ln w="0">
            <a:noFill/>
            <a:miter lim="800000"/>
            <a:headEnd/>
            <a:tailEnd/>
          </a:ln>
          <a:effectLst/>
        </p:spPr>
        <p:txBody>
          <a:bodyPr lIns="0" tIns="0" rIns="0" bIns="0"/>
          <a:lstStyle>
            <a:lvl1pPr algn="l" rtl="0" eaLnBrk="0" fontAlgn="base" hangingPunct="0">
              <a:spcBef>
                <a:spcPts val="0"/>
              </a:spcBef>
              <a:spcAft>
                <a:spcPts val="0"/>
              </a:spcAft>
              <a:buNone/>
              <a:defRPr sz="3400" b="0" i="0" u="none">
                <a:solidFill>
                  <a:srgbClr val="000000"/>
                </a:solidFill>
                <a:latin typeface="Arial"/>
                <a:ea typeface="+mj-ea"/>
                <a:cs typeface="+mj-cs"/>
              </a:defRPr>
            </a:lvl1pPr>
            <a:lvl2pPr algn="l" rtl="0" eaLnBrk="0" fontAlgn="base" hangingPunct="0">
              <a:spcBef>
                <a:spcPct val="0"/>
              </a:spcBef>
              <a:spcAft>
                <a:spcPct val="0"/>
              </a:spcAft>
              <a:defRPr sz="3000">
                <a:solidFill>
                  <a:srgbClr val="000000"/>
                </a:solidFill>
                <a:latin typeface="Arial" charset="0"/>
              </a:defRPr>
            </a:lvl2pPr>
            <a:lvl3pPr algn="l" rtl="0" eaLnBrk="0" fontAlgn="base" hangingPunct="0">
              <a:spcBef>
                <a:spcPct val="0"/>
              </a:spcBef>
              <a:spcAft>
                <a:spcPct val="0"/>
              </a:spcAft>
              <a:defRPr sz="3000">
                <a:solidFill>
                  <a:srgbClr val="000000"/>
                </a:solidFill>
                <a:latin typeface="Arial" charset="0"/>
              </a:defRPr>
            </a:lvl3pPr>
            <a:lvl4pPr algn="l" rtl="0" eaLnBrk="0" fontAlgn="base" hangingPunct="0">
              <a:spcBef>
                <a:spcPct val="0"/>
              </a:spcBef>
              <a:spcAft>
                <a:spcPct val="0"/>
              </a:spcAft>
              <a:defRPr sz="3000">
                <a:solidFill>
                  <a:srgbClr val="000000"/>
                </a:solidFill>
                <a:latin typeface="Arial" charset="0"/>
              </a:defRPr>
            </a:lvl4pPr>
            <a:lvl5pPr algn="l" rtl="0" eaLnBrk="0" fontAlgn="base" hangingPunct="0">
              <a:spcBef>
                <a:spcPct val="0"/>
              </a:spcBef>
              <a:spcAft>
                <a:spcPct val="0"/>
              </a:spcAft>
              <a:defRPr sz="3000">
                <a:solidFill>
                  <a:srgbClr val="000000"/>
                </a:solidFill>
                <a:latin typeface="Arial" charset="0"/>
              </a:defRPr>
            </a:lvl5pPr>
            <a:lvl6pPr marL="457200" algn="l" rtl="0" fontAlgn="base">
              <a:spcBef>
                <a:spcPct val="0"/>
              </a:spcBef>
              <a:spcAft>
                <a:spcPct val="0"/>
              </a:spcAft>
              <a:defRPr sz="3000">
                <a:solidFill>
                  <a:srgbClr val="000000"/>
                </a:solidFill>
                <a:latin typeface="Arial" charset="0"/>
              </a:defRPr>
            </a:lvl6pPr>
            <a:lvl7pPr marL="914400" algn="l" rtl="0" fontAlgn="base">
              <a:spcBef>
                <a:spcPct val="0"/>
              </a:spcBef>
              <a:spcAft>
                <a:spcPct val="0"/>
              </a:spcAft>
              <a:defRPr sz="3000">
                <a:solidFill>
                  <a:srgbClr val="000000"/>
                </a:solidFill>
                <a:latin typeface="Arial" charset="0"/>
              </a:defRPr>
            </a:lvl7pPr>
            <a:lvl8pPr marL="1371600" algn="l" rtl="0" fontAlgn="base">
              <a:spcBef>
                <a:spcPct val="0"/>
              </a:spcBef>
              <a:spcAft>
                <a:spcPct val="0"/>
              </a:spcAft>
              <a:defRPr sz="3000">
                <a:solidFill>
                  <a:srgbClr val="000000"/>
                </a:solidFill>
                <a:latin typeface="Arial" charset="0"/>
              </a:defRPr>
            </a:lvl8pPr>
            <a:lvl9pPr marL="1828800" algn="l" rtl="0" fontAlgn="base">
              <a:spcBef>
                <a:spcPct val="0"/>
              </a:spcBef>
              <a:spcAft>
                <a:spcPct val="0"/>
              </a:spcAft>
              <a:defRPr sz="3000">
                <a:solidFill>
                  <a:srgbClr val="000000"/>
                </a:solidFill>
                <a:latin typeface="Arial" charset="0"/>
              </a:defRPr>
            </a:lvl9pPr>
          </a:lstStyle>
          <a:p>
            <a:pPr>
              <a:defRPr/>
            </a:pPr>
            <a:r>
              <a:rPr sz="3100" dirty="0" smtClean="0">
                <a:solidFill>
                  <a:schemeClr val="tx1"/>
                </a:solidFill>
              </a:rPr>
              <a:t>Allura</a:t>
            </a:r>
            <a:r>
              <a:rPr sz="3100" dirty="0" smtClean="0">
                <a:solidFill>
                  <a:srgbClr val="0B5ED7"/>
                </a:solidFill>
              </a:rPr>
              <a:t>Clarity</a:t>
            </a:r>
            <a:r>
              <a:rPr sz="3100" dirty="0" smtClean="0">
                <a:solidFill>
                  <a:schemeClr val="tx1"/>
                </a:solidFill>
              </a:rPr>
              <a:t> for Cardiology</a:t>
            </a:r>
          </a:p>
          <a:p>
            <a:r>
              <a:rPr lang="en-US" sz="3200" dirty="0" smtClean="0">
                <a:solidFill>
                  <a:srgbClr val="0B5ED7"/>
                </a:solidFill>
              </a:rPr>
              <a:t>See </a:t>
            </a:r>
            <a:r>
              <a:rPr lang="en-US" sz="3200" dirty="0">
                <a:solidFill>
                  <a:srgbClr val="0B5ED7"/>
                </a:solidFill>
              </a:rPr>
              <a:t>with confidence – every time</a:t>
            </a:r>
          </a:p>
          <a:p>
            <a:pPr>
              <a:defRPr/>
            </a:pPr>
            <a:endParaRPr sz="3100" dirty="0">
              <a:solidFill>
                <a:schemeClr val="tx1"/>
              </a:solidFill>
            </a:endParaRPr>
          </a:p>
        </p:txBody>
      </p:sp>
      <p:sp>
        <p:nvSpPr>
          <p:cNvPr id="5131" name="TextBox 10"/>
          <p:cNvSpPr txBox="1">
            <a:spLocks/>
          </p:cNvSpPr>
          <p:nvPr>
            <p:custDataLst>
              <p:tags r:id="rId10"/>
            </p:custDataLst>
          </p:nvPr>
        </p:nvSpPr>
        <p:spPr bwMode="auto">
          <a:xfrm>
            <a:off x="800100" y="5829300"/>
            <a:ext cx="754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Lst>
        </p:spPr>
        <p:txBody>
          <a:bodyPr lIns="0" tIns="0" rIns="0" bIns="0"/>
          <a:lstStyle>
            <a:lvl1pPr eaLnBrk="0" hangingPunct="0">
              <a:defRPr sz="2000">
                <a:solidFill>
                  <a:srgbClr val="000000"/>
                </a:solidFill>
                <a:latin typeface="Arial" pitchFamily="34" charset="0"/>
              </a:defRPr>
            </a:lvl1pPr>
            <a:lvl2pPr marL="742950" indent="-285750" eaLnBrk="0" hangingPunct="0">
              <a:defRPr sz="2000">
                <a:solidFill>
                  <a:srgbClr val="000000"/>
                </a:solidFill>
                <a:latin typeface="Arial" pitchFamily="34" charset="0"/>
              </a:defRPr>
            </a:lvl2pPr>
            <a:lvl3pPr marL="1143000" indent="-228600" eaLnBrk="0" hangingPunct="0">
              <a:defRPr sz="2000">
                <a:solidFill>
                  <a:srgbClr val="000000"/>
                </a:solidFill>
                <a:latin typeface="Arial" pitchFamily="34" charset="0"/>
              </a:defRPr>
            </a:lvl3pPr>
            <a:lvl4pPr marL="1600200" indent="-228600" eaLnBrk="0" hangingPunct="0">
              <a:defRPr sz="2000">
                <a:solidFill>
                  <a:srgbClr val="000000"/>
                </a:solidFill>
                <a:latin typeface="Arial" pitchFamily="34" charset="0"/>
              </a:defRPr>
            </a:lvl4pPr>
            <a:lvl5pPr marL="2057400" indent="-228600" eaLnBrk="0" hangingPunct="0">
              <a:defRPr sz="2000">
                <a:solidFill>
                  <a:srgbClr val="000000"/>
                </a:solidFill>
                <a:latin typeface="Arial" pitchFamily="34" charset="0"/>
              </a:defRPr>
            </a:lvl5pPr>
            <a:lvl6pPr marL="2514600" indent="-228600" eaLnBrk="0" fontAlgn="base" hangingPunct="0">
              <a:spcBef>
                <a:spcPct val="0"/>
              </a:spcBef>
              <a:spcAft>
                <a:spcPct val="0"/>
              </a:spcAft>
              <a:defRPr sz="2000">
                <a:solidFill>
                  <a:srgbClr val="000000"/>
                </a:solidFill>
                <a:latin typeface="Arial" pitchFamily="34" charset="0"/>
              </a:defRPr>
            </a:lvl6pPr>
            <a:lvl7pPr marL="2971800" indent="-228600" eaLnBrk="0" fontAlgn="base" hangingPunct="0">
              <a:spcBef>
                <a:spcPct val="0"/>
              </a:spcBef>
              <a:spcAft>
                <a:spcPct val="0"/>
              </a:spcAft>
              <a:defRPr sz="2000">
                <a:solidFill>
                  <a:srgbClr val="000000"/>
                </a:solidFill>
                <a:latin typeface="Arial" pitchFamily="34" charset="0"/>
              </a:defRPr>
            </a:lvl7pPr>
            <a:lvl8pPr marL="3429000" indent="-228600" eaLnBrk="0" fontAlgn="base" hangingPunct="0">
              <a:spcBef>
                <a:spcPct val="0"/>
              </a:spcBef>
              <a:spcAft>
                <a:spcPct val="0"/>
              </a:spcAft>
              <a:defRPr sz="2000">
                <a:solidFill>
                  <a:srgbClr val="000000"/>
                </a:solidFill>
                <a:latin typeface="Arial" pitchFamily="34" charset="0"/>
              </a:defRPr>
            </a:lvl8pPr>
            <a:lvl9pPr marL="3886200" indent="-228600" eaLnBrk="0" fontAlgn="base" hangingPunct="0">
              <a:spcBef>
                <a:spcPct val="0"/>
              </a:spcBef>
              <a:spcAft>
                <a:spcPct val="0"/>
              </a:spcAft>
              <a:defRPr sz="2000">
                <a:solidFill>
                  <a:srgbClr val="000000"/>
                </a:solidFill>
                <a:latin typeface="Arial" pitchFamily="34" charset="0"/>
              </a:defRPr>
            </a:lvl9pPr>
          </a:lstStyle>
          <a:p>
            <a:pPr eaLnBrk="1" hangingPunct="1"/>
            <a:endParaRPr sz="1900" noProof="1"/>
          </a:p>
        </p:txBody>
      </p:sp>
      <p:sp>
        <p:nvSpPr>
          <p:cNvPr id="26" name="Rectangle 25"/>
          <p:cNvSpPr/>
          <p:nvPr>
            <p:custDataLst>
              <p:tags r:id="rId11"/>
            </p:custDataLst>
          </p:nvPr>
        </p:nvSpPr>
        <p:spPr bwMode="auto">
          <a:xfrm>
            <a:off x="5610225" y="2349500"/>
            <a:ext cx="3533775" cy="1735138"/>
          </a:xfrm>
          <a:prstGeom prst="rect">
            <a:avLst/>
          </a:prstGeom>
          <a:solidFill>
            <a:srgbClr val="992C96">
              <a:alpha val="80000"/>
            </a:srgbClr>
          </a:solidFill>
          <a:ln w="9525" cap="flat" cmpd="sng" algn="ctr">
            <a:noFill/>
            <a:prstDash val="solid"/>
            <a:round/>
            <a:headEnd type="none" w="med" len="med"/>
            <a:tailEnd type="none" w="med" len="med"/>
          </a:ln>
          <a:effectLst/>
        </p:spPr>
        <p:txBody>
          <a:bodyPr/>
          <a:lstStyle/>
          <a:p>
            <a:pPr>
              <a:defRPr/>
            </a:pPr>
            <a:endParaRPr dirty="0"/>
          </a:p>
        </p:txBody>
      </p:sp>
      <p:sp>
        <p:nvSpPr>
          <p:cNvPr id="5134" name="Rectangle 13"/>
          <p:cNvSpPr>
            <a:spLocks noChangeArrowheads="1"/>
          </p:cNvSpPr>
          <p:nvPr>
            <p:custDataLst>
              <p:tags r:id="rId12"/>
            </p:custDataLst>
          </p:nvPr>
        </p:nvSpPr>
        <p:spPr bwMode="auto">
          <a:xfrm>
            <a:off x="5681954" y="2780928"/>
            <a:ext cx="33115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dirty="0" smtClean="0">
                <a:solidFill>
                  <a:srgbClr val="FFFFFF"/>
                </a:solidFill>
                <a:latin typeface="Arial" pitchFamily="34" charset="0"/>
              </a:rPr>
              <a:t>Making the difference where it really matters</a:t>
            </a:r>
            <a:endParaRPr dirty="0">
              <a:latin typeface="Arial" pitchFamily="34" charset="0"/>
            </a:endParaRPr>
          </a:p>
        </p:txBody>
      </p:sp>
      <p:sp>
        <p:nvSpPr>
          <p:cNvPr id="2" name="Rectangle 1"/>
          <p:cNvSpPr/>
          <p:nvPr>
            <p:custDataLst>
              <p:tags r:id="rId13"/>
            </p:custDataLst>
          </p:nvPr>
        </p:nvSpPr>
        <p:spPr bwMode="auto">
          <a:xfrm>
            <a:off x="179512" y="44624"/>
            <a:ext cx="1080120" cy="36004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cxnSp>
        <p:nvCxnSpPr>
          <p:cNvPr id="22" name="Straight Connector 27"/>
          <p:cNvCxnSpPr>
            <a:cxnSpLocks noChangeShapeType="1"/>
          </p:cNvCxnSpPr>
          <p:nvPr>
            <p:custDataLst>
              <p:tags r:id="rId14"/>
            </p:custDataLst>
          </p:nvPr>
        </p:nvCxnSpPr>
        <p:spPr bwMode="auto">
          <a:xfrm flipV="1">
            <a:off x="5614416" y="2349425"/>
            <a:ext cx="0" cy="1871663"/>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cxnSp>
        <p:nvCxnSpPr>
          <p:cNvPr id="5136" name="Straight Connector 27"/>
          <p:cNvCxnSpPr>
            <a:cxnSpLocks noChangeShapeType="1"/>
          </p:cNvCxnSpPr>
          <p:nvPr>
            <p:custDataLst>
              <p:tags r:id="rId15"/>
            </p:custDataLst>
          </p:nvPr>
        </p:nvCxnSpPr>
        <p:spPr bwMode="auto">
          <a:xfrm flipV="1">
            <a:off x="1835696" y="2349500"/>
            <a:ext cx="0" cy="1871663"/>
          </a:xfrm>
          <a:prstGeom prst="line">
            <a:avLst/>
          </a:prstGeom>
          <a:noFill/>
          <a:ln w="12700" algn="ctr">
            <a:solidFill>
              <a:schemeClr val="bg1"/>
            </a:solidFill>
            <a:round/>
            <a:headEnd/>
            <a:tailEnd/>
          </a:ln>
          <a:extLst>
            <a:ext uri="{909E8E84-426E-40DD-AFC4-6F175D3DCCD1}">
              <a14:hiddenFill xmlns:a14="http://schemas.microsoft.com/office/drawing/2010/main">
                <a:noFill/>
              </a14:hiddenFill>
            </a:ext>
          </a:extLst>
        </p:spPr>
      </p:cxnSp>
    </p:spTree>
    <p:custDataLst>
      <p:tags r:id="rId1"/>
    </p:custDataLst>
    <p:extLst>
      <p:ext uri="{BB962C8B-B14F-4D97-AF65-F5344CB8AC3E}">
        <p14:creationId xmlns:p14="http://schemas.microsoft.com/office/powerpoint/2010/main" val="14490972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Documents and Settings\nly13897\Desktop\lowres selection for ppt\lowres selection for ppt\_T9P3285 def.jpg"/>
          <p:cNvPicPr>
            <a:picLocks noChangeAspect="1" noChangeArrowheads="1"/>
          </p:cNvPicPr>
          <p:nvPr>
            <p:custDataLst>
              <p:tags r:id="rId2"/>
            </p:custDataLst>
          </p:nvPr>
        </p:nvPicPr>
        <p:blipFill>
          <a:blip r:embed="rId24" cstate="screen"/>
          <a:srcRect/>
          <a:stretch>
            <a:fillRect/>
          </a:stretch>
        </p:blipFill>
        <p:spPr bwMode="auto">
          <a:xfrm>
            <a:off x="381000" y="1676400"/>
            <a:ext cx="4114800" cy="4777065"/>
          </a:xfrm>
          <a:prstGeom prst="rect">
            <a:avLst/>
          </a:prstGeom>
          <a:noFill/>
        </p:spPr>
      </p:pic>
      <p:pic>
        <p:nvPicPr>
          <p:cNvPr id="33" name="Picture 32"/>
          <p:cNvPicPr>
            <a:picLocks noChangeAspect="1"/>
          </p:cNvPicPr>
          <p:nvPr>
            <p:custDataLst>
              <p:tags r:id="rId3"/>
            </p:custDataLst>
          </p:nvPr>
        </p:nvPicPr>
        <p:blipFill rotWithShape="1">
          <a:blip r:embed="rId25" cstate="screen">
            <a:extLst>
              <a:ext uri="{28A0092B-C50C-407E-A947-70E740481C1C}">
                <a14:useLocalDpi xmlns:a14="http://schemas.microsoft.com/office/drawing/2010/main" val="0"/>
              </a:ext>
            </a:extLst>
          </a:blip>
          <a:srcRect/>
          <a:stretch/>
        </p:blipFill>
        <p:spPr>
          <a:xfrm>
            <a:off x="4495800" y="1676400"/>
            <a:ext cx="4419600" cy="4775138"/>
          </a:xfrm>
          <a:prstGeom prst="rect">
            <a:avLst/>
          </a:prstGeom>
        </p:spPr>
      </p:pic>
      <p:sp>
        <p:nvSpPr>
          <p:cNvPr id="26" name="Title 1"/>
          <p:cNvSpPr txBox="1">
            <a:spLocks/>
          </p:cNvSpPr>
          <p:nvPr>
            <p:custDataLst>
              <p:tags r:id="rId4"/>
            </p:custDataLst>
          </p:nvPr>
        </p:nvSpPr>
        <p:spPr bwMode="auto">
          <a:xfrm>
            <a:off x="392112" y="5651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Overview: ALARA goals</a:t>
            </a:r>
            <a:br>
              <a:rPr lang="en-US" dirty="0" smtClean="0"/>
            </a:br>
            <a:endParaRPr lang="en-US" sz="1800" dirty="0">
              <a:solidFill>
                <a:srgbClr val="2BADB5"/>
              </a:solidFill>
            </a:endParaRPr>
          </a:p>
        </p:txBody>
      </p:sp>
      <p:sp>
        <p:nvSpPr>
          <p:cNvPr id="20482" name="AutoShape 2" descr="https://www.marcomxchange.philips.com/teams/do/StreamAssetContent?stream_id=50d13e6d08cd352569ac6ca5d92a456ba780b056&amp;stream_id_type=asset&amp;content_kind=screen_res"/>
          <p:cNvSpPr>
            <a:spLocks noChangeAspect="1" noChangeArrowheads="1"/>
          </p:cNvSpPr>
          <p:nvPr>
            <p:custDataLst>
              <p:tags r:id="rId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https://www.marcomxchange.philips.com/teams/do/StreamAssetContent?stream_id=50d13e6d08cd352569ac6ca5d92a456ba780b056&amp;stream_id_type=asset&amp;content_kind=screen_res"/>
          <p:cNvSpPr>
            <a:spLocks noChangeAspect="1" noChangeArrowheads="1"/>
          </p:cNvSpPr>
          <p:nvPr>
            <p:custDataLst>
              <p:tags r:id="rId6"/>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6" name="AutoShape 6" descr="https://www.marcomxchange.philips.com/teams/do/StreamAssetContent?stream_id=50d13e6d08cd352569ac6ca5d92a456ba780b056&amp;stream_id_type=asset&amp;content_kind=screen_res"/>
          <p:cNvSpPr>
            <a:spLocks noChangeAspect="1" noChangeArrowheads="1"/>
          </p:cNvSpPr>
          <p:nvPr>
            <p:custDataLst>
              <p:tags r:id="rId7"/>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8" name="AutoShape 8" descr="https://www.marcomxchange.philips.com/teams/do/StreamAssetContent?stream_id=50d13e6d08cd352569ac6ca5d92a456ba780b056&amp;stream_id_type=asset&amp;content_kind=screen_res"/>
          <p:cNvSpPr>
            <a:spLocks noChangeAspect="1" noChangeArrowheads="1"/>
          </p:cNvSpPr>
          <p:nvPr>
            <p:custDataLst>
              <p:tags r:id="rId8"/>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0" name="AutoShape 10" descr="https://www.marcomxchange.philips.com/teams/do/StreamAssetContent?stream_id=50d13e6d08cd352569ac6ca5d92a456ba780b056&amp;stream_id_type=asset&amp;content_kind=screen_res"/>
          <p:cNvSpPr>
            <a:spLocks noChangeAspect="1" noChangeArrowheads="1"/>
          </p:cNvSpPr>
          <p:nvPr>
            <p:custDataLst>
              <p:tags r:id="rId9"/>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2" name="AutoShape 12" descr="https://www.marcomxchange.philips.com/teams/do/StreamAssetContent?stream_id=090fc90849abdf893f594868c937ea425348b05c&amp;stream_id_type=asset&amp;content_kind=screen_res"/>
          <p:cNvSpPr>
            <a:spLocks noChangeAspect="1" noChangeArrowheads="1"/>
          </p:cNvSpPr>
          <p:nvPr>
            <p:custDataLst>
              <p:tags r:id="rId10"/>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4" name="AutoShape 14" descr="https://www.marcomxchange.philips.com/teams/do/StreamAssetContent?stream_id=090fc90849abdf893f594868c937ea425348b05c&amp;stream_id_type=asset&amp;content_kind=screen_res"/>
          <p:cNvSpPr>
            <a:spLocks noChangeAspect="1" noChangeArrowheads="1"/>
          </p:cNvSpPr>
          <p:nvPr>
            <p:custDataLst>
              <p:tags r:id="rId11"/>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6" name="AutoShape 16" descr="https://www.marcomxchange.philips.com/teams/do/StreamAssetContent?stream_id=090fc90849abdf893f594868c937ea425348b05c&amp;stream_id_type=asset&amp;content_kind=screen_res"/>
          <p:cNvSpPr>
            <a:spLocks noChangeAspect="1" noChangeArrowheads="1"/>
          </p:cNvSpPr>
          <p:nvPr>
            <p:custDataLst>
              <p:tags r:id="rId1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8" name="AutoShape 18" descr="https://www.marcomxchange.philips.com/teams/do/StreamAssetContent?stream_id=090fc90849abdf893f594868c937ea425348b05c&amp;stream_id_type=asset&amp;content_kind=thumbnail"/>
          <p:cNvSpPr>
            <a:spLocks noChangeAspect="1" noChangeArrowheads="1"/>
          </p:cNvSpPr>
          <p:nvPr>
            <p:custDataLst>
              <p:tags r:id="rId13"/>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0" name="AutoShape 20" descr="https://www.marcomxchange.philips.com/teams/do/StreamAssetContent?stream_id=090fc90849abdf893f594868c937ea425348b05c&amp;stream_id_type=asset&amp;content_kind=screen_res"/>
          <p:cNvSpPr>
            <a:spLocks noChangeAspect="1" noChangeArrowheads="1"/>
          </p:cNvSpPr>
          <p:nvPr>
            <p:custDataLst>
              <p:tags r:id="rId14"/>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2" name="AutoShape 22" descr="https://www.marcomxchange.philips.com/teams/do/StreamAssetContent?stream_id=090fc90849abdf893f594868c937ea425348b05c&amp;stream_id_type=asset&amp;content_kind=screen_res"/>
          <p:cNvSpPr>
            <a:spLocks noChangeAspect="1" noChangeArrowheads="1"/>
          </p:cNvSpPr>
          <p:nvPr>
            <p:custDataLst>
              <p:tags r:id="rId1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Slide Number Placeholder 3"/>
          <p:cNvSpPr txBox="1">
            <a:spLocks/>
          </p:cNvSpPr>
          <p:nvPr>
            <p:custDataLst>
              <p:tags r:id="rId16"/>
            </p:custDataLst>
          </p:nvPr>
        </p:nvSpPr>
        <p:spPr>
          <a:xfrm>
            <a:off x="8521966" y="6525344"/>
            <a:ext cx="449127" cy="279400"/>
          </a:xfrm>
          <a:prstGeom prst="rect">
            <a:avLst/>
          </a:prstGeom>
        </p:spPr>
        <p:txBody>
          <a:bodyPr/>
          <a:lstStyle>
            <a:defPPr>
              <a:defRPr lang="en-GB"/>
            </a:defPPr>
            <a:lvl1pPr algn="l" rtl="0" fontAlgn="base">
              <a:spcBef>
                <a:spcPct val="0"/>
              </a:spcBef>
              <a:spcAft>
                <a:spcPct val="0"/>
              </a:spcAft>
              <a:defRPr sz="2000" kern="1200">
                <a:solidFill>
                  <a:srgbClr val="000000"/>
                </a:solidFill>
                <a:latin typeface="Arial" pitchFamily="34" charset="0"/>
                <a:ea typeface="+mn-ea"/>
                <a:cs typeface="Arial" pitchFamily="34" charset="0"/>
              </a:defRPr>
            </a:lvl1pPr>
            <a:lvl2pPr marL="455613" indent="1588" algn="l" rtl="0" fontAlgn="base">
              <a:spcBef>
                <a:spcPct val="0"/>
              </a:spcBef>
              <a:spcAft>
                <a:spcPct val="0"/>
              </a:spcAft>
              <a:defRPr sz="2000" kern="1200">
                <a:solidFill>
                  <a:srgbClr val="000000"/>
                </a:solidFill>
                <a:latin typeface="Arial" pitchFamily="34" charset="0"/>
                <a:ea typeface="+mn-ea"/>
                <a:cs typeface="Arial" pitchFamily="34" charset="0"/>
              </a:defRPr>
            </a:lvl2pPr>
            <a:lvl3pPr marL="912813" indent="1588" algn="l" rtl="0" fontAlgn="base">
              <a:spcBef>
                <a:spcPct val="0"/>
              </a:spcBef>
              <a:spcAft>
                <a:spcPct val="0"/>
              </a:spcAft>
              <a:defRPr sz="2000" kern="1200">
                <a:solidFill>
                  <a:srgbClr val="000000"/>
                </a:solidFill>
                <a:latin typeface="Arial" pitchFamily="34" charset="0"/>
                <a:ea typeface="+mn-ea"/>
                <a:cs typeface="Arial" pitchFamily="34" charset="0"/>
              </a:defRPr>
            </a:lvl3pPr>
            <a:lvl4pPr marL="1370013" indent="1588" algn="l" rtl="0" fontAlgn="base">
              <a:spcBef>
                <a:spcPct val="0"/>
              </a:spcBef>
              <a:spcAft>
                <a:spcPct val="0"/>
              </a:spcAft>
              <a:defRPr sz="2000" kern="1200">
                <a:solidFill>
                  <a:srgbClr val="000000"/>
                </a:solidFill>
                <a:latin typeface="Arial" pitchFamily="34" charset="0"/>
                <a:ea typeface="+mn-ea"/>
                <a:cs typeface="Arial" pitchFamily="34" charset="0"/>
              </a:defRPr>
            </a:lvl4pPr>
            <a:lvl5pPr marL="1827213" indent="1588" algn="l" rtl="0" fontAlgn="base">
              <a:spcBef>
                <a:spcPct val="0"/>
              </a:spcBef>
              <a:spcAft>
                <a:spcPct val="0"/>
              </a:spcAft>
              <a:defRPr sz="2000" kern="1200">
                <a:solidFill>
                  <a:srgbClr val="000000"/>
                </a:solidFill>
                <a:latin typeface="Arial" pitchFamily="34" charset="0"/>
                <a:ea typeface="+mn-ea"/>
                <a:cs typeface="Arial" pitchFamily="34" charset="0"/>
              </a:defRPr>
            </a:lvl5pPr>
            <a:lvl6pPr marL="2286000" algn="l" defTabSz="914400" rtl="0" eaLnBrk="1" latinLnBrk="0" hangingPunct="1">
              <a:defRPr sz="2000" kern="1200">
                <a:solidFill>
                  <a:srgbClr val="000000"/>
                </a:solidFill>
                <a:latin typeface="Arial" pitchFamily="34" charset="0"/>
                <a:ea typeface="+mn-ea"/>
                <a:cs typeface="Arial" pitchFamily="34" charset="0"/>
              </a:defRPr>
            </a:lvl6pPr>
            <a:lvl7pPr marL="2743200" algn="l" defTabSz="914400" rtl="0" eaLnBrk="1" latinLnBrk="0" hangingPunct="1">
              <a:defRPr sz="2000" kern="1200">
                <a:solidFill>
                  <a:srgbClr val="000000"/>
                </a:solidFill>
                <a:latin typeface="Arial" pitchFamily="34" charset="0"/>
                <a:ea typeface="+mn-ea"/>
                <a:cs typeface="Arial" pitchFamily="34" charset="0"/>
              </a:defRPr>
            </a:lvl7pPr>
            <a:lvl8pPr marL="3200400" algn="l" defTabSz="914400" rtl="0" eaLnBrk="1" latinLnBrk="0" hangingPunct="1">
              <a:defRPr sz="2000" kern="1200">
                <a:solidFill>
                  <a:srgbClr val="000000"/>
                </a:solidFill>
                <a:latin typeface="Arial" pitchFamily="34" charset="0"/>
                <a:ea typeface="+mn-ea"/>
                <a:cs typeface="Arial" pitchFamily="34" charset="0"/>
              </a:defRPr>
            </a:lvl8pPr>
            <a:lvl9pPr marL="3657600" algn="l" defTabSz="914400" rtl="0" eaLnBrk="1" latinLnBrk="0" hangingPunct="1">
              <a:defRPr sz="2000" kern="1200">
                <a:solidFill>
                  <a:srgbClr val="000000"/>
                </a:solidFill>
                <a:latin typeface="Arial" pitchFamily="34" charset="0"/>
                <a:ea typeface="+mn-ea"/>
                <a:cs typeface="Arial" pitchFamily="34" charset="0"/>
              </a:defRPr>
            </a:lvl9pPr>
          </a:lstStyle>
          <a:p>
            <a:pPr algn="r">
              <a:defRPr/>
            </a:pPr>
            <a:fld id="{15644842-17DD-4540-A477-FB267C17803A}" type="slidenum">
              <a:rPr lang="en-GB" sz="1000" smtClean="0"/>
              <a:pPr algn="r">
                <a:defRPr/>
              </a:pPr>
              <a:t>10</a:t>
            </a:fld>
            <a:endParaRPr lang="en-GB" sz="1000" dirty="0"/>
          </a:p>
        </p:txBody>
      </p:sp>
      <p:pic>
        <p:nvPicPr>
          <p:cNvPr id="32" name="Picture 20" descr="http://www.safetysign.com/images/catlog/product/large/H1389.png"/>
          <p:cNvPicPr>
            <a:picLocks noChangeAspect="1" noChangeArrowheads="1"/>
          </p:cNvPicPr>
          <p:nvPr>
            <p:custDataLst>
              <p:tags r:id="rId17"/>
            </p:custDataLst>
          </p:nvPr>
        </p:nvPicPr>
        <p:blipFill>
          <a:blip r:embed="rId26" cstate="screen"/>
          <a:srcRect/>
          <a:stretch>
            <a:fillRect/>
          </a:stretch>
        </p:blipFill>
        <p:spPr bwMode="auto">
          <a:xfrm>
            <a:off x="7418616" y="178600"/>
            <a:ext cx="1208416" cy="874725"/>
          </a:xfrm>
          <a:prstGeom prst="rect">
            <a:avLst/>
          </a:prstGeom>
          <a:noFill/>
        </p:spPr>
      </p:pic>
      <p:grpSp>
        <p:nvGrpSpPr>
          <p:cNvPr id="34" name="Group 33"/>
          <p:cNvGrpSpPr/>
          <p:nvPr/>
        </p:nvGrpSpPr>
        <p:grpSpPr>
          <a:xfrm rot="16200000">
            <a:off x="761161" y="2102864"/>
            <a:ext cx="4136996" cy="3284071"/>
            <a:chOff x="4507994" y="635375"/>
            <a:chExt cx="4136996" cy="3284071"/>
          </a:xfrm>
        </p:grpSpPr>
        <p:sp>
          <p:nvSpPr>
            <p:cNvPr id="35" name="Down Arrow 34"/>
            <p:cNvSpPr/>
            <p:nvPr>
              <p:custDataLst>
                <p:tags r:id="rId20"/>
              </p:custDataLst>
            </p:nvPr>
          </p:nvSpPr>
          <p:spPr bwMode="auto">
            <a:xfrm rot="16200000">
              <a:off x="5116585" y="170802"/>
              <a:ext cx="2919813"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36" name="TextBox 35"/>
            <p:cNvSpPr txBox="1"/>
            <p:nvPr>
              <p:custDataLst>
                <p:tags r:id="rId21"/>
              </p:custDataLst>
            </p:nvPr>
          </p:nvSpPr>
          <p:spPr>
            <a:xfrm rot="5400000">
              <a:off x="5890297" y="2000059"/>
              <a:ext cx="3284071" cy="554704"/>
            </a:xfrm>
            <a:prstGeom prst="rect">
              <a:avLst/>
            </a:prstGeom>
            <a:noFill/>
          </p:spPr>
          <p:txBody>
            <a:bodyPr wrap="square" rtlCol="0">
              <a:spAutoFit/>
            </a:bodyPr>
            <a:lstStyle/>
            <a:p>
              <a:pPr algn="ctr">
                <a:lnSpc>
                  <a:spcPts val="1800"/>
                </a:lnSpc>
              </a:pPr>
              <a:r>
                <a:rPr lang="en-US" dirty="0" smtClean="0"/>
                <a:t>Best possible</a:t>
              </a:r>
              <a:br>
                <a:rPr lang="en-US" dirty="0" smtClean="0"/>
              </a:br>
              <a:r>
                <a:rPr lang="en-US" dirty="0" smtClean="0"/>
                <a:t>image quality</a:t>
              </a:r>
              <a:endParaRPr lang="en-US" dirty="0"/>
            </a:p>
          </p:txBody>
        </p:sp>
      </p:grpSp>
      <p:grpSp>
        <p:nvGrpSpPr>
          <p:cNvPr id="37" name="Group 36"/>
          <p:cNvGrpSpPr/>
          <p:nvPr/>
        </p:nvGrpSpPr>
        <p:grpSpPr>
          <a:xfrm rot="16200000">
            <a:off x="4145537" y="2102863"/>
            <a:ext cx="4136996" cy="3284071"/>
            <a:chOff x="2687132" y="-2244945"/>
            <a:chExt cx="4136996" cy="3284071"/>
          </a:xfrm>
        </p:grpSpPr>
        <p:sp>
          <p:nvSpPr>
            <p:cNvPr id="38" name="Down Arrow 37"/>
            <p:cNvSpPr/>
            <p:nvPr>
              <p:custDataLst>
                <p:tags r:id="rId18"/>
              </p:custDataLst>
            </p:nvPr>
          </p:nvSpPr>
          <p:spPr bwMode="auto">
            <a:xfrm rot="5400000">
              <a:off x="3295723" y="-2749011"/>
              <a:ext cx="2919813"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39" name="TextBox 38"/>
            <p:cNvSpPr txBox="1"/>
            <p:nvPr>
              <p:custDataLst>
                <p:tags r:id="rId19"/>
              </p:custDataLst>
            </p:nvPr>
          </p:nvSpPr>
          <p:spPr>
            <a:xfrm rot="5400000">
              <a:off x="2216037" y="-880261"/>
              <a:ext cx="3284071" cy="554704"/>
            </a:xfrm>
            <a:prstGeom prst="rect">
              <a:avLst/>
            </a:prstGeom>
            <a:noFill/>
          </p:spPr>
          <p:txBody>
            <a:bodyPr wrap="square" rtlCol="0">
              <a:spAutoFit/>
            </a:bodyPr>
            <a:lstStyle/>
            <a:p>
              <a:pPr algn="ctr">
                <a:lnSpc>
                  <a:spcPts val="1800"/>
                </a:lnSpc>
              </a:pPr>
              <a:r>
                <a:rPr lang="en-US" dirty="0" smtClean="0"/>
                <a:t>Lowest possible</a:t>
              </a:r>
            </a:p>
            <a:p>
              <a:pPr algn="ctr">
                <a:lnSpc>
                  <a:spcPts val="1800"/>
                </a:lnSpc>
              </a:pPr>
              <a:r>
                <a:rPr lang="en-US" dirty="0" smtClean="0"/>
                <a:t>dose</a:t>
              </a:r>
              <a:endParaRPr lang="en-US" dirty="0"/>
            </a:p>
          </p:txBody>
        </p:sp>
      </p:grpSp>
    </p:spTree>
    <p:custDataLst>
      <p:tags r:id="rId1"/>
    </p:custDataLst>
    <p:extLst>
      <p:ext uri="{BB962C8B-B14F-4D97-AF65-F5344CB8AC3E}">
        <p14:creationId xmlns:p14="http://schemas.microsoft.com/office/powerpoint/2010/main" val="2772068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2" descr="C:\Documents and Settings\nly13897\Desktop\lowres selection for ppt\lowres selection for ppt\_T9P3285 def.jpg"/>
          <p:cNvPicPr>
            <a:picLocks noChangeAspect="1" noChangeArrowheads="1"/>
          </p:cNvPicPr>
          <p:nvPr>
            <p:custDataLst>
              <p:tags r:id="rId2"/>
            </p:custDataLst>
          </p:nvPr>
        </p:nvPicPr>
        <p:blipFill>
          <a:blip r:embed="rId30" cstate="screen"/>
          <a:srcRect/>
          <a:stretch>
            <a:fillRect/>
          </a:stretch>
        </p:blipFill>
        <p:spPr bwMode="auto">
          <a:xfrm>
            <a:off x="381000" y="1676400"/>
            <a:ext cx="4114800" cy="4777065"/>
          </a:xfrm>
          <a:prstGeom prst="rect">
            <a:avLst/>
          </a:prstGeom>
          <a:noFill/>
        </p:spPr>
      </p:pic>
      <p:pic>
        <p:nvPicPr>
          <p:cNvPr id="33" name="Picture 32"/>
          <p:cNvPicPr>
            <a:picLocks noChangeAspect="1"/>
          </p:cNvPicPr>
          <p:nvPr>
            <p:custDataLst>
              <p:tags r:id="rId3"/>
            </p:custDataLst>
          </p:nvPr>
        </p:nvPicPr>
        <p:blipFill rotWithShape="1">
          <a:blip r:embed="rId31" cstate="screen">
            <a:extLst>
              <a:ext uri="{28A0092B-C50C-407E-A947-70E740481C1C}">
                <a14:useLocalDpi xmlns:a14="http://schemas.microsoft.com/office/drawing/2010/main" val="0"/>
              </a:ext>
            </a:extLst>
          </a:blip>
          <a:srcRect/>
          <a:stretch/>
        </p:blipFill>
        <p:spPr>
          <a:xfrm>
            <a:off x="4495800" y="1676400"/>
            <a:ext cx="4419600" cy="4775138"/>
          </a:xfrm>
          <a:prstGeom prst="rect">
            <a:avLst/>
          </a:prstGeom>
        </p:spPr>
      </p:pic>
      <p:sp>
        <p:nvSpPr>
          <p:cNvPr id="26" name="Title 1"/>
          <p:cNvSpPr txBox="1">
            <a:spLocks/>
          </p:cNvSpPr>
          <p:nvPr>
            <p:custDataLst>
              <p:tags r:id="rId4"/>
            </p:custDataLst>
          </p:nvPr>
        </p:nvSpPr>
        <p:spPr bwMode="auto">
          <a:xfrm>
            <a:off x="392112" y="565150"/>
            <a:ext cx="8359775"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Overview: ALARA dilemma</a:t>
            </a:r>
            <a:br>
              <a:rPr lang="en-US" dirty="0" smtClean="0"/>
            </a:br>
            <a:endParaRPr lang="en-US" sz="1800" dirty="0">
              <a:solidFill>
                <a:srgbClr val="2BADB5"/>
              </a:solidFill>
            </a:endParaRPr>
          </a:p>
        </p:txBody>
      </p:sp>
      <p:grpSp>
        <p:nvGrpSpPr>
          <p:cNvPr id="2" name="Group 1"/>
          <p:cNvGrpSpPr/>
          <p:nvPr/>
        </p:nvGrpSpPr>
        <p:grpSpPr>
          <a:xfrm>
            <a:off x="4490036" y="3233540"/>
            <a:ext cx="4280435" cy="1676399"/>
            <a:chOff x="4490036" y="3233540"/>
            <a:chExt cx="4280435" cy="1676399"/>
          </a:xfrm>
        </p:grpSpPr>
        <p:sp>
          <p:nvSpPr>
            <p:cNvPr id="11" name="Down Arrow 10"/>
            <p:cNvSpPr/>
            <p:nvPr>
              <p:custDataLst>
                <p:tags r:id="rId26"/>
              </p:custDataLst>
            </p:nvPr>
          </p:nvSpPr>
          <p:spPr bwMode="auto">
            <a:xfrm rot="16200000">
              <a:off x="5720334" y="2003242"/>
              <a:ext cx="1676399" cy="413699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6" name="TextBox 15"/>
            <p:cNvSpPr txBox="1"/>
            <p:nvPr>
              <p:custDataLst>
                <p:tags r:id="rId27"/>
              </p:custDataLst>
            </p:nvPr>
          </p:nvSpPr>
          <p:spPr>
            <a:xfrm>
              <a:off x="5486400" y="3789402"/>
              <a:ext cx="3284071" cy="553998"/>
            </a:xfrm>
            <a:prstGeom prst="rect">
              <a:avLst/>
            </a:prstGeom>
            <a:noFill/>
          </p:spPr>
          <p:txBody>
            <a:bodyPr wrap="square" rtlCol="0">
              <a:spAutoFit/>
            </a:bodyPr>
            <a:lstStyle/>
            <a:p>
              <a:pPr>
                <a:lnSpc>
                  <a:spcPts val="1800"/>
                </a:lnSpc>
              </a:pPr>
              <a:r>
                <a:rPr lang="en-US" sz="1400" dirty="0" smtClean="0"/>
                <a:t>Image quality to </a:t>
              </a:r>
              <a:br>
                <a:rPr lang="en-US" sz="1400" dirty="0" smtClean="0"/>
              </a:br>
              <a:r>
                <a:rPr lang="en-US" sz="1400" dirty="0" smtClean="0"/>
                <a:t>diagnose and treat accurately</a:t>
              </a:r>
              <a:endParaRPr lang="en-US" sz="1400" dirty="0"/>
            </a:p>
          </p:txBody>
        </p:sp>
      </p:grpSp>
      <p:grpSp>
        <p:nvGrpSpPr>
          <p:cNvPr id="3" name="Group 2"/>
          <p:cNvGrpSpPr/>
          <p:nvPr/>
        </p:nvGrpSpPr>
        <p:grpSpPr>
          <a:xfrm>
            <a:off x="4490035" y="4724404"/>
            <a:ext cx="2302044" cy="1676395"/>
            <a:chOff x="4490035" y="4724404"/>
            <a:chExt cx="2302044" cy="1676395"/>
          </a:xfrm>
        </p:grpSpPr>
        <p:sp>
          <p:nvSpPr>
            <p:cNvPr id="9" name="Down Arrow 8"/>
            <p:cNvSpPr/>
            <p:nvPr>
              <p:custDataLst>
                <p:tags r:id="rId24"/>
              </p:custDataLst>
            </p:nvPr>
          </p:nvSpPr>
          <p:spPr bwMode="auto">
            <a:xfrm rot="16200000">
              <a:off x="4799369" y="4415070"/>
              <a:ext cx="1676395" cy="2295064"/>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7" name="TextBox 16"/>
            <p:cNvSpPr txBox="1"/>
            <p:nvPr>
              <p:custDataLst>
                <p:tags r:id="rId25"/>
              </p:custDataLst>
            </p:nvPr>
          </p:nvSpPr>
          <p:spPr>
            <a:xfrm>
              <a:off x="4582279" y="5283407"/>
              <a:ext cx="2209800" cy="553998"/>
            </a:xfrm>
            <a:prstGeom prst="rect">
              <a:avLst/>
            </a:prstGeom>
            <a:noFill/>
          </p:spPr>
          <p:txBody>
            <a:bodyPr wrap="square" rtlCol="0">
              <a:spAutoFit/>
            </a:bodyPr>
            <a:lstStyle/>
            <a:p>
              <a:pPr>
                <a:lnSpc>
                  <a:spcPts val="1800"/>
                </a:lnSpc>
              </a:pPr>
              <a:r>
                <a:rPr lang="en-US" sz="1400" dirty="0"/>
                <a:t>Obese and </a:t>
              </a:r>
              <a:br>
                <a:rPr lang="en-US" sz="1400" dirty="0"/>
              </a:br>
              <a:r>
                <a:rPr lang="en-US" sz="1400" dirty="0"/>
                <a:t>high-risk patients</a:t>
              </a:r>
            </a:p>
          </p:txBody>
        </p:sp>
      </p:grpSp>
      <p:grpSp>
        <p:nvGrpSpPr>
          <p:cNvPr id="4" name="Group 3"/>
          <p:cNvGrpSpPr/>
          <p:nvPr/>
        </p:nvGrpSpPr>
        <p:grpSpPr>
          <a:xfrm>
            <a:off x="4490035" y="1752602"/>
            <a:ext cx="2350730" cy="1676397"/>
            <a:chOff x="4490035" y="1752602"/>
            <a:chExt cx="2350730" cy="1676397"/>
          </a:xfrm>
        </p:grpSpPr>
        <p:sp>
          <p:nvSpPr>
            <p:cNvPr id="10" name="Down Arrow 9"/>
            <p:cNvSpPr/>
            <p:nvPr>
              <p:custDataLst>
                <p:tags r:id="rId22"/>
              </p:custDataLst>
            </p:nvPr>
          </p:nvSpPr>
          <p:spPr bwMode="auto">
            <a:xfrm rot="16200000">
              <a:off x="4799369" y="1443268"/>
              <a:ext cx="1676397" cy="2295066"/>
            </a:xfrm>
            <a:prstGeom prst="downArrow">
              <a:avLst/>
            </a:prstGeom>
            <a:solidFill>
              <a:srgbClr val="CDF9FF">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18" name="TextBox 17"/>
            <p:cNvSpPr txBox="1"/>
            <p:nvPr>
              <p:custDataLst>
                <p:tags r:id="rId23"/>
              </p:custDataLst>
            </p:nvPr>
          </p:nvSpPr>
          <p:spPr>
            <a:xfrm>
              <a:off x="4630965" y="2311606"/>
              <a:ext cx="2209800" cy="553998"/>
            </a:xfrm>
            <a:prstGeom prst="rect">
              <a:avLst/>
            </a:prstGeom>
            <a:noFill/>
          </p:spPr>
          <p:txBody>
            <a:bodyPr wrap="square" rtlCol="0">
              <a:spAutoFit/>
            </a:bodyPr>
            <a:lstStyle/>
            <a:p>
              <a:pPr>
                <a:lnSpc>
                  <a:spcPts val="1800"/>
                </a:lnSpc>
              </a:pPr>
              <a:r>
                <a:rPr lang="en-US" sz="1400" dirty="0"/>
                <a:t>Longer, more complex procedures</a:t>
              </a:r>
            </a:p>
          </p:txBody>
        </p:sp>
      </p:grpSp>
      <p:grpSp>
        <p:nvGrpSpPr>
          <p:cNvPr id="5" name="Group 4"/>
          <p:cNvGrpSpPr/>
          <p:nvPr/>
        </p:nvGrpSpPr>
        <p:grpSpPr>
          <a:xfrm>
            <a:off x="2200656" y="1752602"/>
            <a:ext cx="2295144" cy="1673352"/>
            <a:chOff x="2200656" y="1752602"/>
            <a:chExt cx="2295144" cy="1673352"/>
          </a:xfrm>
        </p:grpSpPr>
        <p:sp>
          <p:nvSpPr>
            <p:cNvPr id="7" name="Down Arrow 6"/>
            <p:cNvSpPr/>
            <p:nvPr>
              <p:custDataLst>
                <p:tags r:id="rId20"/>
              </p:custDataLst>
            </p:nvPr>
          </p:nvSpPr>
          <p:spPr bwMode="auto">
            <a:xfrm rot="5400000">
              <a:off x="2511552" y="1441706"/>
              <a:ext cx="1673352" cy="2295144"/>
            </a:xfrm>
            <a:prstGeom prst="downArrow">
              <a:avLst/>
            </a:prstGeom>
            <a:solidFill>
              <a:srgbClr val="D3F295">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charset="0"/>
              </a:endParaRPr>
            </a:p>
          </p:txBody>
        </p:sp>
        <p:sp>
          <p:nvSpPr>
            <p:cNvPr id="19" name="TextBox 18"/>
            <p:cNvSpPr txBox="1"/>
            <p:nvPr>
              <p:custDataLst>
                <p:tags r:id="rId21"/>
              </p:custDataLst>
            </p:nvPr>
          </p:nvSpPr>
          <p:spPr>
            <a:xfrm>
              <a:off x="2590800" y="2310082"/>
              <a:ext cx="1905000" cy="306302"/>
            </a:xfrm>
            <a:prstGeom prst="rect">
              <a:avLst/>
            </a:prstGeom>
            <a:noFill/>
          </p:spPr>
          <p:txBody>
            <a:bodyPr wrap="square" rtlCol="0">
              <a:spAutoFit/>
            </a:bodyPr>
            <a:lstStyle/>
            <a:p>
              <a:pPr>
                <a:lnSpc>
                  <a:spcPts val="1800"/>
                </a:lnSpc>
              </a:pPr>
              <a:r>
                <a:rPr lang="en-US" sz="1400" dirty="0" smtClean="0">
                  <a:solidFill>
                    <a:schemeClr val="tx1"/>
                  </a:solidFill>
                </a:rPr>
                <a:t>Manage patient dose</a:t>
              </a:r>
              <a:endParaRPr lang="en-US" sz="1400" dirty="0">
                <a:solidFill>
                  <a:schemeClr val="tx1"/>
                </a:solidFill>
              </a:endParaRPr>
            </a:p>
          </p:txBody>
        </p:sp>
      </p:grpSp>
      <p:grpSp>
        <p:nvGrpSpPr>
          <p:cNvPr id="6" name="Group 5"/>
          <p:cNvGrpSpPr/>
          <p:nvPr/>
        </p:nvGrpSpPr>
        <p:grpSpPr>
          <a:xfrm>
            <a:off x="2200656" y="4727448"/>
            <a:ext cx="2418897" cy="1673352"/>
            <a:chOff x="2200656" y="4727448"/>
            <a:chExt cx="2418897" cy="1673352"/>
          </a:xfrm>
        </p:grpSpPr>
        <p:sp>
          <p:nvSpPr>
            <p:cNvPr id="8" name="Down Arrow 7"/>
            <p:cNvSpPr/>
            <p:nvPr>
              <p:custDataLst>
                <p:tags r:id="rId18"/>
              </p:custDataLst>
            </p:nvPr>
          </p:nvSpPr>
          <p:spPr bwMode="auto">
            <a:xfrm rot="5400000">
              <a:off x="2511552" y="4416552"/>
              <a:ext cx="1673352" cy="2295144"/>
            </a:xfrm>
            <a:prstGeom prst="downArrow">
              <a:avLst/>
            </a:prstGeom>
            <a:solidFill>
              <a:srgbClr val="D3F295">
                <a:alpha val="8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chemeClr val="bg1"/>
                </a:solidFill>
                <a:effectLst/>
                <a:latin typeface="Arial" charset="0"/>
              </a:endParaRPr>
            </a:p>
          </p:txBody>
        </p:sp>
        <p:sp>
          <p:nvSpPr>
            <p:cNvPr id="20" name="TextBox 19"/>
            <p:cNvSpPr txBox="1"/>
            <p:nvPr>
              <p:custDataLst>
                <p:tags r:id="rId19"/>
              </p:custDataLst>
            </p:nvPr>
          </p:nvSpPr>
          <p:spPr>
            <a:xfrm>
              <a:off x="2590800" y="5260848"/>
              <a:ext cx="2028753" cy="553998"/>
            </a:xfrm>
            <a:prstGeom prst="rect">
              <a:avLst/>
            </a:prstGeom>
            <a:noFill/>
          </p:spPr>
          <p:txBody>
            <a:bodyPr wrap="square" rtlCol="0">
              <a:spAutoFit/>
            </a:bodyPr>
            <a:lstStyle/>
            <a:p>
              <a:pPr>
                <a:lnSpc>
                  <a:spcPts val="1800"/>
                </a:lnSpc>
              </a:pPr>
              <a:r>
                <a:rPr lang="en-US" sz="1400" dirty="0" smtClean="0">
                  <a:solidFill>
                    <a:schemeClr val="tx1"/>
                  </a:solidFill>
                </a:rPr>
                <a:t>Manage dose for clinical staff</a:t>
              </a:r>
              <a:endParaRPr lang="en-US" sz="1400" dirty="0">
                <a:solidFill>
                  <a:schemeClr val="tx1"/>
                </a:solidFill>
              </a:endParaRPr>
            </a:p>
          </p:txBody>
        </p:sp>
      </p:grpSp>
      <p:sp>
        <p:nvSpPr>
          <p:cNvPr id="20482" name="AutoShape 2" descr="https://www.marcomxchange.philips.com/teams/do/StreamAssetContent?stream_id=50d13e6d08cd352569ac6ca5d92a456ba780b056&amp;stream_id_type=asset&amp;content_kind=screen_res"/>
          <p:cNvSpPr>
            <a:spLocks noChangeAspect="1" noChangeArrowheads="1"/>
          </p:cNvSpPr>
          <p:nvPr>
            <p:custDataLst>
              <p:tags r:id="rId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4" name="AutoShape 4" descr="https://www.marcomxchange.philips.com/teams/do/StreamAssetContent?stream_id=50d13e6d08cd352569ac6ca5d92a456ba780b056&amp;stream_id_type=asset&amp;content_kind=screen_res"/>
          <p:cNvSpPr>
            <a:spLocks noChangeAspect="1" noChangeArrowheads="1"/>
          </p:cNvSpPr>
          <p:nvPr>
            <p:custDataLst>
              <p:tags r:id="rId6"/>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6" name="AutoShape 6" descr="https://www.marcomxchange.philips.com/teams/do/StreamAssetContent?stream_id=50d13e6d08cd352569ac6ca5d92a456ba780b056&amp;stream_id_type=asset&amp;content_kind=screen_res"/>
          <p:cNvSpPr>
            <a:spLocks noChangeAspect="1" noChangeArrowheads="1"/>
          </p:cNvSpPr>
          <p:nvPr>
            <p:custDataLst>
              <p:tags r:id="rId7"/>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88" name="AutoShape 8" descr="https://www.marcomxchange.philips.com/teams/do/StreamAssetContent?stream_id=50d13e6d08cd352569ac6ca5d92a456ba780b056&amp;stream_id_type=asset&amp;content_kind=screen_res"/>
          <p:cNvSpPr>
            <a:spLocks noChangeAspect="1" noChangeArrowheads="1"/>
          </p:cNvSpPr>
          <p:nvPr>
            <p:custDataLst>
              <p:tags r:id="rId8"/>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0" name="AutoShape 10" descr="https://www.marcomxchange.philips.com/teams/do/StreamAssetContent?stream_id=50d13e6d08cd352569ac6ca5d92a456ba780b056&amp;stream_id_type=asset&amp;content_kind=screen_res"/>
          <p:cNvSpPr>
            <a:spLocks noChangeAspect="1" noChangeArrowheads="1"/>
          </p:cNvSpPr>
          <p:nvPr>
            <p:custDataLst>
              <p:tags r:id="rId9"/>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2" name="AutoShape 12" descr="https://www.marcomxchange.philips.com/teams/do/StreamAssetContent?stream_id=090fc90849abdf893f594868c937ea425348b05c&amp;stream_id_type=asset&amp;content_kind=screen_res"/>
          <p:cNvSpPr>
            <a:spLocks noChangeAspect="1" noChangeArrowheads="1"/>
          </p:cNvSpPr>
          <p:nvPr>
            <p:custDataLst>
              <p:tags r:id="rId10"/>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4" name="AutoShape 14" descr="https://www.marcomxchange.philips.com/teams/do/StreamAssetContent?stream_id=090fc90849abdf893f594868c937ea425348b05c&amp;stream_id_type=asset&amp;content_kind=screen_res"/>
          <p:cNvSpPr>
            <a:spLocks noChangeAspect="1" noChangeArrowheads="1"/>
          </p:cNvSpPr>
          <p:nvPr>
            <p:custDataLst>
              <p:tags r:id="rId11"/>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6" name="AutoShape 16" descr="https://www.marcomxchange.philips.com/teams/do/StreamAssetContent?stream_id=090fc90849abdf893f594868c937ea425348b05c&amp;stream_id_type=asset&amp;content_kind=screen_res"/>
          <p:cNvSpPr>
            <a:spLocks noChangeAspect="1" noChangeArrowheads="1"/>
          </p:cNvSpPr>
          <p:nvPr>
            <p:custDataLst>
              <p:tags r:id="rId12"/>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498" name="AutoShape 18" descr="https://www.marcomxchange.philips.com/teams/do/StreamAssetContent?stream_id=090fc90849abdf893f594868c937ea425348b05c&amp;stream_id_type=asset&amp;content_kind=thumbnail"/>
          <p:cNvSpPr>
            <a:spLocks noChangeAspect="1" noChangeArrowheads="1"/>
          </p:cNvSpPr>
          <p:nvPr>
            <p:custDataLst>
              <p:tags r:id="rId13"/>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0" name="AutoShape 20" descr="https://www.marcomxchange.philips.com/teams/do/StreamAssetContent?stream_id=090fc90849abdf893f594868c937ea425348b05c&amp;stream_id_type=asset&amp;content_kind=screen_res"/>
          <p:cNvSpPr>
            <a:spLocks noChangeAspect="1" noChangeArrowheads="1"/>
          </p:cNvSpPr>
          <p:nvPr>
            <p:custDataLst>
              <p:tags r:id="rId14"/>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0502" name="AutoShape 22" descr="https://www.marcomxchange.philips.com/teams/do/StreamAssetContent?stream_id=090fc90849abdf893f594868c937ea425348b05c&amp;stream_id_type=asset&amp;content_kind=screen_res"/>
          <p:cNvSpPr>
            <a:spLocks noChangeAspect="1" noChangeArrowheads="1"/>
          </p:cNvSpPr>
          <p:nvPr>
            <p:custDataLst>
              <p:tags r:id="rId15"/>
            </p:custDataLst>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dirty="0"/>
          </a:p>
        </p:txBody>
      </p:sp>
      <p:sp>
        <p:nvSpPr>
          <p:cNvPr id="28" name="Slide Number Placeholder 3"/>
          <p:cNvSpPr txBox="1">
            <a:spLocks/>
          </p:cNvSpPr>
          <p:nvPr>
            <p:custDataLst>
              <p:tags r:id="rId16"/>
            </p:custDataLst>
          </p:nvPr>
        </p:nvSpPr>
        <p:spPr>
          <a:xfrm>
            <a:off x="8521966" y="6525344"/>
            <a:ext cx="449127" cy="279400"/>
          </a:xfrm>
          <a:prstGeom prst="rect">
            <a:avLst/>
          </a:prstGeom>
        </p:spPr>
        <p:txBody>
          <a:bodyPr/>
          <a:lstStyle>
            <a:defPPr>
              <a:defRPr lang="en-GB"/>
            </a:defPPr>
            <a:lvl1pPr algn="l" rtl="0" fontAlgn="base">
              <a:spcBef>
                <a:spcPct val="0"/>
              </a:spcBef>
              <a:spcAft>
                <a:spcPct val="0"/>
              </a:spcAft>
              <a:defRPr sz="2000" kern="1200">
                <a:solidFill>
                  <a:srgbClr val="000000"/>
                </a:solidFill>
                <a:latin typeface="Arial" pitchFamily="34" charset="0"/>
                <a:ea typeface="+mn-ea"/>
                <a:cs typeface="Arial" pitchFamily="34" charset="0"/>
              </a:defRPr>
            </a:lvl1pPr>
            <a:lvl2pPr marL="455613" indent="1588" algn="l" rtl="0" fontAlgn="base">
              <a:spcBef>
                <a:spcPct val="0"/>
              </a:spcBef>
              <a:spcAft>
                <a:spcPct val="0"/>
              </a:spcAft>
              <a:defRPr sz="2000" kern="1200">
                <a:solidFill>
                  <a:srgbClr val="000000"/>
                </a:solidFill>
                <a:latin typeface="Arial" pitchFamily="34" charset="0"/>
                <a:ea typeface="+mn-ea"/>
                <a:cs typeface="Arial" pitchFamily="34" charset="0"/>
              </a:defRPr>
            </a:lvl2pPr>
            <a:lvl3pPr marL="912813" indent="1588" algn="l" rtl="0" fontAlgn="base">
              <a:spcBef>
                <a:spcPct val="0"/>
              </a:spcBef>
              <a:spcAft>
                <a:spcPct val="0"/>
              </a:spcAft>
              <a:defRPr sz="2000" kern="1200">
                <a:solidFill>
                  <a:srgbClr val="000000"/>
                </a:solidFill>
                <a:latin typeface="Arial" pitchFamily="34" charset="0"/>
                <a:ea typeface="+mn-ea"/>
                <a:cs typeface="Arial" pitchFamily="34" charset="0"/>
              </a:defRPr>
            </a:lvl3pPr>
            <a:lvl4pPr marL="1370013" indent="1588" algn="l" rtl="0" fontAlgn="base">
              <a:spcBef>
                <a:spcPct val="0"/>
              </a:spcBef>
              <a:spcAft>
                <a:spcPct val="0"/>
              </a:spcAft>
              <a:defRPr sz="2000" kern="1200">
                <a:solidFill>
                  <a:srgbClr val="000000"/>
                </a:solidFill>
                <a:latin typeface="Arial" pitchFamily="34" charset="0"/>
                <a:ea typeface="+mn-ea"/>
                <a:cs typeface="Arial" pitchFamily="34" charset="0"/>
              </a:defRPr>
            </a:lvl4pPr>
            <a:lvl5pPr marL="1827213" indent="1588" algn="l" rtl="0" fontAlgn="base">
              <a:spcBef>
                <a:spcPct val="0"/>
              </a:spcBef>
              <a:spcAft>
                <a:spcPct val="0"/>
              </a:spcAft>
              <a:defRPr sz="2000" kern="1200">
                <a:solidFill>
                  <a:srgbClr val="000000"/>
                </a:solidFill>
                <a:latin typeface="Arial" pitchFamily="34" charset="0"/>
                <a:ea typeface="+mn-ea"/>
                <a:cs typeface="Arial" pitchFamily="34" charset="0"/>
              </a:defRPr>
            </a:lvl5pPr>
            <a:lvl6pPr marL="2286000" algn="l" defTabSz="914400" rtl="0" eaLnBrk="1" latinLnBrk="0" hangingPunct="1">
              <a:defRPr sz="2000" kern="1200">
                <a:solidFill>
                  <a:srgbClr val="000000"/>
                </a:solidFill>
                <a:latin typeface="Arial" pitchFamily="34" charset="0"/>
                <a:ea typeface="+mn-ea"/>
                <a:cs typeface="Arial" pitchFamily="34" charset="0"/>
              </a:defRPr>
            </a:lvl6pPr>
            <a:lvl7pPr marL="2743200" algn="l" defTabSz="914400" rtl="0" eaLnBrk="1" latinLnBrk="0" hangingPunct="1">
              <a:defRPr sz="2000" kern="1200">
                <a:solidFill>
                  <a:srgbClr val="000000"/>
                </a:solidFill>
                <a:latin typeface="Arial" pitchFamily="34" charset="0"/>
                <a:ea typeface="+mn-ea"/>
                <a:cs typeface="Arial" pitchFamily="34" charset="0"/>
              </a:defRPr>
            </a:lvl7pPr>
            <a:lvl8pPr marL="3200400" algn="l" defTabSz="914400" rtl="0" eaLnBrk="1" latinLnBrk="0" hangingPunct="1">
              <a:defRPr sz="2000" kern="1200">
                <a:solidFill>
                  <a:srgbClr val="000000"/>
                </a:solidFill>
                <a:latin typeface="Arial" pitchFamily="34" charset="0"/>
                <a:ea typeface="+mn-ea"/>
                <a:cs typeface="Arial" pitchFamily="34" charset="0"/>
              </a:defRPr>
            </a:lvl8pPr>
            <a:lvl9pPr marL="3657600" algn="l" defTabSz="914400" rtl="0" eaLnBrk="1" latinLnBrk="0" hangingPunct="1">
              <a:defRPr sz="2000" kern="1200">
                <a:solidFill>
                  <a:srgbClr val="000000"/>
                </a:solidFill>
                <a:latin typeface="Arial" pitchFamily="34" charset="0"/>
                <a:ea typeface="+mn-ea"/>
                <a:cs typeface="Arial" pitchFamily="34" charset="0"/>
              </a:defRPr>
            </a:lvl9pPr>
          </a:lstStyle>
          <a:p>
            <a:pPr algn="r">
              <a:defRPr/>
            </a:pPr>
            <a:fld id="{15644842-17DD-4540-A477-FB267C17803A}" type="slidenum">
              <a:rPr lang="en-GB" sz="1000" smtClean="0"/>
              <a:pPr algn="r">
                <a:defRPr/>
              </a:pPr>
              <a:t>11</a:t>
            </a:fld>
            <a:endParaRPr lang="en-GB" sz="1000" dirty="0"/>
          </a:p>
        </p:txBody>
      </p:sp>
      <p:pic>
        <p:nvPicPr>
          <p:cNvPr id="32" name="Picture 20" descr="http://www.safetysign.com/images/catlog/product/large/H1389.png"/>
          <p:cNvPicPr>
            <a:picLocks noChangeAspect="1" noChangeArrowheads="1"/>
          </p:cNvPicPr>
          <p:nvPr>
            <p:custDataLst>
              <p:tags r:id="rId17"/>
            </p:custDataLst>
          </p:nvPr>
        </p:nvPicPr>
        <p:blipFill>
          <a:blip r:embed="rId32" cstate="screen"/>
          <a:srcRect/>
          <a:stretch>
            <a:fillRect/>
          </a:stretch>
        </p:blipFill>
        <p:spPr bwMode="auto">
          <a:xfrm>
            <a:off x="7418616" y="178600"/>
            <a:ext cx="1208416" cy="874725"/>
          </a:xfrm>
          <a:prstGeom prst="rect">
            <a:avLst/>
          </a:prstGeom>
          <a:noFill/>
        </p:spPr>
      </p:pic>
    </p:spTree>
    <p:custDataLst>
      <p:tags r:id="rId1"/>
    </p:custDataLst>
    <p:extLst>
      <p:ext uri="{BB962C8B-B14F-4D97-AF65-F5344CB8AC3E}">
        <p14:creationId xmlns:p14="http://schemas.microsoft.com/office/powerpoint/2010/main" val="4055301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48179D-2D8D-4884-930F-A56D18115D70}" type="slidenum">
              <a:rPr lang="en-US" smtClean="0"/>
              <a:pPr/>
              <a:t>12</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i="1" dirty="0" smtClean="0"/>
              <a:t>Image Quality…</a:t>
            </a:r>
            <a:endParaRPr lang="en-US" i="1" dirty="0"/>
          </a:p>
        </p:txBody>
      </p:sp>
    </p:spTree>
    <p:custDataLst>
      <p:tags r:id="rId1"/>
    </p:custDataLst>
    <p:extLst>
      <p:ext uri="{BB962C8B-B14F-4D97-AF65-F5344CB8AC3E}">
        <p14:creationId xmlns:p14="http://schemas.microsoft.com/office/powerpoint/2010/main" val="259918796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custDataLst>
              <p:tags r:id="rId2"/>
            </p:custDataLst>
          </p:nvPr>
        </p:nvSpPr>
        <p:spPr bwMode="auto">
          <a:xfrm>
            <a:off x="-324544" y="1268760"/>
            <a:ext cx="9793087" cy="5904656"/>
          </a:xfrm>
          <a:prstGeom prst="rect">
            <a:avLst/>
          </a:prstGeom>
          <a:solidFill>
            <a:schemeClr val="accent5">
              <a:lumMod val="50000"/>
              <a:alpha val="80000"/>
            </a:schemeClr>
          </a:solidFill>
          <a:ln w="9525" cap="flat" cmpd="sng" algn="ctr">
            <a:noFill/>
            <a:prstDash val="solid"/>
            <a:round/>
            <a:headEnd type="none" w="med" len="med"/>
            <a:tailEnd type="none" w="med" len="med"/>
          </a:ln>
          <a:effectLst/>
        </p:spPr>
        <p:txBody>
          <a:bodyPr/>
          <a:lstStyle/>
          <a:p>
            <a:pPr>
              <a:defRPr/>
            </a:pPr>
            <a:endParaRPr dirty="0"/>
          </a:p>
        </p:txBody>
      </p:sp>
      <p:sp>
        <p:nvSpPr>
          <p:cNvPr id="13" name="Title 1"/>
          <p:cNvSpPr txBox="1">
            <a:spLocks/>
          </p:cNvSpPr>
          <p:nvPr>
            <p:custDataLst>
              <p:tags r:id="rId3"/>
            </p:custDataLst>
          </p:nvPr>
        </p:nvSpPr>
        <p:spPr bwMode="auto">
          <a:xfrm>
            <a:off x="304800" y="565150"/>
            <a:ext cx="8359775" cy="914400"/>
          </a:xfrm>
          <a:prstGeom prst="rect">
            <a:avLst/>
          </a:prstGeom>
          <a:noFill/>
          <a:ln w="0">
            <a:noFill/>
            <a:miter lim="800000"/>
            <a:headEnd/>
            <a:tailEnd/>
          </a:ln>
          <a:effectLst/>
        </p:spPr>
        <p:txBody>
          <a:bodyPr vert="horz" wrap="square" lIns="9144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lang="en-US" dirty="0" smtClean="0"/>
              <a:t>What is ClarityIQ?</a:t>
            </a:r>
            <a:endParaRPr sz="1800" dirty="0">
              <a:solidFill>
                <a:srgbClr val="0B5ED7"/>
              </a:solidFill>
            </a:endParaRPr>
          </a:p>
        </p:txBody>
      </p:sp>
      <p:sp>
        <p:nvSpPr>
          <p:cNvPr id="4" name="Slide Number Placeholder 3"/>
          <p:cNvSpPr>
            <a:spLocks noGrp="1"/>
          </p:cNvSpPr>
          <p:nvPr>
            <p:ph type="sldNum" sz="quarter" idx="10"/>
          </p:nvPr>
        </p:nvSpPr>
        <p:spPr/>
        <p:txBody>
          <a:bodyPr/>
          <a:lstStyle/>
          <a:p>
            <a:fld id="{B505C01A-8703-4B2F-B6FB-C435A0E95E69}" type="slidenum">
              <a:rPr lang="en-US" smtClean="0"/>
              <a:pPr/>
              <a:t>13</a:t>
            </a:fld>
            <a:endParaRPr lang="en-US" dirty="0"/>
          </a:p>
        </p:txBody>
      </p:sp>
      <p:sp>
        <p:nvSpPr>
          <p:cNvPr id="6" name="TextBox 5"/>
          <p:cNvSpPr txBox="1"/>
          <p:nvPr/>
        </p:nvSpPr>
        <p:spPr>
          <a:xfrm>
            <a:off x="1475656" y="5415708"/>
            <a:ext cx="1151277" cy="307777"/>
          </a:xfrm>
          <a:prstGeom prst="rect">
            <a:avLst/>
          </a:prstGeom>
          <a:noFill/>
        </p:spPr>
        <p:txBody>
          <a:bodyPr wrap="none" rtlCol="0">
            <a:spAutoFit/>
          </a:bodyPr>
          <a:lstStyle/>
          <a:p>
            <a:r>
              <a:rPr lang="en-US" sz="1400" i="1" dirty="0" smtClean="0"/>
              <a:t>Click to play</a:t>
            </a:r>
            <a:endParaRPr lang="en-US" sz="1400" i="1" dirty="0"/>
          </a:p>
        </p:txBody>
      </p:sp>
      <p:pic>
        <p:nvPicPr>
          <p:cNvPr id="2" name="ClarityIQ_MASTER_USA_V06 low res.wmv">
            <a:hlinkClick r:id="" action="ppaction://media"/>
          </p:cNvPr>
          <p:cNvPicPr>
            <a:picLocks noChangeAspect="1"/>
          </p:cNvPicPr>
          <p:nvPr>
            <a:videoFile r:link="rId5"/>
            <p:custDataLst>
              <p:tags r:id="rId6"/>
            </p:custDataLst>
            <p:extLst>
              <p:ext uri="{DAA4B4D4-6D71-4841-9C94-3DE7FCFB9230}">
                <p14:media xmlns:p14="http://schemas.microsoft.com/office/powerpoint/2010/main" r:embed="rId4"/>
              </p:ext>
            </p:extLst>
          </p:nvPr>
        </p:nvPicPr>
        <p:blipFill>
          <a:blip r:embed="rId9"/>
          <a:stretch>
            <a:fillRect/>
          </a:stretch>
        </p:blipFill>
        <p:spPr>
          <a:xfrm>
            <a:off x="1363982" y="1714500"/>
            <a:ext cx="6376370" cy="3586708"/>
          </a:xfrm>
          <a:prstGeom prst="rect">
            <a:avLst/>
          </a:prstGeom>
          <a:solidFill>
            <a:srgbClr val="4F81BD"/>
          </a:solidFill>
          <a:ln>
            <a:noFill/>
          </a:ln>
          <a:effectLst>
            <a:innerShdw blurRad="469900">
              <a:srgbClr val="000000">
                <a:alpha val="86000"/>
              </a:srgbClr>
            </a:innerShdw>
          </a:effectLst>
          <a:scene3d>
            <a:camera prst="orthographicFront"/>
            <a:lightRig rig="soft" dir="t"/>
          </a:scene3d>
          <a:sp3d/>
        </p:spPr>
      </p:pic>
    </p:spTree>
    <p:custDataLst>
      <p:tags r:id="rId1"/>
    </p:custDataLst>
    <p:extLst>
      <p:ext uri="{BB962C8B-B14F-4D97-AF65-F5344CB8AC3E}">
        <p14:creationId xmlns:p14="http://schemas.microsoft.com/office/powerpoint/2010/main" val="9846350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6" y="404664"/>
            <a:ext cx="8359775" cy="914400"/>
          </a:xfrm>
        </p:spPr>
        <p:txBody>
          <a:bodyPr/>
          <a:lstStyle/>
          <a:p>
            <a:r>
              <a:rPr lang="en-US" dirty="0"/>
              <a:t>Impact of </a:t>
            </a:r>
            <a:r>
              <a:rPr lang="en-US" dirty="0" smtClean="0"/>
              <a:t>ClarityIQ</a:t>
            </a:r>
            <a:br>
              <a:rPr lang="en-US" dirty="0" smtClean="0"/>
            </a:br>
            <a:r>
              <a:rPr lang="en-US" sz="2000" i="1" dirty="0" smtClean="0">
                <a:solidFill>
                  <a:schemeClr val="accent2"/>
                </a:solidFill>
              </a:rPr>
              <a:t>Cardiac Cine and Fluoro</a:t>
            </a:r>
            <a:endParaRPr lang="en-US" sz="2800" i="1" dirty="0">
              <a:solidFill>
                <a:schemeClr val="accent2"/>
              </a:solidFill>
            </a:endParaRPr>
          </a:p>
        </p:txBody>
      </p:sp>
      <p:sp>
        <p:nvSpPr>
          <p:cNvPr id="5" name="Slide Number Placeholder 4"/>
          <p:cNvSpPr>
            <a:spLocks noGrp="1"/>
          </p:cNvSpPr>
          <p:nvPr>
            <p:ph type="sldNum" sz="quarter" idx="10"/>
          </p:nvPr>
        </p:nvSpPr>
        <p:spPr/>
        <p:txBody>
          <a:bodyPr/>
          <a:lstStyle/>
          <a:p>
            <a:fld id="{D07CA4F3-7F21-4CBF-BFD9-5235988951DC}" type="slidenum">
              <a:rPr lang="en-US" smtClean="0"/>
              <a:pPr/>
              <a:t>14</a:t>
            </a:fld>
            <a:endParaRPr lang="en-US"/>
          </a:p>
        </p:txBody>
      </p:sp>
      <p:sp>
        <p:nvSpPr>
          <p:cNvPr id="3" name="TextBox 2"/>
          <p:cNvSpPr txBox="1"/>
          <p:nvPr/>
        </p:nvSpPr>
        <p:spPr>
          <a:xfrm>
            <a:off x="492148" y="4591697"/>
            <a:ext cx="1367682" cy="338554"/>
          </a:xfrm>
          <a:prstGeom prst="rect">
            <a:avLst/>
          </a:prstGeom>
          <a:noFill/>
        </p:spPr>
        <p:txBody>
          <a:bodyPr wrap="none" rtlCol="0">
            <a:spAutoFit/>
          </a:bodyPr>
          <a:lstStyle/>
          <a:p>
            <a:r>
              <a:rPr lang="en-US" sz="1600" dirty="0" smtClean="0">
                <a:solidFill>
                  <a:schemeClr val="accent2"/>
                </a:solidFill>
              </a:rPr>
              <a:t>Cardiac Cine</a:t>
            </a:r>
            <a:endParaRPr lang="en-US" sz="1600" dirty="0">
              <a:solidFill>
                <a:schemeClr val="accent2"/>
              </a:solidFill>
            </a:endParaRPr>
          </a:p>
        </p:txBody>
      </p:sp>
      <p:sp>
        <p:nvSpPr>
          <p:cNvPr id="7" name="TextBox 6"/>
          <p:cNvSpPr txBox="1"/>
          <p:nvPr/>
        </p:nvSpPr>
        <p:spPr>
          <a:xfrm>
            <a:off x="5003800" y="4591697"/>
            <a:ext cx="1527982" cy="338554"/>
          </a:xfrm>
          <a:prstGeom prst="rect">
            <a:avLst/>
          </a:prstGeom>
          <a:noFill/>
        </p:spPr>
        <p:txBody>
          <a:bodyPr wrap="none" rtlCol="0">
            <a:spAutoFit/>
          </a:bodyPr>
          <a:lstStyle/>
          <a:p>
            <a:r>
              <a:rPr lang="en-US" sz="1600" dirty="0" smtClean="0">
                <a:solidFill>
                  <a:schemeClr val="accent2"/>
                </a:solidFill>
              </a:rPr>
              <a:t>Cardiac Fluoro</a:t>
            </a:r>
            <a:endParaRPr lang="en-US" sz="1600" dirty="0">
              <a:solidFill>
                <a:schemeClr val="accent2"/>
              </a:solidFill>
            </a:endParaRPr>
          </a:p>
        </p:txBody>
      </p:sp>
      <p:graphicFrame>
        <p:nvGraphicFramePr>
          <p:cNvPr id="9" name="Chart 8"/>
          <p:cNvGraphicFramePr>
            <a:graphicFrameLocks/>
          </p:cNvGraphicFramePr>
          <p:nvPr>
            <p:extLst>
              <p:ext uri="{D42A27DB-BD31-4B8C-83A1-F6EECF244321}">
                <p14:modId xmlns:p14="http://schemas.microsoft.com/office/powerpoint/2010/main" val="3756253961"/>
              </p:ext>
            </p:extLst>
          </p:nvPr>
        </p:nvGraphicFramePr>
        <p:xfrm>
          <a:off x="-108520" y="1268760"/>
          <a:ext cx="4680520" cy="34071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Chart 9"/>
          <p:cNvGraphicFramePr>
            <a:graphicFrameLocks/>
          </p:cNvGraphicFramePr>
          <p:nvPr>
            <p:extLst>
              <p:ext uri="{D42A27DB-BD31-4B8C-83A1-F6EECF244321}">
                <p14:modId xmlns:p14="http://schemas.microsoft.com/office/powerpoint/2010/main" val="2125483225"/>
              </p:ext>
            </p:extLst>
          </p:nvPr>
        </p:nvGraphicFramePr>
        <p:xfrm>
          <a:off x="4499992" y="1269197"/>
          <a:ext cx="4644008" cy="3481645"/>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p:cNvSpPr txBox="1"/>
          <p:nvPr/>
        </p:nvSpPr>
        <p:spPr>
          <a:xfrm>
            <a:off x="323528" y="6093296"/>
            <a:ext cx="3962051" cy="400110"/>
          </a:xfrm>
          <a:prstGeom prst="rect">
            <a:avLst/>
          </a:prstGeom>
          <a:noFill/>
        </p:spPr>
        <p:txBody>
          <a:bodyPr wrap="square" rtlCol="0">
            <a:spAutoFit/>
          </a:bodyPr>
          <a:lstStyle/>
          <a:p>
            <a:r>
              <a:rPr lang="en-US" sz="1000" dirty="0"/>
              <a:t>NOTE:  Entrance dose measured on phantom according to IEC standard using the default x-ray protocol for each system</a:t>
            </a:r>
            <a:r>
              <a:rPr lang="en-US" sz="1000" dirty="0" smtClean="0"/>
              <a:t>.</a:t>
            </a:r>
            <a:endParaRPr lang="en-US" sz="1000" i="1" dirty="0"/>
          </a:p>
        </p:txBody>
      </p:sp>
    </p:spTree>
    <p:extLst>
      <p:ext uri="{BB962C8B-B14F-4D97-AF65-F5344CB8AC3E}">
        <p14:creationId xmlns:p14="http://schemas.microsoft.com/office/powerpoint/2010/main" val="8739938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6" y="404664"/>
            <a:ext cx="8359775" cy="914400"/>
          </a:xfrm>
        </p:spPr>
        <p:txBody>
          <a:bodyPr/>
          <a:lstStyle/>
          <a:p>
            <a:r>
              <a:rPr lang="en-US" dirty="0"/>
              <a:t>Impact of </a:t>
            </a:r>
            <a:r>
              <a:rPr lang="en-US" dirty="0" smtClean="0"/>
              <a:t>ClarityIQ</a:t>
            </a:r>
            <a:br>
              <a:rPr lang="en-US" dirty="0" smtClean="0"/>
            </a:br>
            <a:r>
              <a:rPr lang="en-US" sz="2000" i="1" dirty="0" smtClean="0">
                <a:solidFill>
                  <a:schemeClr val="accent2"/>
                </a:solidFill>
              </a:rPr>
              <a:t>Pediatric Cardiac Cine and Fluoro</a:t>
            </a:r>
            <a:endParaRPr lang="en-US" sz="2800" i="1" dirty="0">
              <a:solidFill>
                <a:schemeClr val="accent2"/>
              </a:solidFill>
            </a:endParaRPr>
          </a:p>
        </p:txBody>
      </p:sp>
      <p:sp>
        <p:nvSpPr>
          <p:cNvPr id="5" name="Slide Number Placeholder 4"/>
          <p:cNvSpPr>
            <a:spLocks noGrp="1"/>
          </p:cNvSpPr>
          <p:nvPr>
            <p:ph type="sldNum" sz="quarter" idx="10"/>
          </p:nvPr>
        </p:nvSpPr>
        <p:spPr/>
        <p:txBody>
          <a:bodyPr/>
          <a:lstStyle/>
          <a:p>
            <a:fld id="{D07CA4F3-7F21-4CBF-BFD9-5235988951DC}" type="slidenum">
              <a:rPr lang="en-US" smtClean="0"/>
              <a:pPr/>
              <a:t>15</a:t>
            </a:fld>
            <a:endParaRPr lang="en-US"/>
          </a:p>
        </p:txBody>
      </p:sp>
      <p:sp>
        <p:nvSpPr>
          <p:cNvPr id="3" name="TextBox 2"/>
          <p:cNvSpPr txBox="1"/>
          <p:nvPr/>
        </p:nvSpPr>
        <p:spPr>
          <a:xfrm>
            <a:off x="477709" y="4437112"/>
            <a:ext cx="2222083" cy="338554"/>
          </a:xfrm>
          <a:prstGeom prst="rect">
            <a:avLst/>
          </a:prstGeom>
          <a:noFill/>
        </p:spPr>
        <p:txBody>
          <a:bodyPr wrap="none" rtlCol="0">
            <a:spAutoFit/>
          </a:bodyPr>
          <a:lstStyle/>
          <a:p>
            <a:r>
              <a:rPr lang="en-US" sz="1600" dirty="0" smtClean="0">
                <a:solidFill>
                  <a:schemeClr val="accent2"/>
                </a:solidFill>
              </a:rPr>
              <a:t>Pediatric Cardiac Cine</a:t>
            </a:r>
            <a:endParaRPr lang="en-US" sz="1600" dirty="0">
              <a:solidFill>
                <a:schemeClr val="accent2"/>
              </a:solidFill>
            </a:endParaRPr>
          </a:p>
        </p:txBody>
      </p:sp>
      <p:sp>
        <p:nvSpPr>
          <p:cNvPr id="7" name="TextBox 6"/>
          <p:cNvSpPr txBox="1"/>
          <p:nvPr/>
        </p:nvSpPr>
        <p:spPr>
          <a:xfrm>
            <a:off x="5004048" y="4471839"/>
            <a:ext cx="2382383" cy="338554"/>
          </a:xfrm>
          <a:prstGeom prst="rect">
            <a:avLst/>
          </a:prstGeom>
          <a:noFill/>
        </p:spPr>
        <p:txBody>
          <a:bodyPr wrap="none" rtlCol="0">
            <a:spAutoFit/>
          </a:bodyPr>
          <a:lstStyle/>
          <a:p>
            <a:r>
              <a:rPr lang="en-US" sz="1600" dirty="0" smtClean="0">
                <a:solidFill>
                  <a:schemeClr val="accent2"/>
                </a:solidFill>
              </a:rPr>
              <a:t>Pediatric Cardiac Fluoro</a:t>
            </a:r>
            <a:endParaRPr lang="en-US" sz="1600" dirty="0">
              <a:solidFill>
                <a:schemeClr val="accent2"/>
              </a:solidFill>
            </a:endParaRPr>
          </a:p>
        </p:txBody>
      </p:sp>
      <p:graphicFrame>
        <p:nvGraphicFramePr>
          <p:cNvPr id="11" name="Chart 10"/>
          <p:cNvGraphicFramePr>
            <a:graphicFrameLocks/>
          </p:cNvGraphicFramePr>
          <p:nvPr>
            <p:extLst>
              <p:ext uri="{D42A27DB-BD31-4B8C-83A1-F6EECF244321}">
                <p14:modId xmlns:p14="http://schemas.microsoft.com/office/powerpoint/2010/main" val="2767844831"/>
              </p:ext>
            </p:extLst>
          </p:nvPr>
        </p:nvGraphicFramePr>
        <p:xfrm>
          <a:off x="-108520" y="1285776"/>
          <a:ext cx="4572000" cy="31908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3561905288"/>
              </p:ext>
            </p:extLst>
          </p:nvPr>
        </p:nvGraphicFramePr>
        <p:xfrm>
          <a:off x="4572000" y="1268760"/>
          <a:ext cx="4572000" cy="3190875"/>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23528" y="6093296"/>
            <a:ext cx="3962051" cy="400110"/>
          </a:xfrm>
          <a:prstGeom prst="rect">
            <a:avLst/>
          </a:prstGeom>
          <a:noFill/>
        </p:spPr>
        <p:txBody>
          <a:bodyPr wrap="square" rtlCol="0">
            <a:spAutoFit/>
          </a:bodyPr>
          <a:lstStyle/>
          <a:p>
            <a:r>
              <a:rPr lang="en-US" sz="1000" dirty="0"/>
              <a:t>NOTE:  Entrance dose measured on phantom according to IEC standard using the default x-ray protocol for each system</a:t>
            </a:r>
            <a:r>
              <a:rPr lang="en-US" sz="1000" dirty="0" smtClean="0"/>
              <a:t>.</a:t>
            </a:r>
            <a:endParaRPr lang="en-US" sz="1000" i="1" dirty="0"/>
          </a:p>
        </p:txBody>
      </p:sp>
    </p:spTree>
    <p:extLst>
      <p:ext uri="{BB962C8B-B14F-4D97-AF65-F5344CB8AC3E}">
        <p14:creationId xmlns:p14="http://schemas.microsoft.com/office/powerpoint/2010/main" val="331235147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8096" y="404664"/>
            <a:ext cx="8359775" cy="914400"/>
          </a:xfrm>
        </p:spPr>
        <p:txBody>
          <a:bodyPr/>
          <a:lstStyle/>
          <a:p>
            <a:r>
              <a:rPr lang="en-US" dirty="0"/>
              <a:t>Impact of </a:t>
            </a:r>
            <a:r>
              <a:rPr lang="en-US" dirty="0" smtClean="0"/>
              <a:t>ClarityIQ</a:t>
            </a:r>
            <a:br>
              <a:rPr lang="en-US" dirty="0" smtClean="0"/>
            </a:br>
            <a:r>
              <a:rPr lang="en-US" sz="2000" i="1" dirty="0" smtClean="0">
                <a:solidFill>
                  <a:schemeClr val="accent2"/>
                </a:solidFill>
              </a:rPr>
              <a:t>EP Cine and Fluoro</a:t>
            </a:r>
            <a:endParaRPr lang="en-US" sz="2800" i="1" dirty="0">
              <a:solidFill>
                <a:schemeClr val="accent2"/>
              </a:solidFill>
            </a:endParaRPr>
          </a:p>
        </p:txBody>
      </p:sp>
      <p:sp>
        <p:nvSpPr>
          <p:cNvPr id="5" name="Slide Number Placeholder 4"/>
          <p:cNvSpPr>
            <a:spLocks noGrp="1"/>
          </p:cNvSpPr>
          <p:nvPr>
            <p:ph type="sldNum" sz="quarter" idx="10"/>
          </p:nvPr>
        </p:nvSpPr>
        <p:spPr/>
        <p:txBody>
          <a:bodyPr/>
          <a:lstStyle/>
          <a:p>
            <a:fld id="{D07CA4F3-7F21-4CBF-BFD9-5235988951DC}" type="slidenum">
              <a:rPr lang="en-US" smtClean="0"/>
              <a:pPr/>
              <a:t>16</a:t>
            </a:fld>
            <a:endParaRPr lang="en-US"/>
          </a:p>
        </p:txBody>
      </p:sp>
      <p:sp>
        <p:nvSpPr>
          <p:cNvPr id="3" name="TextBox 2"/>
          <p:cNvSpPr txBox="1"/>
          <p:nvPr/>
        </p:nvSpPr>
        <p:spPr>
          <a:xfrm>
            <a:off x="485403" y="4583393"/>
            <a:ext cx="931152" cy="338554"/>
          </a:xfrm>
          <a:prstGeom prst="rect">
            <a:avLst/>
          </a:prstGeom>
          <a:noFill/>
        </p:spPr>
        <p:txBody>
          <a:bodyPr wrap="none" rtlCol="0">
            <a:spAutoFit/>
          </a:bodyPr>
          <a:lstStyle/>
          <a:p>
            <a:r>
              <a:rPr lang="en-US" sz="1600" dirty="0" smtClean="0">
                <a:solidFill>
                  <a:schemeClr val="accent2"/>
                </a:solidFill>
              </a:rPr>
              <a:t>EP Cine</a:t>
            </a:r>
            <a:endParaRPr lang="en-US" sz="1600" dirty="0">
              <a:solidFill>
                <a:schemeClr val="accent2"/>
              </a:solidFill>
            </a:endParaRPr>
          </a:p>
        </p:txBody>
      </p:sp>
      <p:sp>
        <p:nvSpPr>
          <p:cNvPr id="7" name="TextBox 6"/>
          <p:cNvSpPr txBox="1"/>
          <p:nvPr/>
        </p:nvSpPr>
        <p:spPr>
          <a:xfrm>
            <a:off x="5019197" y="4581128"/>
            <a:ext cx="1091453" cy="338554"/>
          </a:xfrm>
          <a:prstGeom prst="rect">
            <a:avLst/>
          </a:prstGeom>
          <a:noFill/>
        </p:spPr>
        <p:txBody>
          <a:bodyPr wrap="none" rtlCol="0">
            <a:spAutoFit/>
          </a:bodyPr>
          <a:lstStyle/>
          <a:p>
            <a:r>
              <a:rPr lang="en-US" sz="1600" dirty="0" smtClean="0">
                <a:solidFill>
                  <a:schemeClr val="accent2"/>
                </a:solidFill>
              </a:rPr>
              <a:t>EP Fluoro</a:t>
            </a:r>
            <a:endParaRPr lang="en-US" sz="1600" dirty="0">
              <a:solidFill>
                <a:schemeClr val="accent2"/>
              </a:solidFill>
            </a:endParaRPr>
          </a:p>
        </p:txBody>
      </p:sp>
      <p:graphicFrame>
        <p:nvGraphicFramePr>
          <p:cNvPr id="11" name="Chart 10"/>
          <p:cNvGraphicFramePr>
            <a:graphicFrameLocks/>
          </p:cNvGraphicFramePr>
          <p:nvPr>
            <p:extLst>
              <p:ext uri="{D42A27DB-BD31-4B8C-83A1-F6EECF244321}">
                <p14:modId xmlns:p14="http://schemas.microsoft.com/office/powerpoint/2010/main" val="403493192"/>
              </p:ext>
            </p:extLst>
          </p:nvPr>
        </p:nvGraphicFramePr>
        <p:xfrm>
          <a:off x="-108520" y="1257633"/>
          <a:ext cx="4752528" cy="333978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2" name="Chart 11"/>
          <p:cNvGraphicFramePr>
            <a:graphicFrameLocks/>
          </p:cNvGraphicFramePr>
          <p:nvPr>
            <p:extLst>
              <p:ext uri="{D42A27DB-BD31-4B8C-83A1-F6EECF244321}">
                <p14:modId xmlns:p14="http://schemas.microsoft.com/office/powerpoint/2010/main" val="973972193"/>
              </p:ext>
            </p:extLst>
          </p:nvPr>
        </p:nvGraphicFramePr>
        <p:xfrm>
          <a:off x="4427984" y="1268843"/>
          <a:ext cx="4716016" cy="3314130"/>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323528" y="6093296"/>
            <a:ext cx="3962051" cy="400110"/>
          </a:xfrm>
          <a:prstGeom prst="rect">
            <a:avLst/>
          </a:prstGeom>
          <a:noFill/>
        </p:spPr>
        <p:txBody>
          <a:bodyPr wrap="square" rtlCol="0">
            <a:spAutoFit/>
          </a:bodyPr>
          <a:lstStyle/>
          <a:p>
            <a:r>
              <a:rPr lang="en-US" sz="1000" dirty="0"/>
              <a:t>NOTE:  Entrance dose measured on phantom according to IEC standard using the default x-ray protocol for each system</a:t>
            </a:r>
            <a:r>
              <a:rPr lang="en-US" sz="1000" dirty="0" smtClean="0"/>
              <a:t>.</a:t>
            </a:r>
            <a:endParaRPr lang="en-US" sz="1000" i="1" dirty="0"/>
          </a:p>
        </p:txBody>
      </p:sp>
    </p:spTree>
    <p:extLst>
      <p:ext uri="{BB962C8B-B14F-4D97-AF65-F5344CB8AC3E}">
        <p14:creationId xmlns:p14="http://schemas.microsoft.com/office/powerpoint/2010/main" val="10500347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8096" y="404664"/>
            <a:ext cx="8359775" cy="914400"/>
          </a:xfrm>
        </p:spPr>
        <p:txBody>
          <a:bodyPr/>
          <a:lstStyle/>
          <a:p>
            <a:r>
              <a:rPr lang="en-US" dirty="0"/>
              <a:t>Impact of </a:t>
            </a:r>
            <a:r>
              <a:rPr lang="en-US" dirty="0" smtClean="0"/>
              <a:t>ClarityIQ</a:t>
            </a:r>
            <a:br>
              <a:rPr lang="en-US" dirty="0" smtClean="0"/>
            </a:br>
            <a:r>
              <a:rPr lang="en-US" sz="2000" i="1" dirty="0" smtClean="0">
                <a:solidFill>
                  <a:schemeClr val="accent2"/>
                </a:solidFill>
              </a:rPr>
              <a:t>Vascular DSA and Fluoro</a:t>
            </a:r>
            <a:endParaRPr lang="en-US" sz="2800" i="1" dirty="0">
              <a:solidFill>
                <a:schemeClr val="accent2"/>
              </a:solidFill>
            </a:endParaRPr>
          </a:p>
        </p:txBody>
      </p:sp>
      <p:sp>
        <p:nvSpPr>
          <p:cNvPr id="5" name="Slide Number Placeholder 4"/>
          <p:cNvSpPr>
            <a:spLocks noGrp="1"/>
          </p:cNvSpPr>
          <p:nvPr>
            <p:ph type="sldNum" sz="quarter" idx="10"/>
          </p:nvPr>
        </p:nvSpPr>
        <p:spPr/>
        <p:txBody>
          <a:bodyPr/>
          <a:lstStyle/>
          <a:p>
            <a:fld id="{D07CA4F3-7F21-4CBF-BFD9-5235988951DC}" type="slidenum">
              <a:rPr lang="en-US" smtClean="0"/>
              <a:pPr/>
              <a:t>17</a:t>
            </a:fld>
            <a:endParaRPr lang="en-US"/>
          </a:p>
        </p:txBody>
      </p:sp>
      <p:graphicFrame>
        <p:nvGraphicFramePr>
          <p:cNvPr id="8" name="Chart 7"/>
          <p:cNvGraphicFramePr>
            <a:graphicFrameLocks/>
          </p:cNvGraphicFramePr>
          <p:nvPr>
            <p:extLst>
              <p:ext uri="{D42A27DB-BD31-4B8C-83A1-F6EECF244321}">
                <p14:modId xmlns:p14="http://schemas.microsoft.com/office/powerpoint/2010/main" val="1548773665"/>
              </p:ext>
            </p:extLst>
          </p:nvPr>
        </p:nvGraphicFramePr>
        <p:xfrm>
          <a:off x="-108520" y="1267723"/>
          <a:ext cx="4572000" cy="3190875"/>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p:cNvSpPr txBox="1"/>
          <p:nvPr/>
        </p:nvSpPr>
        <p:spPr>
          <a:xfrm>
            <a:off x="430288" y="4581128"/>
            <a:ext cx="1539204" cy="338554"/>
          </a:xfrm>
          <a:prstGeom prst="rect">
            <a:avLst/>
          </a:prstGeom>
          <a:noFill/>
        </p:spPr>
        <p:txBody>
          <a:bodyPr wrap="none" rtlCol="0">
            <a:spAutoFit/>
          </a:bodyPr>
          <a:lstStyle/>
          <a:p>
            <a:r>
              <a:rPr lang="en-US" sz="1600" dirty="0" smtClean="0">
                <a:solidFill>
                  <a:schemeClr val="accent2"/>
                </a:solidFill>
              </a:rPr>
              <a:t>Abdomen DSA</a:t>
            </a:r>
            <a:endParaRPr lang="en-US" sz="1600" dirty="0">
              <a:solidFill>
                <a:schemeClr val="accent2"/>
              </a:solidFill>
            </a:endParaRPr>
          </a:p>
        </p:txBody>
      </p:sp>
      <p:sp>
        <p:nvSpPr>
          <p:cNvPr id="4" name="TextBox 3"/>
          <p:cNvSpPr txBox="1"/>
          <p:nvPr/>
        </p:nvSpPr>
        <p:spPr>
          <a:xfrm>
            <a:off x="321916" y="5953412"/>
            <a:ext cx="3962051" cy="400110"/>
          </a:xfrm>
          <a:prstGeom prst="rect">
            <a:avLst/>
          </a:prstGeom>
          <a:noFill/>
        </p:spPr>
        <p:txBody>
          <a:bodyPr wrap="square" rtlCol="0">
            <a:spAutoFit/>
          </a:bodyPr>
          <a:lstStyle/>
          <a:p>
            <a:r>
              <a:rPr lang="en-US" sz="1000" dirty="0"/>
              <a:t>NOTE:  Entrance dose measured on phantom according to IEC standard using the default x-ray protocol for each system</a:t>
            </a:r>
            <a:r>
              <a:rPr lang="en-US" sz="1000" dirty="0" smtClean="0"/>
              <a:t>.</a:t>
            </a:r>
            <a:endParaRPr lang="en-US" sz="1000" i="1" dirty="0"/>
          </a:p>
        </p:txBody>
      </p:sp>
      <p:sp>
        <p:nvSpPr>
          <p:cNvPr id="9" name="TextBox 8"/>
          <p:cNvSpPr txBox="1"/>
          <p:nvPr/>
        </p:nvSpPr>
        <p:spPr>
          <a:xfrm>
            <a:off x="5032736" y="4581128"/>
            <a:ext cx="1699504" cy="338554"/>
          </a:xfrm>
          <a:prstGeom prst="rect">
            <a:avLst/>
          </a:prstGeom>
          <a:noFill/>
        </p:spPr>
        <p:txBody>
          <a:bodyPr wrap="none" rtlCol="0">
            <a:spAutoFit/>
          </a:bodyPr>
          <a:lstStyle/>
          <a:p>
            <a:r>
              <a:rPr lang="en-US" sz="1600" dirty="0" smtClean="0">
                <a:solidFill>
                  <a:schemeClr val="accent2"/>
                </a:solidFill>
              </a:rPr>
              <a:t>Abdomen Fluoro</a:t>
            </a:r>
            <a:endParaRPr lang="en-US" sz="1600" dirty="0">
              <a:solidFill>
                <a:schemeClr val="accent2"/>
              </a:solidFill>
            </a:endParaRPr>
          </a:p>
        </p:txBody>
      </p:sp>
      <p:graphicFrame>
        <p:nvGraphicFramePr>
          <p:cNvPr id="10" name="Chart 9"/>
          <p:cNvGraphicFramePr>
            <a:graphicFrameLocks/>
          </p:cNvGraphicFramePr>
          <p:nvPr>
            <p:extLst>
              <p:ext uri="{D42A27DB-BD31-4B8C-83A1-F6EECF244321}">
                <p14:modId xmlns:p14="http://schemas.microsoft.com/office/powerpoint/2010/main" val="1578441724"/>
              </p:ext>
            </p:extLst>
          </p:nvPr>
        </p:nvGraphicFramePr>
        <p:xfrm>
          <a:off x="4427984" y="1244467"/>
          <a:ext cx="4794771" cy="334635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128603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custDataLst>
              <p:tags r:id="rId2"/>
            </p:custDataLst>
          </p:nvPr>
        </p:nvSpPr>
        <p:spPr>
          <a:xfrm>
            <a:off x="-1692825" y="3096845"/>
            <a:ext cx="6295218" cy="557613"/>
          </a:xfrm>
          <a:ln w="0"/>
          <a:effectLst/>
        </p:spPr>
        <p:txBody>
          <a:bodyPr wrap="square" lIns="0" tIns="0" rIns="0" bIns="0" anchor="t"/>
          <a:lstStyle/>
          <a:p>
            <a:pPr>
              <a:spcBef>
                <a:spcPts val="0"/>
              </a:spcBef>
              <a:spcAft>
                <a:spcPts val="0"/>
              </a:spcAft>
            </a:pPr>
            <a:r>
              <a:rPr lang="en-US" sz="1600" baseline="30000" dirty="0"/>
              <a:t/>
            </a:r>
            <a:br>
              <a:rPr lang="en-US" sz="1600" baseline="30000" dirty="0"/>
            </a:br>
            <a:endParaRPr lang="en-US" sz="1600" dirty="0">
              <a:latin typeface="+mn-lt"/>
            </a:endParaRPr>
          </a:p>
        </p:txBody>
      </p:sp>
      <p:sp>
        <p:nvSpPr>
          <p:cNvPr id="9" name="Title 1"/>
          <p:cNvSpPr txBox="1">
            <a:spLocks/>
          </p:cNvSpPr>
          <p:nvPr>
            <p:custDataLst>
              <p:tags r:id="rId3"/>
            </p:custDataLst>
          </p:nvPr>
        </p:nvSpPr>
        <p:spPr bwMode="auto">
          <a:xfrm>
            <a:off x="392112" y="565150"/>
            <a:ext cx="8675688"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b="1" dirty="0" err="1" smtClean="0">
                <a:solidFill>
                  <a:schemeClr val="tx1"/>
                </a:solidFill>
              </a:rPr>
              <a:t>ClarityIQ</a:t>
            </a:r>
            <a:r>
              <a:rPr dirty="0" smtClean="0">
                <a:solidFill>
                  <a:schemeClr val="tx1"/>
                </a:solidFill>
              </a:rPr>
              <a:t> technology</a:t>
            </a:r>
          </a:p>
          <a:p>
            <a:pPr>
              <a:spcBef>
                <a:spcPts val="0"/>
              </a:spcBef>
              <a:spcAft>
                <a:spcPts val="0"/>
              </a:spcAft>
            </a:pPr>
            <a:r>
              <a:rPr lang="en-US" sz="1800" dirty="0">
                <a:solidFill>
                  <a:schemeClr val="accent2"/>
                </a:solidFill>
              </a:rPr>
              <a:t>Touches every part of the of system, from tube to display</a:t>
            </a:r>
          </a:p>
          <a:p>
            <a:pPr>
              <a:spcBef>
                <a:spcPts val="0"/>
              </a:spcBef>
              <a:spcAft>
                <a:spcPts val="0"/>
              </a:spcAft>
            </a:pPr>
            <a:endParaRPr dirty="0">
              <a:solidFill>
                <a:schemeClr val="tx1"/>
              </a:solidFill>
            </a:endParaRPr>
          </a:p>
        </p:txBody>
      </p:sp>
      <p:grpSp>
        <p:nvGrpSpPr>
          <p:cNvPr id="11" name="Group 10"/>
          <p:cNvGrpSpPr/>
          <p:nvPr/>
        </p:nvGrpSpPr>
        <p:grpSpPr>
          <a:xfrm>
            <a:off x="386809" y="1681800"/>
            <a:ext cx="8452391" cy="4758758"/>
            <a:chOff x="386809" y="1681800"/>
            <a:chExt cx="8452391" cy="4758758"/>
          </a:xfrm>
        </p:grpSpPr>
        <p:pic>
          <p:nvPicPr>
            <p:cNvPr id="14" name="Picture 13"/>
            <p:cNvPicPr>
              <a:picLocks noChangeAspect="1"/>
            </p:cNvPicPr>
            <p:nvPr>
              <p:custDataLst>
                <p:tags r:id="rId5"/>
              </p:custDataLst>
            </p:nvPr>
          </p:nvPicPr>
          <p:blipFill rotWithShape="1">
            <a:blip r:embed="rId16" cstate="print">
              <a:extLst>
                <a:ext uri="{28A0092B-C50C-407E-A947-70E740481C1C}">
                  <a14:useLocalDpi xmlns:a14="http://schemas.microsoft.com/office/drawing/2010/main" val="0"/>
                </a:ext>
              </a:extLst>
            </a:blip>
            <a:srcRect r="9203"/>
            <a:stretch/>
          </p:blipFill>
          <p:spPr>
            <a:xfrm>
              <a:off x="647464" y="2190709"/>
              <a:ext cx="8191736" cy="2875915"/>
            </a:xfrm>
            <a:prstGeom prst="rect">
              <a:avLst/>
            </a:prstGeom>
          </p:spPr>
        </p:pic>
        <p:pic>
          <p:nvPicPr>
            <p:cNvPr id="18" name="Picture 4"/>
            <p:cNvPicPr>
              <a:picLocks noChangeAspect="1" noChangeArrowheads="1"/>
            </p:cNvPicPr>
            <p:nvPr>
              <p:custDataLst>
                <p:tags r:id="rId6"/>
              </p:custDataLst>
            </p:nvPr>
          </p:nvPicPr>
          <p:blipFill rotWithShape="1">
            <a:blip r:embed="rId17" cstate="print">
              <a:extLst>
                <a:ext uri="{28A0092B-C50C-407E-A947-70E740481C1C}">
                  <a14:useLocalDpi xmlns:a14="http://schemas.microsoft.com/office/drawing/2010/main" val="0"/>
                </a:ext>
              </a:extLst>
            </a:blip>
            <a:srcRect l="-289"/>
            <a:stretch/>
          </p:blipFill>
          <p:spPr bwMode="auto">
            <a:xfrm>
              <a:off x="1255615" y="4875229"/>
              <a:ext cx="5830985" cy="570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custDataLst>
                <p:tags r:id="rId7"/>
              </p:custDataLst>
            </p:nvPr>
          </p:nvPicPr>
          <p:blipFill>
            <a:blip r:embed="rId18" cstate="print">
              <a:extLst>
                <a:ext uri="{28A0092B-C50C-407E-A947-70E740481C1C}">
                  <a14:useLocalDpi xmlns:a14="http://schemas.microsoft.com/office/drawing/2010/main" val="0"/>
                </a:ext>
              </a:extLst>
            </a:blip>
            <a:srcRect/>
            <a:stretch>
              <a:fillRect/>
            </a:stretch>
          </p:blipFill>
          <p:spPr bwMode="auto">
            <a:xfrm>
              <a:off x="4648200" y="4160521"/>
              <a:ext cx="2067386" cy="5760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custDataLst>
                <p:tags r:id="rId8"/>
              </p:custDataLst>
            </p:nvPr>
          </p:nvPicPr>
          <p:blipFill>
            <a:blip r:embed="rId19" cstate="print">
              <a:extLst>
                <a:ext uri="{28A0092B-C50C-407E-A947-70E740481C1C}">
                  <a14:useLocalDpi xmlns:a14="http://schemas.microsoft.com/office/drawing/2010/main" val="0"/>
                </a:ext>
              </a:extLst>
            </a:blip>
            <a:srcRect/>
            <a:stretch>
              <a:fillRect/>
            </a:stretch>
          </p:blipFill>
          <p:spPr bwMode="auto">
            <a:xfrm>
              <a:off x="3733800" y="2242363"/>
              <a:ext cx="2129790" cy="57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custDataLst>
                <p:tags r:id="rId9"/>
              </p:custDataLst>
            </p:nvPr>
          </p:nvSpPr>
          <p:spPr bwMode="auto">
            <a:xfrm>
              <a:off x="392112" y="1681800"/>
              <a:ext cx="8447088" cy="4758758"/>
            </a:xfrm>
            <a:prstGeom prst="rect">
              <a:avLst/>
            </a:prstGeom>
            <a:noFill/>
            <a:ln w="9525" cap="flat" cmpd="sng" algn="ctr">
              <a:solidFill>
                <a:schemeClr val="bg2">
                  <a:lumMod val="60000"/>
                  <a:lumOff val="4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3" name="Pentagon 2"/>
            <p:cNvSpPr/>
            <p:nvPr>
              <p:custDataLst>
                <p:tags r:id="rId10"/>
              </p:custDataLst>
            </p:nvPr>
          </p:nvSpPr>
          <p:spPr bwMode="auto">
            <a:xfrm>
              <a:off x="386809" y="3717168"/>
              <a:ext cx="720080" cy="1008112"/>
            </a:xfrm>
            <a:prstGeom prst="homePlate">
              <a:avLst>
                <a:gd name="adj" fmla="val 33036"/>
              </a:avLst>
            </a:prstGeom>
            <a:gradFill flip="none" rotWithShape="1">
              <a:gsLst>
                <a:gs pos="35000">
                  <a:schemeClr val="accent3"/>
                </a:gs>
                <a:gs pos="67000">
                  <a:schemeClr val="accent3"/>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4" name="TextBox 3"/>
            <p:cNvSpPr txBox="1"/>
            <p:nvPr>
              <p:custDataLst>
                <p:tags r:id="rId11"/>
              </p:custDataLst>
            </p:nvPr>
          </p:nvSpPr>
          <p:spPr>
            <a:xfrm>
              <a:off x="399318" y="3932683"/>
              <a:ext cx="695062" cy="577081"/>
            </a:xfrm>
            <a:prstGeom prst="rect">
              <a:avLst/>
            </a:prstGeom>
            <a:noFill/>
          </p:spPr>
          <p:txBody>
            <a:bodyPr wrap="square" rtlCol="0">
              <a:spAutoFit/>
            </a:bodyPr>
            <a:lstStyle/>
            <a:p>
              <a:r>
                <a:rPr lang="en-US" sz="1050" dirty="0" smtClean="0">
                  <a:latin typeface="+mn-lt"/>
                </a:rPr>
                <a:t>Tuned X-ray output</a:t>
              </a:r>
              <a:endParaRPr lang="en-US" sz="1050" dirty="0">
                <a:latin typeface="+mn-lt"/>
              </a:endParaRPr>
            </a:p>
          </p:txBody>
        </p:sp>
        <p:sp>
          <p:nvSpPr>
            <p:cNvPr id="16" name="Pentagon 15"/>
            <p:cNvSpPr/>
            <p:nvPr>
              <p:custDataLst>
                <p:tags r:id="rId12"/>
              </p:custDataLst>
            </p:nvPr>
          </p:nvSpPr>
          <p:spPr bwMode="auto">
            <a:xfrm rot="16200000">
              <a:off x="7367803" y="3945006"/>
              <a:ext cx="720080" cy="1008112"/>
            </a:xfrm>
            <a:prstGeom prst="homePlate">
              <a:avLst>
                <a:gd name="adj" fmla="val 33036"/>
              </a:avLst>
            </a:prstGeom>
            <a:gradFill flip="none" rotWithShape="1">
              <a:gsLst>
                <a:gs pos="35000">
                  <a:schemeClr val="accent3"/>
                </a:gs>
                <a:gs pos="67000">
                  <a:schemeClr val="accent3"/>
                </a:gs>
                <a:gs pos="100000">
                  <a:schemeClr val="accent1">
                    <a:tint val="23500"/>
                    <a:satMod val="16000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17" name="TextBox 16"/>
            <p:cNvSpPr txBox="1"/>
            <p:nvPr>
              <p:custDataLst>
                <p:tags r:id="rId13"/>
              </p:custDataLst>
            </p:nvPr>
          </p:nvSpPr>
          <p:spPr>
            <a:xfrm>
              <a:off x="7236296" y="4160521"/>
              <a:ext cx="1008112" cy="577081"/>
            </a:xfrm>
            <a:prstGeom prst="rect">
              <a:avLst/>
            </a:prstGeom>
            <a:noFill/>
          </p:spPr>
          <p:txBody>
            <a:bodyPr wrap="square" rtlCol="0">
              <a:spAutoFit/>
            </a:bodyPr>
            <a:lstStyle/>
            <a:p>
              <a:pPr algn="ctr"/>
              <a:r>
                <a:rPr lang="en-US" sz="1050" dirty="0" smtClean="0">
                  <a:latin typeface="+mn-lt"/>
                </a:rPr>
                <a:t>Dose-balanced image quality</a:t>
              </a:r>
              <a:endParaRPr lang="en-US" sz="1050" dirty="0">
                <a:latin typeface="+mn-lt"/>
              </a:endParaRPr>
            </a:p>
          </p:txBody>
        </p:sp>
      </p:grpSp>
      <p:sp>
        <p:nvSpPr>
          <p:cNvPr id="7" name="Slide Number Placeholder 6"/>
          <p:cNvSpPr>
            <a:spLocks noGrp="1"/>
          </p:cNvSpPr>
          <p:nvPr>
            <p:ph type="sldNum" sz="quarter" idx="12"/>
            <p:custDataLst>
              <p:tags r:id="rId4"/>
            </p:custDataLst>
          </p:nvPr>
        </p:nvSpPr>
        <p:spPr/>
        <p:txBody>
          <a:bodyPr/>
          <a:lstStyle/>
          <a:p>
            <a:fld id="{FEB6E23B-924B-48DD-A1DF-456706B4BC52}" type="slidenum">
              <a:rPr lang="en-US" smtClean="0"/>
              <a:pPr/>
              <a:t>18</a:t>
            </a:fld>
            <a:endParaRPr lang="en-US" dirty="0"/>
          </a:p>
        </p:txBody>
      </p:sp>
    </p:spTree>
    <p:custDataLst>
      <p:tags r:id="rId1"/>
    </p:custDataLst>
    <p:extLst>
      <p:ext uri="{BB962C8B-B14F-4D97-AF65-F5344CB8AC3E}">
        <p14:creationId xmlns:p14="http://schemas.microsoft.com/office/powerpoint/2010/main" val="170299576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custDataLst>
              <p:tags r:id="rId2"/>
            </p:custDataLst>
          </p:nvPr>
        </p:nvPicPr>
        <p:blipFill>
          <a:blip r:embed="rId10">
            <a:extLst>
              <a:ext uri="{28A0092B-C50C-407E-A947-70E740481C1C}">
                <a14:useLocalDpi xmlns:a14="http://schemas.microsoft.com/office/drawing/2010/main" val="0"/>
              </a:ext>
            </a:extLst>
          </a:blip>
          <a:srcRect/>
          <a:stretch>
            <a:fillRect/>
          </a:stretch>
        </p:blipFill>
        <p:spPr bwMode="auto">
          <a:xfrm>
            <a:off x="611560" y="1487156"/>
            <a:ext cx="3672408" cy="1832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custDataLst>
              <p:tags r:id="rId3"/>
            </p:custDataLst>
          </p:nvPr>
        </p:nvSpPr>
        <p:spPr>
          <a:xfrm>
            <a:off x="-1692825" y="3096845"/>
            <a:ext cx="6295218" cy="557613"/>
          </a:xfrm>
          <a:ln w="0"/>
          <a:effectLst/>
        </p:spPr>
        <p:txBody>
          <a:bodyPr wrap="square" lIns="0" tIns="0" rIns="0" bIns="0" anchor="t"/>
          <a:lstStyle/>
          <a:p>
            <a:pPr>
              <a:spcBef>
                <a:spcPts val="0"/>
              </a:spcBef>
              <a:spcAft>
                <a:spcPts val="0"/>
              </a:spcAft>
            </a:pPr>
            <a:r>
              <a:rPr lang="en-US" sz="1600" baseline="30000" dirty="0"/>
              <a:t/>
            </a:r>
            <a:br>
              <a:rPr lang="en-US" sz="1600" baseline="30000" dirty="0"/>
            </a:br>
            <a:endParaRPr lang="en-US" sz="1600" dirty="0">
              <a:latin typeface="+mn-lt"/>
            </a:endParaRPr>
          </a:p>
        </p:txBody>
      </p:sp>
      <p:sp>
        <p:nvSpPr>
          <p:cNvPr id="9" name="Title 1"/>
          <p:cNvSpPr txBox="1">
            <a:spLocks/>
          </p:cNvSpPr>
          <p:nvPr>
            <p:custDataLst>
              <p:tags r:id="rId4"/>
            </p:custDataLst>
          </p:nvPr>
        </p:nvSpPr>
        <p:spPr bwMode="auto">
          <a:xfrm>
            <a:off x="392112" y="538773"/>
            <a:ext cx="8675688" cy="914400"/>
          </a:xfrm>
          <a:prstGeom prst="rect">
            <a:avLst/>
          </a:prstGeom>
          <a:noFill/>
          <a:ln w="0">
            <a:noFill/>
            <a:miter lim="800000"/>
            <a:headEnd/>
            <a:tailEnd/>
          </a:ln>
          <a:effectLst/>
        </p:spPr>
        <p:txBody>
          <a:bodyPr vert="horz" wrap="square" lIns="0" tIns="0" rIns="0" bIns="0" numCol="1" anchor="t" anchorCtr="0" compatLnSpc="1">
            <a:prstTxWarp prst="textNoShape">
              <a:avLst/>
            </a:prstTxWarp>
          </a:bodyPr>
          <a:lstStyle>
            <a:lvl1pPr algn="l" rtl="0" eaLnBrk="1" fontAlgn="base" hangingPunct="1">
              <a:spcBef>
                <a:spcPct val="0"/>
              </a:spcBef>
              <a:spcAft>
                <a:spcPct val="0"/>
              </a:spcAft>
              <a:defRPr sz="3000">
                <a:solidFill>
                  <a:srgbClr val="000000"/>
                </a:solidFill>
                <a:latin typeface="+mj-lt"/>
                <a:ea typeface="+mj-ea"/>
                <a:cs typeface="+mj-cs"/>
              </a:defRPr>
            </a:lvl1pPr>
            <a:lvl2pPr algn="l" rtl="0" eaLnBrk="1" fontAlgn="base" hangingPunct="1">
              <a:spcBef>
                <a:spcPct val="0"/>
              </a:spcBef>
              <a:spcAft>
                <a:spcPct val="0"/>
              </a:spcAft>
              <a:defRPr sz="3000">
                <a:solidFill>
                  <a:srgbClr val="000000"/>
                </a:solidFill>
                <a:latin typeface="Arial" charset="0"/>
              </a:defRPr>
            </a:lvl2pPr>
            <a:lvl3pPr algn="l" rtl="0" eaLnBrk="1" fontAlgn="base" hangingPunct="1">
              <a:spcBef>
                <a:spcPct val="0"/>
              </a:spcBef>
              <a:spcAft>
                <a:spcPct val="0"/>
              </a:spcAft>
              <a:defRPr sz="3000">
                <a:solidFill>
                  <a:srgbClr val="000000"/>
                </a:solidFill>
                <a:latin typeface="Arial" charset="0"/>
              </a:defRPr>
            </a:lvl3pPr>
            <a:lvl4pPr algn="l" rtl="0" eaLnBrk="1" fontAlgn="base" hangingPunct="1">
              <a:spcBef>
                <a:spcPct val="0"/>
              </a:spcBef>
              <a:spcAft>
                <a:spcPct val="0"/>
              </a:spcAft>
              <a:defRPr sz="3000">
                <a:solidFill>
                  <a:srgbClr val="000000"/>
                </a:solidFill>
                <a:latin typeface="Arial" charset="0"/>
              </a:defRPr>
            </a:lvl4pPr>
            <a:lvl5pPr algn="l" rtl="0" eaLnBrk="1" fontAlgn="base" hangingPunct="1">
              <a:spcBef>
                <a:spcPct val="0"/>
              </a:spcBef>
              <a:spcAft>
                <a:spcPct val="0"/>
              </a:spcAft>
              <a:defRPr sz="3000">
                <a:solidFill>
                  <a:srgbClr val="000000"/>
                </a:solidFill>
                <a:latin typeface="Arial" charset="0"/>
              </a:defRPr>
            </a:lvl5pPr>
            <a:lvl6pPr marL="457200" algn="l" rtl="0" eaLnBrk="1" fontAlgn="base" hangingPunct="1">
              <a:spcBef>
                <a:spcPct val="0"/>
              </a:spcBef>
              <a:spcAft>
                <a:spcPct val="0"/>
              </a:spcAft>
              <a:defRPr sz="3000">
                <a:solidFill>
                  <a:srgbClr val="000000"/>
                </a:solidFill>
                <a:latin typeface="Arial" charset="0"/>
              </a:defRPr>
            </a:lvl6pPr>
            <a:lvl7pPr marL="914400" algn="l" rtl="0" eaLnBrk="1" fontAlgn="base" hangingPunct="1">
              <a:spcBef>
                <a:spcPct val="0"/>
              </a:spcBef>
              <a:spcAft>
                <a:spcPct val="0"/>
              </a:spcAft>
              <a:defRPr sz="3000">
                <a:solidFill>
                  <a:srgbClr val="000000"/>
                </a:solidFill>
                <a:latin typeface="Arial" charset="0"/>
              </a:defRPr>
            </a:lvl7pPr>
            <a:lvl8pPr marL="1371600" algn="l" rtl="0" eaLnBrk="1" fontAlgn="base" hangingPunct="1">
              <a:spcBef>
                <a:spcPct val="0"/>
              </a:spcBef>
              <a:spcAft>
                <a:spcPct val="0"/>
              </a:spcAft>
              <a:defRPr sz="3000">
                <a:solidFill>
                  <a:srgbClr val="000000"/>
                </a:solidFill>
                <a:latin typeface="Arial" charset="0"/>
              </a:defRPr>
            </a:lvl8pPr>
            <a:lvl9pPr marL="1828800" algn="l" rtl="0" eaLnBrk="1" fontAlgn="base" hangingPunct="1">
              <a:spcBef>
                <a:spcPct val="0"/>
              </a:spcBef>
              <a:spcAft>
                <a:spcPct val="0"/>
              </a:spcAft>
              <a:defRPr sz="3000">
                <a:solidFill>
                  <a:srgbClr val="000000"/>
                </a:solidFill>
                <a:latin typeface="Arial" charset="0"/>
              </a:defRPr>
            </a:lvl9pPr>
          </a:lstStyle>
          <a:p>
            <a:pPr>
              <a:spcBef>
                <a:spcPts val="0"/>
              </a:spcBef>
              <a:spcAft>
                <a:spcPts val="0"/>
              </a:spcAft>
            </a:pPr>
            <a:r>
              <a:rPr b="1" dirty="0" err="1" smtClean="0">
                <a:solidFill>
                  <a:schemeClr val="tx1"/>
                </a:solidFill>
              </a:rPr>
              <a:t>ClarityIQ</a:t>
            </a:r>
            <a:r>
              <a:rPr dirty="0" smtClean="0">
                <a:solidFill>
                  <a:schemeClr val="tx1"/>
                </a:solidFill>
              </a:rPr>
              <a:t> technology</a:t>
            </a:r>
          </a:p>
          <a:p>
            <a:pPr>
              <a:spcBef>
                <a:spcPts val="0"/>
              </a:spcBef>
              <a:spcAft>
                <a:spcPts val="0"/>
              </a:spcAft>
            </a:pPr>
            <a:r>
              <a:rPr lang="en-US" sz="1800" dirty="0" smtClean="0">
                <a:solidFill>
                  <a:schemeClr val="accent2"/>
                </a:solidFill>
              </a:rPr>
              <a:t>Touches every part of the of system, from tube to display</a:t>
            </a:r>
            <a:endParaRPr lang="en-US" sz="1800" dirty="0">
              <a:solidFill>
                <a:schemeClr val="accent2"/>
              </a:solidFill>
            </a:endParaRPr>
          </a:p>
          <a:p>
            <a:pPr>
              <a:spcBef>
                <a:spcPts val="0"/>
              </a:spcBef>
              <a:spcAft>
                <a:spcPts val="0"/>
              </a:spcAft>
            </a:pPr>
            <a:endParaRPr dirty="0">
              <a:solidFill>
                <a:schemeClr val="tx1"/>
              </a:solidFill>
            </a:endParaRPr>
          </a:p>
        </p:txBody>
      </p:sp>
      <p:sp>
        <p:nvSpPr>
          <p:cNvPr id="7" name="Slide Number Placeholder 6"/>
          <p:cNvSpPr>
            <a:spLocks noGrp="1"/>
          </p:cNvSpPr>
          <p:nvPr>
            <p:ph type="sldNum" sz="quarter" idx="12"/>
            <p:custDataLst>
              <p:tags r:id="rId5"/>
            </p:custDataLst>
          </p:nvPr>
        </p:nvSpPr>
        <p:spPr/>
        <p:txBody>
          <a:bodyPr/>
          <a:lstStyle/>
          <a:p>
            <a:fld id="{FEB6E23B-924B-48DD-A1DF-456706B4BC52}" type="slidenum">
              <a:rPr lang="en-US" smtClean="0"/>
              <a:pPr/>
              <a:t>19</a:t>
            </a:fld>
            <a:endParaRPr lang="en-US" dirty="0"/>
          </a:p>
        </p:txBody>
      </p:sp>
      <p:sp>
        <p:nvSpPr>
          <p:cNvPr id="6" name="Rectangle 5"/>
          <p:cNvSpPr/>
          <p:nvPr>
            <p:custDataLst>
              <p:tags r:id="rId6"/>
            </p:custDataLst>
          </p:nvPr>
        </p:nvSpPr>
        <p:spPr>
          <a:xfrm>
            <a:off x="2771800" y="3600286"/>
            <a:ext cx="5904657" cy="2431435"/>
          </a:xfrm>
          <a:prstGeom prst="rect">
            <a:avLst/>
          </a:prstGeom>
        </p:spPr>
        <p:txBody>
          <a:bodyPr wrap="square">
            <a:spAutoFit/>
          </a:bodyPr>
          <a:lstStyle/>
          <a:p>
            <a:pPr marL="233363" indent="-233363">
              <a:lnSpc>
                <a:spcPct val="100000"/>
              </a:lnSpc>
              <a:spcBef>
                <a:spcPts val="0"/>
              </a:spcBef>
              <a:spcAft>
                <a:spcPts val="0"/>
              </a:spcAft>
              <a:buFont typeface="+mj-lt"/>
              <a:buAutoNum type="arabicPeriod"/>
            </a:pPr>
            <a:r>
              <a:rPr lang="en-GB" sz="1500" b="1" dirty="0">
                <a:solidFill>
                  <a:schemeClr val="tx1"/>
                </a:solidFill>
              </a:rPr>
              <a:t>Powerful image processing technology</a:t>
            </a:r>
          </a:p>
          <a:p>
            <a:pPr marL="457200" lvl="1" indent="-228600">
              <a:lnSpc>
                <a:spcPct val="100000"/>
              </a:lnSpc>
              <a:spcBef>
                <a:spcPts val="0"/>
              </a:spcBef>
              <a:buFont typeface="Arial" pitchFamily="34" charset="0"/>
              <a:buChar char="‒"/>
            </a:pPr>
            <a:r>
              <a:rPr lang="en-US" sz="1600" b="1" dirty="0" smtClean="0">
                <a:solidFill>
                  <a:schemeClr val="tx1"/>
                </a:solidFill>
              </a:rPr>
              <a:t>P</a:t>
            </a:r>
            <a:r>
              <a:rPr lang="en-US" sz="1600" dirty="0" smtClean="0">
                <a:solidFill>
                  <a:schemeClr val="tx1"/>
                </a:solidFill>
              </a:rPr>
              <a:t>ixel Shift, </a:t>
            </a:r>
            <a:r>
              <a:rPr lang="en-US" sz="1600" b="1" dirty="0" smtClean="0">
                <a:solidFill>
                  <a:schemeClr val="tx1"/>
                </a:solidFill>
              </a:rPr>
              <a:t>M</a:t>
            </a:r>
            <a:r>
              <a:rPr lang="en-US" sz="1600" dirty="0" smtClean="0">
                <a:solidFill>
                  <a:schemeClr val="tx1"/>
                </a:solidFill>
              </a:rPr>
              <a:t>otion Compensation, </a:t>
            </a:r>
            <a:r>
              <a:rPr lang="en-US" sz="1600" b="1" dirty="0" smtClean="0">
                <a:solidFill>
                  <a:schemeClr val="tx1"/>
                </a:solidFill>
              </a:rPr>
              <a:t>N</a:t>
            </a:r>
            <a:r>
              <a:rPr lang="en-US" sz="1600" dirty="0" smtClean="0">
                <a:solidFill>
                  <a:schemeClr val="tx1"/>
                </a:solidFill>
              </a:rPr>
              <a:t>oise Reduction, </a:t>
            </a:r>
            <a:r>
              <a:rPr lang="en-US" sz="1600" b="1" dirty="0" smtClean="0">
                <a:solidFill>
                  <a:schemeClr val="tx1"/>
                </a:solidFill>
              </a:rPr>
              <a:t>I</a:t>
            </a:r>
            <a:r>
              <a:rPr lang="en-US" sz="1600" dirty="0" smtClean="0">
                <a:solidFill>
                  <a:schemeClr val="tx1"/>
                </a:solidFill>
              </a:rPr>
              <a:t>mage Enhancement implemented on real-time</a:t>
            </a:r>
          </a:p>
          <a:p>
            <a:pPr marL="457200" lvl="1" indent="-228600">
              <a:lnSpc>
                <a:spcPct val="100000"/>
              </a:lnSpc>
              <a:spcBef>
                <a:spcPts val="0"/>
              </a:spcBef>
              <a:buFont typeface="Arial" pitchFamily="34" charset="0"/>
              <a:buChar char="‒"/>
            </a:pPr>
            <a:endParaRPr lang="en-GB" sz="1500" dirty="0">
              <a:solidFill>
                <a:schemeClr val="tx1"/>
              </a:solidFill>
            </a:endParaRPr>
          </a:p>
          <a:p>
            <a:pPr marL="233363" indent="-233363">
              <a:lnSpc>
                <a:spcPct val="100000"/>
              </a:lnSpc>
              <a:spcBef>
                <a:spcPts val="0"/>
              </a:spcBef>
              <a:spcAft>
                <a:spcPts val="0"/>
              </a:spcAft>
              <a:buFont typeface="+mj-lt"/>
              <a:buAutoNum type="arabicPeriod"/>
            </a:pPr>
            <a:r>
              <a:rPr lang="en-GB" sz="1500" b="1" dirty="0">
                <a:solidFill>
                  <a:schemeClr val="tx1"/>
                </a:solidFill>
              </a:rPr>
              <a:t>Flexible image </a:t>
            </a:r>
            <a:r>
              <a:rPr lang="en-GB" sz="1500" b="1" dirty="0" smtClean="0">
                <a:solidFill>
                  <a:schemeClr val="tx1"/>
                </a:solidFill>
              </a:rPr>
              <a:t>pipeline:  </a:t>
            </a:r>
            <a:r>
              <a:rPr lang="en-US" sz="1500" dirty="0" smtClean="0">
                <a:solidFill>
                  <a:schemeClr val="tx1"/>
                </a:solidFill>
              </a:rPr>
              <a:t>tailored processing and fine tuning for </a:t>
            </a:r>
            <a:r>
              <a:rPr lang="en-US" sz="1500" dirty="0">
                <a:solidFill>
                  <a:schemeClr val="tx1"/>
                </a:solidFill>
              </a:rPr>
              <a:t>each </a:t>
            </a:r>
            <a:r>
              <a:rPr lang="en-US" sz="1500" dirty="0" smtClean="0">
                <a:solidFill>
                  <a:schemeClr val="tx1"/>
                </a:solidFill>
              </a:rPr>
              <a:t>and every </a:t>
            </a:r>
            <a:r>
              <a:rPr lang="en-US" sz="1500" dirty="0">
                <a:solidFill>
                  <a:schemeClr val="tx1"/>
                </a:solidFill>
              </a:rPr>
              <a:t>application </a:t>
            </a:r>
            <a:r>
              <a:rPr lang="en-US" sz="1500" dirty="0" smtClean="0">
                <a:solidFill>
                  <a:schemeClr val="tx1"/>
                </a:solidFill>
              </a:rPr>
              <a:t>area.  “Flexible asset”</a:t>
            </a:r>
          </a:p>
          <a:p>
            <a:pPr marL="233363" indent="-233363">
              <a:lnSpc>
                <a:spcPct val="100000"/>
              </a:lnSpc>
              <a:spcBef>
                <a:spcPts val="0"/>
              </a:spcBef>
              <a:spcAft>
                <a:spcPts val="0"/>
              </a:spcAft>
              <a:buFont typeface="+mj-lt"/>
              <a:buAutoNum type="arabicPeriod"/>
            </a:pPr>
            <a:endParaRPr lang="en-US" sz="1500" dirty="0">
              <a:solidFill>
                <a:schemeClr val="tx1"/>
              </a:solidFill>
            </a:endParaRPr>
          </a:p>
          <a:p>
            <a:pPr marL="233363" indent="-233363">
              <a:lnSpc>
                <a:spcPct val="100000"/>
              </a:lnSpc>
              <a:spcBef>
                <a:spcPts val="0"/>
              </a:spcBef>
              <a:spcAft>
                <a:spcPts val="0"/>
              </a:spcAft>
              <a:buFont typeface="+mj-lt"/>
              <a:buAutoNum type="arabicPeriod"/>
            </a:pPr>
            <a:r>
              <a:rPr lang="en-US" sz="1500" b="1" dirty="0">
                <a:solidFill>
                  <a:schemeClr val="tx1"/>
                </a:solidFill>
              </a:rPr>
              <a:t>Clinically fine-tuned parameters </a:t>
            </a:r>
            <a:r>
              <a:rPr lang="en-US" sz="1500" b="1" dirty="0" smtClean="0">
                <a:solidFill>
                  <a:schemeClr val="tx1"/>
                </a:solidFill>
              </a:rPr>
              <a:t>across </a:t>
            </a:r>
            <a:r>
              <a:rPr lang="en-US" sz="1500" b="1" dirty="0">
                <a:solidFill>
                  <a:schemeClr val="tx1"/>
                </a:solidFill>
              </a:rPr>
              <a:t>the entire imaging </a:t>
            </a:r>
            <a:r>
              <a:rPr lang="en-US" sz="1500" b="1" dirty="0" smtClean="0">
                <a:solidFill>
                  <a:schemeClr val="tx1"/>
                </a:solidFill>
              </a:rPr>
              <a:t>chain </a:t>
            </a:r>
            <a:r>
              <a:rPr lang="en-US" sz="1500" dirty="0" smtClean="0">
                <a:solidFill>
                  <a:schemeClr val="tx1"/>
                </a:solidFill>
              </a:rPr>
              <a:t>over </a:t>
            </a:r>
            <a:r>
              <a:rPr lang="en-US" sz="1500" dirty="0">
                <a:solidFill>
                  <a:schemeClr val="tx1"/>
                </a:solidFill>
              </a:rPr>
              <a:t>500 system parameters (tube, detector, image processing) </a:t>
            </a:r>
            <a:r>
              <a:rPr lang="en-US" sz="1500" dirty="0" smtClean="0">
                <a:solidFill>
                  <a:schemeClr val="tx1"/>
                </a:solidFill>
              </a:rPr>
              <a:t>fine-tuned </a:t>
            </a:r>
            <a:r>
              <a:rPr lang="en-US" sz="1500" dirty="0">
                <a:solidFill>
                  <a:schemeClr val="tx1"/>
                </a:solidFill>
              </a:rPr>
              <a:t>for each application area</a:t>
            </a:r>
          </a:p>
        </p:txBody>
      </p:sp>
      <p:pic>
        <p:nvPicPr>
          <p:cNvPr id="8" name="Picture 2"/>
          <p:cNvPicPr>
            <a:picLocks noChangeAspect="1" noChangeArrowheads="1"/>
          </p:cNvPicPr>
          <p:nvPr>
            <p:custDataLst>
              <p:tags r:id="rId7"/>
            </p:custDataLst>
          </p:nvPr>
        </p:nvPicPr>
        <p:blipFill>
          <a:blip r:embed="rId11">
            <a:extLst>
              <a:ext uri="{28A0092B-C50C-407E-A947-70E740481C1C}">
                <a14:useLocalDpi xmlns:a14="http://schemas.microsoft.com/office/drawing/2010/main" val="0"/>
              </a:ext>
            </a:extLst>
          </a:blip>
          <a:srcRect/>
          <a:stretch>
            <a:fillRect/>
          </a:stretch>
        </p:blipFill>
        <p:spPr bwMode="auto">
          <a:xfrm>
            <a:off x="1351369" y="3328498"/>
            <a:ext cx="1125764" cy="1440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9055158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custDataLst>
              <p:tags r:id="rId2"/>
            </p:custDataLst>
          </p:nvPr>
        </p:nvSpPr>
        <p:spPr bwMode="auto">
          <a:xfrm>
            <a:off x="4355975" y="2852936"/>
            <a:ext cx="4987057" cy="936104"/>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dirty="0" smtClean="0">
              <a:ln>
                <a:noFill/>
              </a:ln>
              <a:solidFill>
                <a:srgbClr val="000000"/>
              </a:solidFill>
              <a:effectLst/>
              <a:latin typeface="Arial" charset="0"/>
            </a:endParaRPr>
          </a:p>
        </p:txBody>
      </p:sp>
      <p:sp>
        <p:nvSpPr>
          <p:cNvPr id="2" name="Title 1"/>
          <p:cNvSpPr>
            <a:spLocks noGrp="1"/>
          </p:cNvSpPr>
          <p:nvPr>
            <p:ph type="title"/>
            <p:custDataLst>
              <p:tags r:id="rId3"/>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Agenda	</a:t>
            </a:r>
            <a:endParaRPr lang="en-US" dirty="0"/>
          </a:p>
        </p:txBody>
      </p:sp>
      <p:sp>
        <p:nvSpPr>
          <p:cNvPr id="3" name="Text Placeholder 2"/>
          <p:cNvSpPr>
            <a:spLocks noGrp="1"/>
          </p:cNvSpPr>
          <p:nvPr>
            <p:ph type="body" idx="1"/>
            <p:custDataLst>
              <p:tags r:id="rId4"/>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r>
              <a:rPr lang="en-US" dirty="0" smtClean="0"/>
              <a:t>Introductions</a:t>
            </a:r>
          </a:p>
          <a:p>
            <a:endParaRPr lang="en-US" dirty="0"/>
          </a:p>
          <a:p>
            <a:r>
              <a:rPr lang="en-US" dirty="0" smtClean="0"/>
              <a:t>Overview:  Allura</a:t>
            </a:r>
            <a:r>
              <a:rPr lang="en-US" dirty="0" smtClean="0">
                <a:solidFill>
                  <a:srgbClr val="0B5ED7"/>
                </a:solidFill>
              </a:rPr>
              <a:t>Clarity </a:t>
            </a:r>
          </a:p>
          <a:p>
            <a:endParaRPr lang="en-US" dirty="0"/>
          </a:p>
          <a:p>
            <a:r>
              <a:rPr lang="en-US" dirty="0" smtClean="0"/>
              <a:t>Solution Summary</a:t>
            </a:r>
          </a:p>
          <a:p>
            <a:pPr lvl="1"/>
            <a:r>
              <a:rPr lang="en-US" dirty="0" smtClean="0"/>
              <a:t>Image Quality</a:t>
            </a:r>
          </a:p>
          <a:p>
            <a:pPr lvl="1"/>
            <a:r>
              <a:rPr lang="en-US" dirty="0" smtClean="0"/>
              <a:t>Workflow Efficiency</a:t>
            </a:r>
          </a:p>
          <a:p>
            <a:pPr lvl="1"/>
            <a:endParaRPr lang="en-US" dirty="0"/>
          </a:p>
          <a:p>
            <a:r>
              <a:rPr lang="en-US" dirty="0" smtClean="0"/>
              <a:t>Discussion</a:t>
            </a:r>
            <a:endParaRPr lang="en-US" dirty="0"/>
          </a:p>
        </p:txBody>
      </p:sp>
      <p:sp>
        <p:nvSpPr>
          <p:cNvPr id="11" name="Slide Number Placeholder 10"/>
          <p:cNvSpPr>
            <a:spLocks noGrp="1"/>
          </p:cNvSpPr>
          <p:nvPr>
            <p:ph type="sldNum" sz="quarter" idx="10"/>
          </p:nvPr>
        </p:nvSpPr>
        <p:spPr/>
        <p:txBody>
          <a:bodyPr/>
          <a:lstStyle/>
          <a:p>
            <a:fld id="{6448179D-2D8D-4884-930F-A56D18115D70}" type="slidenum">
              <a:rPr lang="en-US" smtClean="0"/>
              <a:pPr/>
              <a:t>2</a:t>
            </a:fld>
            <a:endParaRPr lang="en-US" dirty="0"/>
          </a:p>
        </p:txBody>
      </p:sp>
      <p:pic>
        <p:nvPicPr>
          <p:cNvPr id="16388" name="Picture 4"/>
          <p:cNvPicPr>
            <a:picLocks noChangeAspect="1" noChangeArrowheads="1"/>
          </p:cNvPicPr>
          <p:nvPr>
            <p:custDataLst>
              <p:tags r:id="rId5"/>
            </p:custDataLst>
          </p:nvPr>
        </p:nvPicPr>
        <p:blipFill>
          <a:blip r:embed="rId9" cstate="print">
            <a:extLst>
              <a:ext uri="{28A0092B-C50C-407E-A947-70E740481C1C}">
                <a14:useLocalDpi xmlns:a14="http://schemas.microsoft.com/office/drawing/2010/main" val="0"/>
              </a:ext>
            </a:extLst>
          </a:blip>
          <a:stretch>
            <a:fillRect/>
          </a:stretch>
        </p:blipFill>
        <p:spPr bwMode="auto">
          <a:xfrm>
            <a:off x="4355976" y="44624"/>
            <a:ext cx="4791456" cy="3194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custDataLst>
              <p:tags r:id="rId6"/>
            </p:custDataLst>
          </p:nvPr>
        </p:nvPicPr>
        <p:blipFill>
          <a:blip r:embed="rId10" cstate="print">
            <a:extLst>
              <a:ext uri="{28A0092B-C50C-407E-A947-70E740481C1C}">
                <a14:useLocalDpi xmlns:a14="http://schemas.microsoft.com/office/drawing/2010/main" val="0"/>
              </a:ext>
            </a:extLst>
          </a:blip>
          <a:stretch>
            <a:fillRect/>
          </a:stretch>
        </p:blipFill>
        <p:spPr>
          <a:xfrm>
            <a:off x="4355976" y="3338918"/>
            <a:ext cx="4791456" cy="3194703"/>
          </a:xfrm>
          <a:prstGeom prst="rect">
            <a:avLst/>
          </a:prstGeom>
        </p:spPr>
      </p:pic>
    </p:spTree>
    <p:custDataLst>
      <p:tags r:id="rId1"/>
    </p:custDataLst>
    <p:extLst>
      <p:ext uri="{BB962C8B-B14F-4D97-AF65-F5344CB8AC3E}">
        <p14:creationId xmlns:p14="http://schemas.microsoft.com/office/powerpoint/2010/main" val="7142944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48179D-2D8D-4884-930F-A56D18115D70}" type="slidenum">
              <a:rPr lang="en-US" smtClean="0"/>
              <a:pPr/>
              <a:t>20</a:t>
            </a:fld>
            <a:endParaRPr lang="en-US"/>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Powerful Image Processing</a:t>
            </a:r>
            <a:endParaRPr lang="en-US" dirty="0"/>
          </a:p>
        </p:txBody>
      </p:sp>
      <p:pic>
        <p:nvPicPr>
          <p:cNvPr id="9" name="Picture 2"/>
          <p:cNvPicPr>
            <a:picLocks noChangeAspect="1" noChangeArrowheads="1"/>
          </p:cNvPicPr>
          <p:nvPr>
            <p:custDataLst>
              <p:tags r:id="rId3"/>
            </p:custDataLst>
          </p:nvPr>
        </p:nvPicPr>
        <p:blipFill>
          <a:blip r:embed="rId11">
            <a:extLst>
              <a:ext uri="{28A0092B-C50C-407E-A947-70E740481C1C}">
                <a14:useLocalDpi xmlns:a14="http://schemas.microsoft.com/office/drawing/2010/main" val="0"/>
              </a:ext>
            </a:extLst>
          </a:blip>
          <a:srcRect/>
          <a:stretch>
            <a:fillRect/>
          </a:stretch>
        </p:blipFill>
        <p:spPr bwMode="auto">
          <a:xfrm>
            <a:off x="5343000" y="2858773"/>
            <a:ext cx="1099580" cy="156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5291537" y="4581128"/>
            <a:ext cx="1151043" cy="158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4"/>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567136" y="2825506"/>
            <a:ext cx="1138750" cy="15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5"/>
          <p:cNvPicPr>
            <a:picLocks noChangeAspect="1" noChangeArrowheads="1"/>
          </p:cNvPicPr>
          <p:nvPr>
            <p:custDataLst>
              <p:tags r:id="rId6"/>
            </p:custDataLst>
          </p:nvPr>
        </p:nvPicPr>
        <p:blipFill>
          <a:blip r:embed="rId14">
            <a:extLst>
              <a:ext uri="{28A0092B-C50C-407E-A947-70E740481C1C}">
                <a14:useLocalDpi xmlns:a14="http://schemas.microsoft.com/office/drawing/2010/main" val="0"/>
              </a:ext>
            </a:extLst>
          </a:blip>
          <a:srcRect/>
          <a:stretch>
            <a:fillRect/>
          </a:stretch>
        </p:blipFill>
        <p:spPr bwMode="auto">
          <a:xfrm>
            <a:off x="6567136" y="4566636"/>
            <a:ext cx="1207000" cy="16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5" name="Straight Connector 4"/>
          <p:cNvCxnSpPr/>
          <p:nvPr>
            <p:custDataLst>
              <p:tags r:id="rId7"/>
            </p:custDataLst>
          </p:nvPr>
        </p:nvCxnSpPr>
        <p:spPr bwMode="auto">
          <a:xfrm>
            <a:off x="3851920" y="1556792"/>
            <a:ext cx="3672408" cy="1080120"/>
          </a:xfrm>
          <a:prstGeom prst="line">
            <a:avLst/>
          </a:prstGeom>
          <a:solidFill>
            <a:schemeClr val="accent1"/>
          </a:solidFill>
          <a:ln w="9525" cap="flat" cmpd="sng" algn="ctr">
            <a:solidFill>
              <a:schemeClr val="tx1"/>
            </a:solidFill>
            <a:prstDash val="solid"/>
            <a:round/>
            <a:headEnd type="none" w="med" len="med"/>
            <a:tailEnd type="none" w="med" len="med"/>
          </a:ln>
          <a:effectLst/>
        </p:spPr>
      </p:cxnSp>
      <p:cxnSp>
        <p:nvCxnSpPr>
          <p:cNvPr id="7" name="Straight Connector 6"/>
          <p:cNvCxnSpPr/>
          <p:nvPr>
            <p:custDataLst>
              <p:tags r:id="rId8"/>
            </p:custDataLst>
          </p:nvPr>
        </p:nvCxnSpPr>
        <p:spPr bwMode="auto">
          <a:xfrm>
            <a:off x="3419872" y="4725144"/>
            <a:ext cx="1727649" cy="1404190"/>
          </a:xfrm>
          <a:prstGeom prst="line">
            <a:avLst/>
          </a:prstGeom>
          <a:solidFill>
            <a:schemeClr val="accent1"/>
          </a:solidFill>
          <a:ln w="9525" cap="flat" cmpd="sng" algn="ctr">
            <a:solidFill>
              <a:schemeClr val="tx1"/>
            </a:solidFill>
            <a:prstDash val="solid"/>
            <a:round/>
            <a:headEnd type="none" w="med" len="med"/>
            <a:tailEnd type="none" w="med" len="med"/>
          </a:ln>
          <a:effectLst/>
        </p:spPr>
      </p:cxnSp>
      <p:pic>
        <p:nvPicPr>
          <p:cNvPr id="26626"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63688" y="1700808"/>
            <a:ext cx="2376569" cy="2932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11104930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Slide Number Placeholder 2"/>
          <p:cNvSpPr txBox="1">
            <a:spLocks/>
          </p:cNvSpPr>
          <p:nvPr>
            <p:custDataLst>
              <p:tags r:id="rId2"/>
            </p:custDataLst>
          </p:nvPr>
        </p:nvSpPr>
        <p:spPr bwMode="auto">
          <a:xfrm>
            <a:off x="8309584" y="6405430"/>
            <a:ext cx="317500" cy="152400"/>
          </a:xfrm>
          <a:prstGeom prst="rect">
            <a:avLst/>
          </a:prstGeom>
          <a:noFill/>
          <a:ln w="0">
            <a:noFill/>
            <a:miter lim="800000"/>
            <a:headEnd/>
            <a:tailEnd/>
          </a:ln>
          <a:effectLst/>
          <a:extLs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defPPr>
              <a:defRPr lang="en-US"/>
            </a:defPPr>
            <a:lvl1pPr algn="r" rtl="0" fontAlgn="base">
              <a:spcBef>
                <a:spcPts val="0"/>
              </a:spcBef>
              <a:spcAft>
                <a:spcPts val="0"/>
              </a:spcAft>
              <a:buNone/>
              <a:defRPr lang="en-US" sz="1000" b="0" i="0" u="none" kern="1200">
                <a:solidFill>
                  <a:srgbClr val="000000"/>
                </a:solidFill>
                <a:latin typeface="Arial"/>
                <a:ea typeface="+mn-ea"/>
                <a:cs typeface="+mn-cs"/>
              </a:defRPr>
            </a:lvl1pPr>
            <a:lvl2pPr marL="455613" indent="1588" algn="l" rtl="0" fontAlgn="base">
              <a:spcBef>
                <a:spcPct val="0"/>
              </a:spcBef>
              <a:spcAft>
                <a:spcPct val="0"/>
              </a:spcAft>
              <a:defRPr sz="2000" kern="1200">
                <a:solidFill>
                  <a:srgbClr val="000000"/>
                </a:solidFill>
                <a:latin typeface="Arial" charset="0"/>
                <a:ea typeface="+mn-ea"/>
                <a:cs typeface="+mn-cs"/>
              </a:defRPr>
            </a:lvl2pPr>
            <a:lvl3pPr marL="912813" indent="1588" algn="l" rtl="0" fontAlgn="base">
              <a:spcBef>
                <a:spcPct val="0"/>
              </a:spcBef>
              <a:spcAft>
                <a:spcPct val="0"/>
              </a:spcAft>
              <a:defRPr sz="2000" kern="1200">
                <a:solidFill>
                  <a:srgbClr val="000000"/>
                </a:solidFill>
                <a:latin typeface="Arial" charset="0"/>
                <a:ea typeface="+mn-ea"/>
                <a:cs typeface="+mn-cs"/>
              </a:defRPr>
            </a:lvl3pPr>
            <a:lvl4pPr marL="1370013" indent="1588" algn="l" rtl="0" fontAlgn="base">
              <a:spcBef>
                <a:spcPct val="0"/>
              </a:spcBef>
              <a:spcAft>
                <a:spcPct val="0"/>
              </a:spcAft>
              <a:defRPr sz="2000" kern="1200">
                <a:solidFill>
                  <a:srgbClr val="000000"/>
                </a:solidFill>
                <a:latin typeface="Arial" charset="0"/>
                <a:ea typeface="+mn-ea"/>
                <a:cs typeface="+mn-cs"/>
              </a:defRPr>
            </a:lvl4pPr>
            <a:lvl5pPr marL="1827213" indent="1588" algn="l" rtl="0" fontAlgn="base">
              <a:spcBef>
                <a:spcPct val="0"/>
              </a:spcBef>
              <a:spcAft>
                <a:spcPct val="0"/>
              </a:spcAft>
              <a:defRPr sz="2000" kern="1200">
                <a:solidFill>
                  <a:srgbClr val="000000"/>
                </a:solidFill>
                <a:latin typeface="Arial" charset="0"/>
                <a:ea typeface="+mn-ea"/>
                <a:cs typeface="+mn-cs"/>
              </a:defRPr>
            </a:lvl5pPr>
            <a:lvl6pPr marL="2286000" algn="l" defTabSz="914400" rtl="0" eaLnBrk="1" latinLnBrk="0" hangingPunct="1">
              <a:defRPr sz="2000" kern="1200">
                <a:solidFill>
                  <a:srgbClr val="000000"/>
                </a:solidFill>
                <a:latin typeface="Arial" charset="0"/>
                <a:ea typeface="+mn-ea"/>
                <a:cs typeface="+mn-cs"/>
              </a:defRPr>
            </a:lvl6pPr>
            <a:lvl7pPr marL="2743200" algn="l" defTabSz="914400" rtl="0" eaLnBrk="1" latinLnBrk="0" hangingPunct="1">
              <a:defRPr sz="2000" kern="1200">
                <a:solidFill>
                  <a:srgbClr val="000000"/>
                </a:solidFill>
                <a:latin typeface="Arial" charset="0"/>
                <a:ea typeface="+mn-ea"/>
                <a:cs typeface="+mn-cs"/>
              </a:defRPr>
            </a:lvl7pPr>
            <a:lvl8pPr marL="3200400" algn="l" defTabSz="914400" rtl="0" eaLnBrk="1" latinLnBrk="0" hangingPunct="1">
              <a:defRPr sz="2000" kern="1200">
                <a:solidFill>
                  <a:srgbClr val="000000"/>
                </a:solidFill>
                <a:latin typeface="Arial" charset="0"/>
                <a:ea typeface="+mn-ea"/>
                <a:cs typeface="+mn-cs"/>
              </a:defRPr>
            </a:lvl8pPr>
            <a:lvl9pPr marL="3657600" algn="l" defTabSz="914400" rtl="0" eaLnBrk="1" latinLnBrk="0" hangingPunct="1">
              <a:defRPr sz="2000" kern="1200">
                <a:solidFill>
                  <a:srgbClr val="000000"/>
                </a:solidFill>
                <a:latin typeface="Arial" charset="0"/>
                <a:ea typeface="+mn-ea"/>
                <a:cs typeface="+mn-cs"/>
              </a:defRPr>
            </a:lvl9pPr>
          </a:lstStyle>
          <a:p>
            <a:fld id="{B505C01A-8703-4B2F-B6FB-C435A0E95E69}" type="slidenum">
              <a:rPr lang="en-US" smtClean="0"/>
              <a:pPr/>
              <a:t>21</a:t>
            </a:fld>
            <a:endParaRPr lang="en-US" dirty="0"/>
          </a:p>
        </p:txBody>
      </p:sp>
      <p:sp>
        <p:nvSpPr>
          <p:cNvPr id="3" name="Slide Number Placeholder 2"/>
          <p:cNvSpPr>
            <a:spLocks noGrp="1"/>
          </p:cNvSpPr>
          <p:nvPr>
            <p:ph type="sldNum" sz="quarter" idx="10"/>
            <p:custDataLst>
              <p:tags r:id="rId3"/>
            </p:custDataLst>
          </p:nvPr>
        </p:nvSpPr>
        <p:spPr>
          <a:xfrm>
            <a:off x="8800273" y="6670757"/>
            <a:ext cx="317500" cy="152400"/>
          </a:xfrm>
        </p:spPr>
        <p:txBody>
          <a:bodyPr/>
          <a:lstStyle/>
          <a:p>
            <a:fld id="{B505C01A-8703-4B2F-B6FB-C435A0E95E69}" type="slidenum">
              <a:rPr lang="en-US" smtClean="0"/>
              <a:pPr/>
              <a:t>21</a:t>
            </a:fld>
            <a:endParaRPr lang="en-US"/>
          </a:p>
        </p:txBody>
      </p:sp>
      <p:sp>
        <p:nvSpPr>
          <p:cNvPr id="2" name="Title 1"/>
          <p:cNvSpPr>
            <a:spLocks noGrp="1"/>
          </p:cNvSpPr>
          <p:nvPr>
            <p:ph type="title"/>
            <p:custDataLst>
              <p:tags r:id="rId4"/>
            </p:custDataLst>
          </p:nvPr>
        </p:nvSpPr>
        <p:spPr>
          <a:xfrm>
            <a:off x="261472" y="410658"/>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Pixel Shift</a:t>
            </a:r>
            <a:endParaRPr lang="en-US" dirty="0"/>
          </a:p>
        </p:txBody>
      </p:sp>
      <p:sp>
        <p:nvSpPr>
          <p:cNvPr id="10" name="Rectangle 9"/>
          <p:cNvSpPr/>
          <p:nvPr>
            <p:custDataLst>
              <p:tags r:id="rId5"/>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grpSp>
        <p:nvGrpSpPr>
          <p:cNvPr id="13" name="Group 12"/>
          <p:cNvGrpSpPr>
            <a:grpSpLocks noChangeAspect="1"/>
          </p:cNvGrpSpPr>
          <p:nvPr/>
        </p:nvGrpSpPr>
        <p:grpSpPr>
          <a:xfrm>
            <a:off x="4607414" y="1947079"/>
            <a:ext cx="4108888" cy="4114800"/>
            <a:chOff x="-861050" y="6517370"/>
            <a:chExt cx="4565431" cy="4572000"/>
          </a:xfrm>
        </p:grpSpPr>
        <p:pic>
          <p:nvPicPr>
            <p:cNvPr id="14" name="Picture 20"/>
            <p:cNvPicPr>
              <a:picLocks noChangeAspect="1" noChangeArrowheads="1"/>
            </p:cNvPicPr>
            <p:nvPr>
              <p:custDataLst>
                <p:tags r:id="rId9"/>
              </p:custDataLst>
            </p:nvPr>
          </p:nvPicPr>
          <p:blipFill>
            <a:blip r:embed="rId13" cstate="print"/>
            <a:srcRect/>
            <a:stretch>
              <a:fillRect/>
            </a:stretch>
          </p:blipFill>
          <p:spPr bwMode="auto">
            <a:xfrm>
              <a:off x="-861050" y="6517370"/>
              <a:ext cx="4565431" cy="4572000"/>
            </a:xfrm>
            <a:prstGeom prst="rect">
              <a:avLst/>
            </a:prstGeom>
            <a:noFill/>
            <a:ln w="9525">
              <a:noFill/>
              <a:miter lim="800000"/>
              <a:headEnd/>
              <a:tailEnd/>
            </a:ln>
          </p:spPr>
        </p:pic>
        <p:sp>
          <p:nvSpPr>
            <p:cNvPr id="15" name="Rectangle 14"/>
            <p:cNvSpPr/>
            <p:nvPr>
              <p:custDataLst>
                <p:tags r:id="rId10"/>
              </p:custDataLst>
            </p:nvPr>
          </p:nvSpPr>
          <p:spPr>
            <a:xfrm>
              <a:off x="2424371" y="6598514"/>
              <a:ext cx="1133792" cy="273579"/>
            </a:xfrm>
            <a:prstGeom prst="rect">
              <a:avLst/>
            </a:prstGeom>
            <a:solidFill>
              <a:schemeClr val="bg1">
                <a:lumMod val="85000"/>
                <a:alpha val="50000"/>
              </a:schemeClr>
            </a:solidFill>
          </p:spPr>
          <p:txBody>
            <a:bodyPr wrap="square">
              <a:spAutoFit/>
            </a:bodyPr>
            <a:lstStyle/>
            <a:p>
              <a:pPr algn="ctr"/>
              <a:r>
                <a:rPr lang="en-US" sz="1000" b="1" dirty="0" smtClean="0"/>
                <a:t>After</a:t>
              </a:r>
              <a:endParaRPr lang="en-US" sz="1000" b="1" dirty="0">
                <a:solidFill>
                  <a:schemeClr val="accent2"/>
                </a:solidFill>
              </a:endParaRPr>
            </a:p>
          </p:txBody>
        </p:sp>
      </p:grpSp>
      <p:grpSp>
        <p:nvGrpSpPr>
          <p:cNvPr id="16" name="Group 15"/>
          <p:cNvGrpSpPr>
            <a:grpSpLocks noChangeAspect="1"/>
          </p:cNvGrpSpPr>
          <p:nvPr/>
        </p:nvGrpSpPr>
        <p:grpSpPr>
          <a:xfrm>
            <a:off x="267459" y="1947079"/>
            <a:ext cx="4032268" cy="4114800"/>
            <a:chOff x="-7735545" y="6094915"/>
            <a:chExt cx="4480298" cy="4572000"/>
          </a:xfrm>
        </p:grpSpPr>
        <p:pic>
          <p:nvPicPr>
            <p:cNvPr id="17" name="Picture 200"/>
            <p:cNvPicPr>
              <a:picLocks noChangeAspect="1" noChangeArrowheads="1"/>
            </p:cNvPicPr>
            <p:nvPr>
              <p:custDataLst>
                <p:tags r:id="rId7"/>
              </p:custDataLst>
            </p:nvPr>
          </p:nvPicPr>
          <p:blipFill>
            <a:blip r:embed="rId14" cstate="print"/>
            <a:srcRect/>
            <a:stretch>
              <a:fillRect/>
            </a:stretch>
          </p:blipFill>
          <p:spPr bwMode="auto">
            <a:xfrm>
              <a:off x="-7735545" y="6094915"/>
              <a:ext cx="4480298" cy="4572000"/>
            </a:xfrm>
            <a:prstGeom prst="rect">
              <a:avLst/>
            </a:prstGeom>
            <a:noFill/>
            <a:ln w="9525">
              <a:noFill/>
              <a:miter lim="800000"/>
              <a:headEnd/>
              <a:tailEnd/>
            </a:ln>
          </p:spPr>
        </p:pic>
        <p:sp>
          <p:nvSpPr>
            <p:cNvPr id="18" name="Rectangle 17"/>
            <p:cNvSpPr/>
            <p:nvPr>
              <p:custDataLst>
                <p:tags r:id="rId8"/>
              </p:custDataLst>
            </p:nvPr>
          </p:nvSpPr>
          <p:spPr>
            <a:xfrm>
              <a:off x="-4552900" y="6183159"/>
              <a:ext cx="1180281" cy="273579"/>
            </a:xfrm>
            <a:prstGeom prst="rect">
              <a:avLst/>
            </a:prstGeom>
            <a:solidFill>
              <a:schemeClr val="bg1">
                <a:lumMod val="85000"/>
                <a:alpha val="50000"/>
              </a:schemeClr>
            </a:solidFill>
          </p:spPr>
          <p:txBody>
            <a:bodyPr wrap="square">
              <a:spAutoFit/>
            </a:bodyPr>
            <a:lstStyle/>
            <a:p>
              <a:pPr algn="ctr"/>
              <a:r>
                <a:rPr lang="en-US" sz="1000" b="1" dirty="0" smtClean="0"/>
                <a:t>Before</a:t>
              </a:r>
              <a:endParaRPr lang="en-US" sz="1000" b="1" dirty="0">
                <a:solidFill>
                  <a:srgbClr val="3F09D9"/>
                </a:solidFill>
              </a:endParaRPr>
            </a:p>
          </p:txBody>
        </p:sp>
      </p:grpSp>
      <p:sp>
        <p:nvSpPr>
          <p:cNvPr id="20" name="TextBox 19"/>
          <p:cNvSpPr txBox="1"/>
          <p:nvPr>
            <p:custDataLst>
              <p:tags r:id="rId6"/>
            </p:custDataLst>
          </p:nvPr>
        </p:nvSpPr>
        <p:spPr>
          <a:xfrm>
            <a:off x="6445817" y="6242790"/>
            <a:ext cx="1800199" cy="215444"/>
          </a:xfrm>
          <a:prstGeom prst="rect">
            <a:avLst/>
          </a:prstGeom>
          <a:noFill/>
        </p:spPr>
        <p:txBody>
          <a:bodyPr wrap="square" rtlCol="0">
            <a:spAutoFit/>
          </a:bodyPr>
          <a:lstStyle/>
          <a:p>
            <a:r>
              <a:rPr lang="en-US" sz="800" i="1" dirty="0" smtClean="0">
                <a:solidFill>
                  <a:schemeClr val="bg1"/>
                </a:solidFill>
              </a:rPr>
              <a:t>Automatic pixel shift in DSA.  </a:t>
            </a:r>
            <a:endParaRPr lang="en-US" sz="800" i="1" dirty="0">
              <a:solidFill>
                <a:schemeClr val="bg1"/>
              </a:solidFill>
            </a:endParaRPr>
          </a:p>
        </p:txBody>
      </p:sp>
      <p:pic>
        <p:nvPicPr>
          <p:cNvPr id="20482" name="Picture 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165606" y="106561"/>
            <a:ext cx="8382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44806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sp>
        <p:nvSpPr>
          <p:cNvPr id="3" name="Slide Number Placeholder 2"/>
          <p:cNvSpPr>
            <a:spLocks noGrp="1"/>
          </p:cNvSpPr>
          <p:nvPr>
            <p:ph type="sldNum" sz="quarter" idx="10"/>
            <p:custDataLst>
              <p:tags r:id="rId3"/>
            </p:custDataLst>
          </p:nvPr>
        </p:nvSpPr>
        <p:spPr/>
        <p:txBody>
          <a:bodyPr/>
          <a:lstStyle/>
          <a:p>
            <a:fld id="{B505C01A-8703-4B2F-B6FB-C435A0E95E69}" type="slidenum">
              <a:rPr lang="en-US" smtClean="0">
                <a:solidFill>
                  <a:schemeClr val="bg1"/>
                </a:solidFill>
              </a:rPr>
              <a:pPr/>
              <a:t>22</a:t>
            </a:fld>
            <a:endParaRPr lang="en-US">
              <a:solidFill>
                <a:schemeClr val="bg1"/>
              </a:solidFill>
            </a:endParaRPr>
          </a:p>
        </p:txBody>
      </p:sp>
      <p:pic>
        <p:nvPicPr>
          <p:cNvPr id="20" name="Picture 6"/>
          <p:cNvPicPr>
            <a:picLocks noChangeAspect="1" noChangeArrowheads="1"/>
          </p:cNvPicPr>
          <p:nvPr>
            <p:custDataLst>
              <p:tags r:id="rId4"/>
            </p:custDataLst>
          </p:nvPr>
        </p:nvPicPr>
        <p:blipFill>
          <a:blip r:embed="rId16">
            <a:extLst>
              <a:ext uri="{28A0092B-C50C-407E-A947-70E740481C1C}">
                <a14:useLocalDpi xmlns:a14="http://schemas.microsoft.com/office/drawing/2010/main" val="0"/>
              </a:ext>
            </a:extLst>
          </a:blip>
          <a:srcRect/>
          <a:stretch>
            <a:fillRect/>
          </a:stretch>
        </p:blipFill>
        <p:spPr bwMode="auto">
          <a:xfrm>
            <a:off x="0" y="1412776"/>
            <a:ext cx="3292988" cy="3292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5"/>
          <p:cNvPicPr>
            <a:picLocks noChangeAspect="1" noChangeArrowheads="1"/>
          </p:cNvPicPr>
          <p:nvPr>
            <p:custDataLst>
              <p:tags r:id="rId5"/>
            </p:custDataLst>
          </p:nvPr>
        </p:nvPicPr>
        <p:blipFill>
          <a:blip r:embed="rId17">
            <a:extLst>
              <a:ext uri="{28A0092B-C50C-407E-A947-70E740481C1C}">
                <a14:useLocalDpi xmlns:a14="http://schemas.microsoft.com/office/drawing/2010/main" val="0"/>
              </a:ext>
            </a:extLst>
          </a:blip>
          <a:srcRect/>
          <a:stretch>
            <a:fillRect/>
          </a:stretch>
        </p:blipFill>
        <p:spPr bwMode="auto">
          <a:xfrm>
            <a:off x="2429458" y="2060848"/>
            <a:ext cx="3332131" cy="33321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4"/>
          <p:cNvPicPr>
            <a:picLocks noChangeAspect="1" noChangeArrowheads="1"/>
          </p:cNvPicPr>
          <p:nvPr>
            <p:custDataLst>
              <p:tags r:id="rId6"/>
            </p:custDataLst>
          </p:nvPr>
        </p:nvPicPr>
        <p:blipFill>
          <a:blip r:embed="rId18">
            <a:extLst>
              <a:ext uri="{28A0092B-C50C-407E-A947-70E740481C1C}">
                <a14:useLocalDpi xmlns:a14="http://schemas.microsoft.com/office/drawing/2010/main" val="0"/>
              </a:ext>
            </a:extLst>
          </a:blip>
          <a:srcRect/>
          <a:stretch>
            <a:fillRect/>
          </a:stretch>
        </p:blipFill>
        <p:spPr bwMode="auto">
          <a:xfrm>
            <a:off x="5482187" y="2662683"/>
            <a:ext cx="3293661" cy="329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7"/>
            </p:custDataLst>
          </p:nvPr>
        </p:nvSpPr>
        <p:spPr>
          <a:xfrm>
            <a:off x="79537" y="4705765"/>
            <a:ext cx="2304256" cy="246221"/>
          </a:xfrm>
          <a:prstGeom prst="rect">
            <a:avLst/>
          </a:prstGeom>
          <a:noFill/>
        </p:spPr>
        <p:txBody>
          <a:bodyPr wrap="square" rtlCol="0">
            <a:spAutoFit/>
          </a:bodyPr>
          <a:lstStyle/>
          <a:p>
            <a:r>
              <a:rPr lang="en-US" sz="1000" b="1" dirty="0" smtClean="0">
                <a:solidFill>
                  <a:schemeClr val="bg1"/>
                </a:solidFill>
              </a:rPr>
              <a:t>Raw Image</a:t>
            </a:r>
            <a:endParaRPr lang="en-US" sz="1000" b="1" dirty="0">
              <a:solidFill>
                <a:schemeClr val="bg1"/>
              </a:solidFill>
            </a:endParaRPr>
          </a:p>
        </p:txBody>
      </p:sp>
      <p:sp>
        <p:nvSpPr>
          <p:cNvPr id="23" name="TextBox 22"/>
          <p:cNvSpPr txBox="1"/>
          <p:nvPr>
            <p:custDataLst>
              <p:tags r:id="rId8"/>
            </p:custDataLst>
          </p:nvPr>
        </p:nvSpPr>
        <p:spPr>
          <a:xfrm>
            <a:off x="2400882" y="5392980"/>
            <a:ext cx="2675173" cy="553998"/>
          </a:xfrm>
          <a:prstGeom prst="rect">
            <a:avLst/>
          </a:prstGeom>
          <a:noFill/>
        </p:spPr>
        <p:txBody>
          <a:bodyPr wrap="square" rtlCol="0">
            <a:spAutoFit/>
          </a:bodyPr>
          <a:lstStyle/>
          <a:p>
            <a:r>
              <a:rPr lang="en-US" sz="1000" b="1" dirty="0" smtClean="0">
                <a:solidFill>
                  <a:schemeClr val="bg1"/>
                </a:solidFill>
              </a:rPr>
              <a:t>Basic Temporal Filtering</a:t>
            </a:r>
          </a:p>
          <a:p>
            <a:r>
              <a:rPr lang="en-US" sz="1000" dirty="0" smtClean="0">
                <a:solidFill>
                  <a:schemeClr val="bg1"/>
                </a:solidFill>
              </a:rPr>
              <a:t>More images = less noise…</a:t>
            </a:r>
          </a:p>
          <a:p>
            <a:r>
              <a:rPr lang="en-US" sz="1000" dirty="0" smtClean="0">
                <a:solidFill>
                  <a:schemeClr val="bg1"/>
                </a:solidFill>
              </a:rPr>
              <a:t>But, motion between images = shadow</a:t>
            </a:r>
            <a:endParaRPr lang="en-US" sz="1000" dirty="0">
              <a:solidFill>
                <a:schemeClr val="bg1"/>
              </a:solidFill>
            </a:endParaRPr>
          </a:p>
        </p:txBody>
      </p:sp>
      <p:sp>
        <p:nvSpPr>
          <p:cNvPr id="24" name="TextBox 23"/>
          <p:cNvSpPr txBox="1"/>
          <p:nvPr>
            <p:custDataLst>
              <p:tags r:id="rId9"/>
            </p:custDataLst>
          </p:nvPr>
        </p:nvSpPr>
        <p:spPr>
          <a:xfrm>
            <a:off x="5474547" y="5956345"/>
            <a:ext cx="3563658" cy="553998"/>
          </a:xfrm>
          <a:prstGeom prst="rect">
            <a:avLst/>
          </a:prstGeom>
          <a:noFill/>
        </p:spPr>
        <p:txBody>
          <a:bodyPr wrap="square" rtlCol="0">
            <a:spAutoFit/>
          </a:bodyPr>
          <a:lstStyle/>
          <a:p>
            <a:r>
              <a:rPr lang="en-US" sz="1000" b="1" dirty="0" smtClean="0">
                <a:solidFill>
                  <a:schemeClr val="bg1"/>
                </a:solidFill>
              </a:rPr>
              <a:t>ClarityIQ Temporal Filtering</a:t>
            </a:r>
          </a:p>
          <a:p>
            <a:r>
              <a:rPr lang="en-US" sz="1000" dirty="0" smtClean="0">
                <a:solidFill>
                  <a:schemeClr val="bg1"/>
                </a:solidFill>
              </a:rPr>
              <a:t>More images = less noise…</a:t>
            </a:r>
          </a:p>
          <a:p>
            <a:r>
              <a:rPr lang="en-US" sz="1000" dirty="0" smtClean="0">
                <a:solidFill>
                  <a:schemeClr val="bg1"/>
                </a:solidFill>
              </a:rPr>
              <a:t>Motion-compensated temporal filtering … less shadow</a:t>
            </a:r>
            <a:endParaRPr lang="en-US" sz="1000" dirty="0">
              <a:solidFill>
                <a:schemeClr val="bg1"/>
              </a:solidFill>
            </a:endParaRPr>
          </a:p>
        </p:txBody>
      </p:sp>
      <p:sp>
        <p:nvSpPr>
          <p:cNvPr id="4" name="Title 3"/>
          <p:cNvSpPr>
            <a:spLocks noGrp="1"/>
          </p:cNvSpPr>
          <p:nvPr>
            <p:ph type="title"/>
            <p:custDataLst>
              <p:tags r:id="rId10"/>
            </p:custDataLst>
          </p:nvPr>
        </p:nvSpPr>
        <p:spPr>
          <a:xfrm>
            <a:off x="392113" y="404664"/>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Motion Compensation</a:t>
            </a:r>
            <a:endParaRPr lang="en-US" dirty="0"/>
          </a:p>
        </p:txBody>
      </p:sp>
      <p:pic>
        <p:nvPicPr>
          <p:cNvPr id="12" name="Picture 3"/>
          <p:cNvPicPr>
            <a:picLocks noChangeArrowheads="1"/>
          </p:cNvPicPr>
          <p:nvPr>
            <p:custDataLst>
              <p:tags r:id="rId11"/>
            </p:custDataLst>
          </p:nvPr>
        </p:nvPicPr>
        <p:blipFill>
          <a:blip r:embed="rId19" cstate="print"/>
          <a:srcRect/>
          <a:stretch>
            <a:fillRect/>
          </a:stretch>
        </p:blipFill>
        <p:spPr bwMode="auto">
          <a:xfrm>
            <a:off x="179511" y="5302574"/>
            <a:ext cx="1302768" cy="845362"/>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13" name="Picture 30"/>
          <p:cNvPicPr>
            <a:picLocks noChangeArrowheads="1"/>
          </p:cNvPicPr>
          <p:nvPr>
            <p:custDataLst>
              <p:tags r:id="rId12"/>
            </p:custDataLst>
          </p:nvPr>
        </p:nvPicPr>
        <p:blipFill>
          <a:blip r:embed="rId19" cstate="print"/>
          <a:srcRect/>
          <a:stretch>
            <a:fillRect/>
          </a:stretch>
        </p:blipFill>
        <p:spPr bwMode="auto">
          <a:xfrm>
            <a:off x="282937" y="5423194"/>
            <a:ext cx="1400716" cy="908922"/>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14" name="Picture 300"/>
          <p:cNvPicPr>
            <a:picLocks noChangeArrowheads="1"/>
          </p:cNvPicPr>
          <p:nvPr>
            <p:custDataLst>
              <p:tags r:id="rId13"/>
            </p:custDataLst>
          </p:nvPr>
        </p:nvPicPr>
        <p:blipFill>
          <a:blip r:embed="rId19" cstate="print"/>
          <a:srcRect/>
          <a:stretch>
            <a:fillRect/>
          </a:stretch>
        </p:blipFill>
        <p:spPr bwMode="auto">
          <a:xfrm>
            <a:off x="395536" y="5549767"/>
            <a:ext cx="1480318" cy="960576"/>
          </a:xfrm>
          <a:prstGeom prst="rect">
            <a:avLst/>
          </a:prstGeom>
          <a:noFill/>
          <a:ln w="9525" cap="flat" cmpd="sng" algn="ctr">
            <a:noFill/>
            <a:prstDash val="solid"/>
            <a:miter lim="800000"/>
            <a:headEnd/>
            <a:tailEnd/>
          </a:ln>
          <a:scene3d>
            <a:camera prst="isometricOffAxis1Right">
              <a:rot lat="1080000" lon="18000000" rev="0"/>
            </a:camera>
            <a:lightRig rig="threePt" dir="t"/>
          </a:scene3d>
        </p:spPr>
      </p:pic>
      <p:pic>
        <p:nvPicPr>
          <p:cNvPr id="22530" name="Picture 2"/>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244408" y="70520"/>
            <a:ext cx="80962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250210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pic>
        <p:nvPicPr>
          <p:cNvPr id="18" name="Picture 2"/>
          <p:cNvPicPr>
            <a:picLocks noChangeAspect="1" noChangeArrowheads="1"/>
          </p:cNvPicPr>
          <p:nvPr>
            <p:custDataLst>
              <p:tags r:id="rId3"/>
            </p:custDataLst>
          </p:nvPr>
        </p:nvPicPr>
        <p:blipFill>
          <a:blip r:embed="rId12">
            <a:extLst>
              <a:ext uri="{28A0092B-C50C-407E-A947-70E740481C1C}">
                <a14:useLocalDpi xmlns:a14="http://schemas.microsoft.com/office/drawing/2010/main" val="0"/>
              </a:ext>
            </a:extLst>
          </a:blip>
          <a:srcRect/>
          <a:stretch>
            <a:fillRect/>
          </a:stretch>
        </p:blipFill>
        <p:spPr bwMode="auto">
          <a:xfrm>
            <a:off x="323528" y="1484784"/>
            <a:ext cx="3414713" cy="338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Slide Number Placeholder 5"/>
          <p:cNvSpPr>
            <a:spLocks noGrp="1"/>
          </p:cNvSpPr>
          <p:nvPr>
            <p:ph type="sldNum" sz="quarter" idx="10"/>
          </p:nvPr>
        </p:nvSpPr>
        <p:spPr/>
        <p:txBody>
          <a:bodyPr/>
          <a:lstStyle/>
          <a:p>
            <a:fld id="{6448179D-2D8D-4884-930F-A56D18115D70}" type="slidenum">
              <a:rPr lang="en-US" smtClean="0">
                <a:solidFill>
                  <a:schemeClr val="bg1"/>
                </a:solidFill>
              </a:rPr>
              <a:pPr/>
              <a:t>23</a:t>
            </a:fld>
            <a:endParaRPr lang="en-US" dirty="0">
              <a:solidFill>
                <a:schemeClr val="bg1"/>
              </a:solidFill>
            </a:endParaRPr>
          </a:p>
        </p:txBody>
      </p:sp>
      <p:sp>
        <p:nvSpPr>
          <p:cNvPr id="4" name="Title 3"/>
          <p:cNvSpPr>
            <a:spLocks noGrp="1"/>
          </p:cNvSpPr>
          <p:nvPr>
            <p:ph type="title"/>
            <p:custDataLst>
              <p:tags r:id="rId4"/>
            </p:custDataLst>
          </p:nvPr>
        </p:nvSpPr>
        <p:spPr>
          <a:xfrm>
            <a:off x="392113" y="476672"/>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2800" dirty="0" smtClean="0"/>
              <a:t>Noise Reduction</a:t>
            </a:r>
            <a:endParaRPr lang="en-US" sz="2800" dirty="0"/>
          </a:p>
        </p:txBody>
      </p:sp>
      <p:pic>
        <p:nvPicPr>
          <p:cNvPr id="8" name="Picture 15"/>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4211960" y="2640341"/>
            <a:ext cx="2543772" cy="2543772"/>
          </a:xfrm>
          <a:prstGeom prst="rect">
            <a:avLst/>
          </a:prstGeom>
          <a:noFill/>
          <a:ln w="28575">
            <a:solidFill>
              <a:schemeClr val="accent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custDataLst>
              <p:tags r:id="rId6"/>
            </p:custDataLst>
          </p:nvPr>
        </p:nvSpPr>
        <p:spPr bwMode="auto">
          <a:xfrm>
            <a:off x="2123728" y="2336304"/>
            <a:ext cx="457200" cy="457200"/>
          </a:xfrm>
          <a:prstGeom prst="rect">
            <a:avLst/>
          </a:prstGeom>
          <a:noFill/>
          <a:ln w="19050" cap="flat" cmpd="sng" algn="ctr">
            <a:solidFill>
              <a:schemeClr val="accent2">
                <a:lumMod val="40000"/>
                <a:lumOff val="60000"/>
              </a:schemeClr>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chemeClr val="bg1"/>
              </a:solidFill>
              <a:effectLst/>
              <a:latin typeface="Arial" charset="0"/>
            </a:endParaRPr>
          </a:p>
        </p:txBody>
      </p:sp>
      <p:grpSp>
        <p:nvGrpSpPr>
          <p:cNvPr id="12" name="Group 6"/>
          <p:cNvGrpSpPr>
            <a:grpSpLocks/>
          </p:cNvGrpSpPr>
          <p:nvPr/>
        </p:nvGrpSpPr>
        <p:grpSpPr bwMode="auto">
          <a:xfrm rot="3082715">
            <a:off x="3872326" y="3678135"/>
            <a:ext cx="3285494" cy="583369"/>
            <a:chOff x="1007918" y="1427590"/>
            <a:chExt cx="5134408" cy="583839"/>
          </a:xfrm>
        </p:grpSpPr>
        <p:sp>
          <p:nvSpPr>
            <p:cNvPr id="13" name="Oval 12"/>
            <p:cNvSpPr/>
            <p:nvPr/>
          </p:nvSpPr>
          <p:spPr>
            <a:xfrm>
              <a:off x="1007918" y="1427590"/>
              <a:ext cx="4938643" cy="556072"/>
            </a:xfrm>
            <a:prstGeom prst="ellipse">
              <a:avLst/>
            </a:prstGeom>
            <a:noFill/>
            <a:ln w="635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sp>
          <p:nvSpPr>
            <p:cNvPr id="15" name="TextBox 8"/>
            <p:cNvSpPr txBox="1">
              <a:spLocks noChangeArrowheads="1"/>
            </p:cNvSpPr>
            <p:nvPr/>
          </p:nvSpPr>
          <p:spPr bwMode="auto">
            <a:xfrm>
              <a:off x="2685942" y="1703404"/>
              <a:ext cx="3456384" cy="308025"/>
            </a:xfrm>
            <a:prstGeom prst="rect">
              <a:avLst/>
            </a:prstGeom>
            <a:noFill/>
            <a:ln w="6350">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400" dirty="0">
                  <a:solidFill>
                    <a:schemeClr val="bg1"/>
                  </a:solidFill>
                </a:rPr>
                <a:t>preserve</a:t>
              </a:r>
            </a:p>
          </p:txBody>
        </p:sp>
      </p:grpSp>
      <p:sp>
        <p:nvSpPr>
          <p:cNvPr id="16" name="TextBox 10"/>
          <p:cNvSpPr txBox="1">
            <a:spLocks noChangeArrowheads="1"/>
          </p:cNvSpPr>
          <p:nvPr/>
        </p:nvSpPr>
        <p:spPr bwMode="auto">
          <a:xfrm>
            <a:off x="5891549" y="3213429"/>
            <a:ext cx="1439862"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400" dirty="0">
                <a:solidFill>
                  <a:schemeClr val="bg1"/>
                </a:solidFill>
              </a:rPr>
              <a:t>blur</a:t>
            </a:r>
          </a:p>
        </p:txBody>
      </p:sp>
      <p:sp>
        <p:nvSpPr>
          <p:cNvPr id="17" name="TextBox 12"/>
          <p:cNvSpPr txBox="1">
            <a:spLocks noChangeArrowheads="1"/>
          </p:cNvSpPr>
          <p:nvPr/>
        </p:nvSpPr>
        <p:spPr bwMode="auto">
          <a:xfrm>
            <a:off x="4502533" y="4152509"/>
            <a:ext cx="1439862"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400" dirty="0">
                <a:solidFill>
                  <a:schemeClr val="bg1"/>
                </a:solidFill>
              </a:rPr>
              <a:t>blur</a:t>
            </a:r>
          </a:p>
        </p:txBody>
      </p:sp>
      <p:cxnSp>
        <p:nvCxnSpPr>
          <p:cNvPr id="10" name="Straight Connector 9"/>
          <p:cNvCxnSpPr/>
          <p:nvPr>
            <p:custDataLst>
              <p:tags r:id="rId7"/>
            </p:custDataLst>
          </p:nvPr>
        </p:nvCxnSpPr>
        <p:spPr bwMode="auto">
          <a:xfrm>
            <a:off x="2580928" y="2336304"/>
            <a:ext cx="1631032" cy="304037"/>
          </a:xfrm>
          <a:prstGeom prst="line">
            <a:avLst/>
          </a:prstGeom>
          <a:solidFill>
            <a:schemeClr val="accent1"/>
          </a:solidFill>
          <a:ln w="9525" cap="flat" cmpd="sng" algn="ctr">
            <a:solidFill>
              <a:schemeClr val="accent2">
                <a:lumMod val="40000"/>
                <a:lumOff val="60000"/>
              </a:schemeClr>
            </a:solidFill>
            <a:prstDash val="solid"/>
            <a:round/>
            <a:headEnd type="none" w="med" len="med"/>
            <a:tailEnd type="none" w="med" len="med"/>
          </a:ln>
          <a:effectLst/>
        </p:spPr>
      </p:cxnSp>
      <p:cxnSp>
        <p:nvCxnSpPr>
          <p:cNvPr id="19" name="Straight Connector 18"/>
          <p:cNvCxnSpPr/>
          <p:nvPr>
            <p:custDataLst>
              <p:tags r:id="rId8"/>
            </p:custDataLst>
          </p:nvPr>
        </p:nvCxnSpPr>
        <p:spPr bwMode="auto">
          <a:xfrm>
            <a:off x="2123728" y="2793504"/>
            <a:ext cx="2088232" cy="2363688"/>
          </a:xfrm>
          <a:prstGeom prst="line">
            <a:avLst/>
          </a:prstGeom>
          <a:solidFill>
            <a:schemeClr val="accent1"/>
          </a:solidFill>
          <a:ln w="9525" cap="flat" cmpd="sng" algn="ctr">
            <a:solidFill>
              <a:schemeClr val="accent2">
                <a:lumMod val="40000"/>
                <a:lumOff val="60000"/>
              </a:schemeClr>
            </a:solidFill>
            <a:prstDash val="solid"/>
            <a:round/>
            <a:headEnd type="none" w="med" len="med"/>
            <a:tailEnd type="none" w="med" len="med"/>
          </a:ln>
          <a:effectLst/>
        </p:spPr>
      </p:cxnSp>
      <p:pic>
        <p:nvPicPr>
          <p:cNvPr id="23554"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244408" y="44624"/>
            <a:ext cx="7905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Text Placeholder 4"/>
          <p:cNvSpPr txBox="1">
            <a:spLocks/>
          </p:cNvSpPr>
          <p:nvPr>
            <p:custDataLst>
              <p:tags r:id="rId9"/>
            </p:custDataLst>
          </p:nvPr>
        </p:nvSpPr>
        <p:spPr bwMode="auto">
          <a:xfrm>
            <a:off x="4572000" y="5338103"/>
            <a:ext cx="3024151" cy="1080120"/>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txBody>
          <a:bodyPr vert="horz" wrap="square" lIns="0" tIns="0" rIns="0" bIns="0" numCol="1" anchor="t" anchorCtr="0" compatLnSpc="1">
            <a:prstTxWarp prst="textNoShape">
              <a:avLst/>
            </a:prstTxWarp>
          </a:bodyPr>
          <a:lstStyle>
            <a:lvl1pPr marL="2540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ea typeface="+mn-ea"/>
                <a:cs typeface="+mn-cs"/>
              </a:defRPr>
            </a:lvl1pPr>
            <a:lvl2pPr marL="711200" indent="-254000" algn="l" rtl="0" eaLnBrk="0" fontAlgn="base" hangingPunct="0">
              <a:lnSpc>
                <a:spcPct val="105000"/>
              </a:lnSpc>
              <a:spcBef>
                <a:spcPct val="20000"/>
              </a:spcBef>
              <a:spcAft>
                <a:spcPct val="0"/>
              </a:spcAft>
              <a:buClrTx/>
              <a:buSzPct val="100000"/>
              <a:buFontTx/>
              <a:buChar char="–"/>
              <a:defRPr sz="2000" b="0" i="0" u="none">
                <a:solidFill>
                  <a:srgbClr val="000000"/>
                </a:solidFill>
                <a:latin typeface="Arial"/>
              </a:defRPr>
            </a:lvl2pPr>
            <a:lvl3pPr marL="1168400" indent="-254000" algn="l" rtl="0" eaLnBrk="0" fontAlgn="base" hangingPunct="0">
              <a:lnSpc>
                <a:spcPct val="105000"/>
              </a:lnSpc>
              <a:spcBef>
                <a:spcPct val="20000"/>
              </a:spcBef>
              <a:spcAft>
                <a:spcPct val="0"/>
              </a:spcAft>
              <a:buClrTx/>
              <a:buSzPct val="100000"/>
              <a:buFontTx/>
              <a:buChar char="•"/>
              <a:defRPr sz="1800" b="0" i="0" u="none">
                <a:solidFill>
                  <a:srgbClr val="000000"/>
                </a:solidFill>
                <a:latin typeface="Arial"/>
              </a:defRPr>
            </a:lvl3pPr>
            <a:lvl4pPr marL="16256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4pPr>
            <a:lvl5pPr marL="2082800" indent="-254000" algn="l" rtl="0" eaLnBrk="0" fontAlgn="base" hangingPunct="0">
              <a:lnSpc>
                <a:spcPct val="105000"/>
              </a:lnSpc>
              <a:spcBef>
                <a:spcPct val="20000"/>
              </a:spcBef>
              <a:spcAft>
                <a:spcPct val="0"/>
              </a:spcAft>
              <a:buClrTx/>
              <a:buSzPct val="100000"/>
              <a:buFontTx/>
              <a:buChar char="–"/>
              <a:defRPr sz="1600" b="0" i="0" u="none">
                <a:solidFill>
                  <a:srgbClr val="000000"/>
                </a:solidFill>
                <a:latin typeface="Arial"/>
              </a:defRPr>
            </a:lvl5pPr>
            <a:lvl6pPr marL="2540000" indent="-254000" algn="l" rtl="0" fontAlgn="base">
              <a:lnSpc>
                <a:spcPct val="105000"/>
              </a:lnSpc>
              <a:spcBef>
                <a:spcPct val="20000"/>
              </a:spcBef>
              <a:spcAft>
                <a:spcPct val="0"/>
              </a:spcAft>
              <a:buSzPct val="100000"/>
              <a:buChar char="–"/>
              <a:defRPr sz="1600">
                <a:solidFill>
                  <a:srgbClr val="000000"/>
                </a:solidFill>
                <a:latin typeface="+mn-lt"/>
              </a:defRPr>
            </a:lvl6pPr>
            <a:lvl7pPr marL="2997200" indent="-254000" algn="l" rtl="0" fontAlgn="base">
              <a:lnSpc>
                <a:spcPct val="105000"/>
              </a:lnSpc>
              <a:spcBef>
                <a:spcPct val="20000"/>
              </a:spcBef>
              <a:spcAft>
                <a:spcPct val="0"/>
              </a:spcAft>
              <a:buSzPct val="100000"/>
              <a:buChar char="–"/>
              <a:defRPr sz="1600">
                <a:solidFill>
                  <a:srgbClr val="000000"/>
                </a:solidFill>
                <a:latin typeface="+mn-lt"/>
              </a:defRPr>
            </a:lvl7pPr>
            <a:lvl8pPr marL="3454400" indent="-254000" algn="l" rtl="0" fontAlgn="base">
              <a:lnSpc>
                <a:spcPct val="105000"/>
              </a:lnSpc>
              <a:spcBef>
                <a:spcPct val="20000"/>
              </a:spcBef>
              <a:spcAft>
                <a:spcPct val="0"/>
              </a:spcAft>
              <a:buSzPct val="100000"/>
              <a:buChar char="–"/>
              <a:defRPr sz="1600">
                <a:solidFill>
                  <a:srgbClr val="000000"/>
                </a:solidFill>
                <a:latin typeface="+mn-lt"/>
              </a:defRPr>
            </a:lvl8pPr>
            <a:lvl9pPr marL="3911600" indent="-254000" algn="l" rtl="0" fontAlgn="base">
              <a:lnSpc>
                <a:spcPct val="105000"/>
              </a:lnSpc>
              <a:spcBef>
                <a:spcPct val="20000"/>
              </a:spcBef>
              <a:spcAft>
                <a:spcPct val="0"/>
              </a:spcAft>
              <a:buSzPct val="100000"/>
              <a:buChar char="–"/>
              <a:defRPr sz="1600">
                <a:solidFill>
                  <a:srgbClr val="000000"/>
                </a:solidFill>
                <a:latin typeface="+mn-lt"/>
              </a:defRPr>
            </a:lvl9pPr>
          </a:lstStyle>
          <a:p>
            <a:pPr marL="0" indent="0">
              <a:buFontTx/>
              <a:buNone/>
            </a:pPr>
            <a:r>
              <a:rPr lang="en-US" sz="1400" u="sng" kern="0" dirty="0" smtClean="0">
                <a:solidFill>
                  <a:schemeClr val="bg1"/>
                </a:solidFill>
              </a:rPr>
              <a:t>With Spatial Noise Reduction:  </a:t>
            </a:r>
          </a:p>
          <a:p>
            <a:pPr marL="0" indent="0">
              <a:buFontTx/>
              <a:buNone/>
            </a:pPr>
            <a:r>
              <a:rPr lang="en-US" sz="1400" kern="0" dirty="0" smtClean="0">
                <a:solidFill>
                  <a:schemeClr val="bg1"/>
                </a:solidFill>
              </a:rPr>
              <a:t>Determine if pixel is noise by looking at the “neighborhood”.  </a:t>
            </a:r>
          </a:p>
          <a:p>
            <a:pPr marL="0" indent="0">
              <a:buFontTx/>
              <a:buNone/>
            </a:pPr>
            <a:r>
              <a:rPr lang="en-US" sz="1400" kern="0" dirty="0" smtClean="0">
                <a:solidFill>
                  <a:schemeClr val="bg1"/>
                </a:solidFill>
              </a:rPr>
              <a:t>(60 x 60 pixel sample)</a:t>
            </a:r>
            <a:endParaRPr lang="en-US" sz="1400" kern="0" dirty="0">
              <a:solidFill>
                <a:schemeClr val="bg1"/>
              </a:solidFill>
            </a:endParaRPr>
          </a:p>
        </p:txBody>
      </p:sp>
    </p:spTree>
    <p:custDataLst>
      <p:tags r:id="rId1"/>
    </p:custDataLst>
    <p:extLst>
      <p:ext uri="{BB962C8B-B14F-4D97-AF65-F5344CB8AC3E}">
        <p14:creationId xmlns:p14="http://schemas.microsoft.com/office/powerpoint/2010/main" val="34180643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pic>
        <p:nvPicPr>
          <p:cNvPr id="18" name="Picture 2"/>
          <p:cNvPicPr>
            <a:picLocks noChangeAspect="1" noChangeArrowheads="1"/>
          </p:cNvPicPr>
          <p:nvPr>
            <p:custDataLst>
              <p:tags r:id="rId3"/>
            </p:custDataLst>
          </p:nvPr>
        </p:nvPicPr>
        <p:blipFill>
          <a:blip r:embed="rId10">
            <a:lum contrast="30000"/>
            <a:extLst>
              <a:ext uri="{28A0092B-C50C-407E-A947-70E740481C1C}">
                <a14:useLocalDpi xmlns:a14="http://schemas.microsoft.com/office/drawing/2010/main" val="0"/>
              </a:ext>
            </a:extLst>
          </a:blip>
          <a:srcRect/>
          <a:stretch>
            <a:fillRect/>
          </a:stretch>
        </p:blipFill>
        <p:spPr bwMode="auto">
          <a:xfrm>
            <a:off x="4705672" y="1268413"/>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2"/>
          <p:cNvPicPr>
            <a:picLocks noChangeAspect="1" noChangeArrowheads="1"/>
          </p:cNvPicPr>
          <p:nvPr>
            <p:custDataLst>
              <p:tags r:id="rId4"/>
            </p:custDataLst>
          </p:nvPr>
        </p:nvPicPr>
        <p:blipFill>
          <a:blip r:embed="rId11">
            <a:lum contrast="30000"/>
            <a:extLst>
              <a:ext uri="{28A0092B-C50C-407E-A947-70E740481C1C}">
                <a14:useLocalDpi xmlns:a14="http://schemas.microsoft.com/office/drawing/2010/main" val="0"/>
              </a:ext>
            </a:extLst>
          </a:blip>
          <a:srcRect/>
          <a:stretch>
            <a:fillRect/>
          </a:stretch>
        </p:blipFill>
        <p:spPr bwMode="auto">
          <a:xfrm>
            <a:off x="323528" y="1268413"/>
            <a:ext cx="41148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Rectangle 49"/>
          <p:cNvSpPr/>
          <p:nvPr>
            <p:custDataLst>
              <p:tags r:id="rId5"/>
            </p:custDataLst>
          </p:nvPr>
        </p:nvSpPr>
        <p:spPr>
          <a:xfrm>
            <a:off x="4754678" y="1440180"/>
            <a:ext cx="975904" cy="246221"/>
          </a:xfrm>
          <a:prstGeom prst="rect">
            <a:avLst/>
          </a:prstGeom>
          <a:solidFill>
            <a:schemeClr val="bg1">
              <a:lumMod val="85000"/>
              <a:alpha val="50000"/>
            </a:schemeClr>
          </a:solidFill>
        </p:spPr>
        <p:txBody>
          <a:bodyPr wrap="square">
            <a:spAutoFit/>
          </a:bodyPr>
          <a:lstStyle/>
          <a:p>
            <a:pPr algn="ctr"/>
            <a:r>
              <a:rPr lang="en-US" sz="1000" b="1" dirty="0" smtClean="0"/>
              <a:t>After</a:t>
            </a:r>
            <a:endParaRPr lang="en-US" sz="1000" b="1" dirty="0">
              <a:solidFill>
                <a:schemeClr val="accent2"/>
              </a:solidFill>
            </a:endParaRPr>
          </a:p>
        </p:txBody>
      </p:sp>
      <p:sp>
        <p:nvSpPr>
          <p:cNvPr id="52" name="Rectangle 51"/>
          <p:cNvSpPr/>
          <p:nvPr>
            <p:custDataLst>
              <p:tags r:id="rId6"/>
            </p:custDataLst>
          </p:nvPr>
        </p:nvSpPr>
        <p:spPr>
          <a:xfrm>
            <a:off x="395536" y="1440180"/>
            <a:ext cx="895884" cy="246222"/>
          </a:xfrm>
          <a:prstGeom prst="rect">
            <a:avLst/>
          </a:prstGeom>
          <a:solidFill>
            <a:schemeClr val="bg1">
              <a:alpha val="50000"/>
            </a:schemeClr>
          </a:solidFill>
        </p:spPr>
        <p:txBody>
          <a:bodyPr wrap="square">
            <a:spAutoFit/>
          </a:bodyPr>
          <a:lstStyle/>
          <a:p>
            <a:pPr algn="ctr"/>
            <a:r>
              <a:rPr lang="en-US" sz="1000" b="1" dirty="0" smtClean="0"/>
              <a:t>Before</a:t>
            </a:r>
            <a:endParaRPr lang="en-US" sz="1000" b="1" dirty="0">
              <a:solidFill>
                <a:srgbClr val="3F09D9"/>
              </a:solidFill>
            </a:endParaRPr>
          </a:p>
        </p:txBody>
      </p:sp>
      <p:pic>
        <p:nvPicPr>
          <p:cNvPr id="24578"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244408" y="44624"/>
            <a:ext cx="7905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lide Number Placeholder 5"/>
          <p:cNvSpPr>
            <a:spLocks noGrp="1"/>
          </p:cNvSpPr>
          <p:nvPr>
            <p:ph type="sldNum" sz="quarter" idx="10"/>
          </p:nvPr>
        </p:nvSpPr>
        <p:spPr>
          <a:xfrm>
            <a:off x="8578850" y="6578600"/>
            <a:ext cx="317500" cy="152400"/>
          </a:xfrm>
        </p:spPr>
        <p:txBody>
          <a:bodyPr/>
          <a:lstStyle/>
          <a:p>
            <a:fld id="{6448179D-2D8D-4884-930F-A56D18115D70}" type="slidenum">
              <a:rPr lang="en-US" smtClean="0">
                <a:solidFill>
                  <a:schemeClr val="bg1"/>
                </a:solidFill>
              </a:rPr>
              <a:pPr/>
              <a:t>24</a:t>
            </a:fld>
            <a:endParaRPr lang="en-US" dirty="0">
              <a:solidFill>
                <a:schemeClr val="bg1"/>
              </a:solidFill>
            </a:endParaRPr>
          </a:p>
        </p:txBody>
      </p:sp>
      <p:sp>
        <p:nvSpPr>
          <p:cNvPr id="4" name="Rectangle 3"/>
          <p:cNvSpPr/>
          <p:nvPr>
            <p:custDataLst>
              <p:tags r:id="rId7"/>
            </p:custDataLst>
          </p:nvPr>
        </p:nvSpPr>
        <p:spPr>
          <a:xfrm>
            <a:off x="328550" y="417473"/>
            <a:ext cx="2824812" cy="523220"/>
          </a:xfrm>
          <a:prstGeom prst="rect">
            <a:avLst/>
          </a:prstGeom>
        </p:spPr>
        <p:txBody>
          <a:bodyPr wrap="none">
            <a:spAutoFit/>
          </a:bodyPr>
          <a:lstStyle/>
          <a:p>
            <a:r>
              <a:rPr lang="en-US" sz="2800" dirty="0"/>
              <a:t>Noise Reduction</a:t>
            </a:r>
          </a:p>
        </p:txBody>
      </p:sp>
    </p:spTree>
    <p:custDataLst>
      <p:tags r:id="rId1"/>
    </p:custDataLst>
    <p:extLst>
      <p:ext uri="{BB962C8B-B14F-4D97-AF65-F5344CB8AC3E}">
        <p14:creationId xmlns:p14="http://schemas.microsoft.com/office/powerpoint/2010/main" val="258994420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pic>
        <p:nvPicPr>
          <p:cNvPr id="24578"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44408" y="44624"/>
            <a:ext cx="790575"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lide Number Placeholder 5"/>
          <p:cNvSpPr>
            <a:spLocks noGrp="1"/>
          </p:cNvSpPr>
          <p:nvPr>
            <p:ph type="sldNum" sz="quarter" idx="10"/>
          </p:nvPr>
        </p:nvSpPr>
        <p:spPr>
          <a:xfrm>
            <a:off x="8578850" y="6578600"/>
            <a:ext cx="317500" cy="152400"/>
          </a:xfrm>
        </p:spPr>
        <p:txBody>
          <a:bodyPr/>
          <a:lstStyle/>
          <a:p>
            <a:fld id="{6448179D-2D8D-4884-930F-A56D18115D70}" type="slidenum">
              <a:rPr lang="en-US" smtClean="0">
                <a:solidFill>
                  <a:schemeClr val="bg1"/>
                </a:solidFill>
              </a:rPr>
              <a:pPr/>
              <a:t>25</a:t>
            </a:fld>
            <a:endParaRPr lang="en-US" dirty="0">
              <a:solidFill>
                <a:schemeClr val="bg1"/>
              </a:solidFill>
            </a:endParaRPr>
          </a:p>
        </p:txBody>
      </p:sp>
      <p:sp>
        <p:nvSpPr>
          <p:cNvPr id="4" name="Rectangle 3"/>
          <p:cNvSpPr/>
          <p:nvPr>
            <p:custDataLst>
              <p:tags r:id="rId3"/>
            </p:custDataLst>
          </p:nvPr>
        </p:nvSpPr>
        <p:spPr>
          <a:xfrm>
            <a:off x="328550" y="417473"/>
            <a:ext cx="2824812" cy="523220"/>
          </a:xfrm>
          <a:prstGeom prst="rect">
            <a:avLst/>
          </a:prstGeom>
        </p:spPr>
        <p:txBody>
          <a:bodyPr wrap="none">
            <a:spAutoFit/>
          </a:bodyPr>
          <a:lstStyle/>
          <a:p>
            <a:r>
              <a:rPr lang="en-US" sz="2800" dirty="0"/>
              <a:t>Noise Reduction</a:t>
            </a:r>
          </a:p>
        </p:txBody>
      </p:sp>
      <p:pic>
        <p:nvPicPr>
          <p:cNvPr id="10" name="Picture 2"/>
          <p:cNvPicPr>
            <a:picLocks noChangeAspect="1" noChangeArrowheads="1"/>
          </p:cNvPicPr>
          <p:nvPr>
            <p:custDataLst>
              <p:tags r:id="rId4"/>
            </p:custDataLst>
          </p:nvPr>
        </p:nvPicPr>
        <p:blipFill>
          <a:blip r:embed="rId11" cstate="screen"/>
          <a:srcRect/>
          <a:stretch>
            <a:fillRect/>
          </a:stretch>
        </p:blipFill>
        <p:spPr bwMode="auto">
          <a:xfrm>
            <a:off x="304800" y="1340768"/>
            <a:ext cx="4169993" cy="4038600"/>
          </a:xfrm>
          <a:prstGeom prst="rect">
            <a:avLst/>
          </a:prstGeom>
          <a:noFill/>
          <a:ln w="9525">
            <a:noFill/>
            <a:miter lim="800000"/>
            <a:headEnd/>
            <a:tailEnd/>
          </a:ln>
        </p:spPr>
      </p:pic>
      <p:pic>
        <p:nvPicPr>
          <p:cNvPr id="11" name="Picture 3"/>
          <p:cNvPicPr>
            <a:picLocks noChangeAspect="1" noChangeArrowheads="1"/>
          </p:cNvPicPr>
          <p:nvPr>
            <p:custDataLst>
              <p:tags r:id="rId5"/>
            </p:custDataLst>
          </p:nvPr>
        </p:nvPicPr>
        <p:blipFill>
          <a:blip r:embed="rId12" cstate="screen"/>
          <a:srcRect/>
          <a:stretch>
            <a:fillRect/>
          </a:stretch>
        </p:blipFill>
        <p:spPr bwMode="auto">
          <a:xfrm>
            <a:off x="4716094" y="1340768"/>
            <a:ext cx="4199306" cy="4038600"/>
          </a:xfrm>
          <a:prstGeom prst="rect">
            <a:avLst/>
          </a:prstGeom>
          <a:noFill/>
          <a:ln w="9525">
            <a:noFill/>
            <a:miter lim="800000"/>
            <a:headEnd/>
            <a:tailEnd/>
          </a:ln>
        </p:spPr>
      </p:pic>
      <p:sp>
        <p:nvSpPr>
          <p:cNvPr id="12" name="Rectangle 11"/>
          <p:cNvSpPr/>
          <p:nvPr>
            <p:custDataLst>
              <p:tags r:id="rId6"/>
            </p:custDataLst>
          </p:nvPr>
        </p:nvSpPr>
        <p:spPr>
          <a:xfrm>
            <a:off x="4754678" y="1440180"/>
            <a:ext cx="975904" cy="246221"/>
          </a:xfrm>
          <a:prstGeom prst="rect">
            <a:avLst/>
          </a:prstGeom>
          <a:solidFill>
            <a:schemeClr val="bg1">
              <a:lumMod val="85000"/>
              <a:alpha val="50000"/>
            </a:schemeClr>
          </a:solidFill>
        </p:spPr>
        <p:txBody>
          <a:bodyPr wrap="square">
            <a:spAutoFit/>
          </a:bodyPr>
          <a:lstStyle/>
          <a:p>
            <a:pPr algn="ctr"/>
            <a:r>
              <a:rPr lang="en-US" sz="1000" b="1" dirty="0" smtClean="0"/>
              <a:t>After</a:t>
            </a:r>
            <a:endParaRPr lang="en-US" sz="1000" b="1" dirty="0">
              <a:solidFill>
                <a:schemeClr val="accent2"/>
              </a:solidFill>
            </a:endParaRPr>
          </a:p>
        </p:txBody>
      </p:sp>
      <p:sp>
        <p:nvSpPr>
          <p:cNvPr id="13" name="Rectangle 12"/>
          <p:cNvSpPr/>
          <p:nvPr>
            <p:custDataLst>
              <p:tags r:id="rId7"/>
            </p:custDataLst>
          </p:nvPr>
        </p:nvSpPr>
        <p:spPr>
          <a:xfrm>
            <a:off x="395536" y="1440180"/>
            <a:ext cx="895884" cy="246222"/>
          </a:xfrm>
          <a:prstGeom prst="rect">
            <a:avLst/>
          </a:prstGeom>
          <a:solidFill>
            <a:schemeClr val="bg1">
              <a:alpha val="50000"/>
            </a:schemeClr>
          </a:solidFill>
        </p:spPr>
        <p:txBody>
          <a:bodyPr wrap="square">
            <a:spAutoFit/>
          </a:bodyPr>
          <a:lstStyle/>
          <a:p>
            <a:pPr algn="ctr"/>
            <a:r>
              <a:rPr lang="en-US" sz="1000" b="1" dirty="0" smtClean="0"/>
              <a:t>Before</a:t>
            </a:r>
            <a:endParaRPr lang="en-US" sz="1000" b="1" dirty="0">
              <a:solidFill>
                <a:srgbClr val="3F09D9"/>
              </a:solidFill>
            </a:endParaRPr>
          </a:p>
        </p:txBody>
      </p:sp>
    </p:spTree>
    <p:custDataLst>
      <p:tags r:id="rId1"/>
    </p:custDataLst>
    <p:extLst>
      <p:ext uri="{BB962C8B-B14F-4D97-AF65-F5344CB8AC3E}">
        <p14:creationId xmlns:p14="http://schemas.microsoft.com/office/powerpoint/2010/main" val="167400221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1296144"/>
            <a:ext cx="9144000" cy="522920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6" name="Slide Number Placeholder 5"/>
          <p:cNvSpPr>
            <a:spLocks noGrp="1"/>
          </p:cNvSpPr>
          <p:nvPr>
            <p:ph type="sldNum" sz="quarter" idx="10"/>
          </p:nvPr>
        </p:nvSpPr>
        <p:spPr/>
        <p:txBody>
          <a:bodyPr/>
          <a:lstStyle/>
          <a:p>
            <a:fld id="{6448179D-2D8D-4884-930F-A56D18115D70}" type="slidenum">
              <a:rPr smtClean="0"/>
              <a:pPr/>
              <a:t>26</a:t>
            </a:fld>
            <a:endParaRPr/>
          </a:p>
        </p:txBody>
      </p:sp>
      <p:sp>
        <p:nvSpPr>
          <p:cNvPr id="4" name="Title 3"/>
          <p:cNvSpPr>
            <a:spLocks noGrp="1"/>
          </p:cNvSpPr>
          <p:nvPr>
            <p:ph type="title"/>
            <p:custDataLst>
              <p:tags r:id="rId2"/>
            </p:custDataLst>
          </p:nvPr>
        </p:nvSpPr>
        <p:spPr>
          <a:xfrm>
            <a:off x="309201" y="608189"/>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Image Enhancement</a:t>
            </a:r>
            <a:endParaRPr lang="en-US" dirty="0"/>
          </a:p>
        </p:txBody>
      </p:sp>
      <p:sp>
        <p:nvSpPr>
          <p:cNvPr id="5" name="Text Placeholder 4"/>
          <p:cNvSpPr>
            <a:spLocks noGrp="1"/>
          </p:cNvSpPr>
          <p:nvPr>
            <p:ph type="body" idx="1"/>
            <p:custDataLst>
              <p:tags r:id="rId3"/>
            </p:custDataLst>
          </p:nvPr>
        </p:nvSpPr>
        <p:spPr>
          <a:xfrm>
            <a:off x="6084168" y="1747654"/>
            <a:ext cx="3059832" cy="1825361"/>
          </a:xfrm>
          <a:ln w="0"/>
          <a:effectLst/>
          <a:extLst>
            <a:ext uri="{53640926-AAD7-44D8-BBD7-CCE9431645EC}">
              <a14:shadowObscured xmlns:a14="http://schemas.microsoft.com/office/drawing/2010/main"/>
            </a:ext>
          </a:extLst>
        </p:spPr>
        <p:txBody>
          <a:bodyPr wrap="square" lIns="0" tIns="0" rIns="0" bIns="0"/>
          <a:lstStyle/>
          <a:p>
            <a:r>
              <a:rPr lang="en-US" sz="1600" dirty="0" smtClean="0"/>
              <a:t>Optimized presentation of the image, by clinical use, through extensive research.</a:t>
            </a:r>
          </a:p>
          <a:p>
            <a:r>
              <a:rPr lang="en-US" sz="1600" dirty="0" smtClean="0"/>
              <a:t>Contrast</a:t>
            </a:r>
            <a:r>
              <a:rPr lang="en-US" sz="1600" dirty="0"/>
              <a:t>, Brightness, Edge Enhancement, etc</a:t>
            </a:r>
            <a:r>
              <a:rPr lang="en-US" sz="1600" dirty="0" smtClean="0"/>
              <a:t>.</a:t>
            </a:r>
          </a:p>
          <a:p>
            <a:r>
              <a:rPr lang="en-US" sz="1600" dirty="0" smtClean="0"/>
              <a:t>Selectable to taste.</a:t>
            </a:r>
          </a:p>
          <a:p>
            <a:endParaRPr lang="en-US" sz="1600" dirty="0"/>
          </a:p>
        </p:txBody>
      </p:sp>
      <p:sp>
        <p:nvSpPr>
          <p:cNvPr id="16" name="TextBox 15"/>
          <p:cNvSpPr txBox="1"/>
          <p:nvPr>
            <p:custDataLst>
              <p:tags r:id="rId4"/>
            </p:custDataLst>
          </p:nvPr>
        </p:nvSpPr>
        <p:spPr>
          <a:xfrm>
            <a:off x="3090288" y="583395"/>
            <a:ext cx="1800200" cy="246221"/>
          </a:xfrm>
          <a:prstGeom prst="rect">
            <a:avLst/>
          </a:prstGeom>
          <a:noFill/>
        </p:spPr>
        <p:txBody>
          <a:bodyPr wrap="square" rtlCol="0">
            <a:spAutoFit/>
          </a:bodyPr>
          <a:lstStyle/>
          <a:p>
            <a:endParaRPr sz="1000" dirty="0"/>
          </a:p>
        </p:txBody>
      </p:sp>
      <p:grpSp>
        <p:nvGrpSpPr>
          <p:cNvPr id="8" name="Group 7"/>
          <p:cNvGrpSpPr/>
          <p:nvPr/>
        </p:nvGrpSpPr>
        <p:grpSpPr>
          <a:xfrm>
            <a:off x="1136161" y="1457354"/>
            <a:ext cx="4464698" cy="4635942"/>
            <a:chOff x="1136161" y="1457354"/>
            <a:chExt cx="4464698" cy="4635942"/>
          </a:xfrm>
        </p:grpSpPr>
        <p:pic>
          <p:nvPicPr>
            <p:cNvPr id="11" name="Picture 2"/>
            <p:cNvPicPr>
              <a:picLocks noChangeAspect="1" noChangeArrowheads="1"/>
            </p:cNvPicPr>
            <p:nvPr>
              <p:custDataLst>
                <p:tags r:id="rId6"/>
              </p:custDataLst>
            </p:nvPr>
          </p:nvPicPr>
          <p:blipFill>
            <a:blip r:embed="rId17">
              <a:extLst>
                <a:ext uri="{28A0092B-C50C-407E-A947-70E740481C1C}">
                  <a14:useLocalDpi xmlns:a14="http://schemas.microsoft.com/office/drawing/2010/main" val="0"/>
                </a:ext>
              </a:extLst>
            </a:blip>
            <a:srcRect/>
            <a:stretch>
              <a:fillRect/>
            </a:stretch>
          </p:blipFill>
          <p:spPr bwMode="auto">
            <a:xfrm>
              <a:off x="1161892" y="1457354"/>
              <a:ext cx="1099580" cy="15602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custDataLst>
                <p:tags r:id="rId7"/>
              </p:custDataLst>
            </p:nvPr>
          </p:nvPicPr>
          <p:blipFill>
            <a:blip r:embed="rId18">
              <a:extLst>
                <a:ext uri="{28A0092B-C50C-407E-A947-70E740481C1C}">
                  <a14:useLocalDpi xmlns:a14="http://schemas.microsoft.com/office/drawing/2010/main" val="0"/>
                </a:ext>
              </a:extLst>
            </a:blip>
            <a:srcRect/>
            <a:stretch>
              <a:fillRect/>
            </a:stretch>
          </p:blipFill>
          <p:spPr bwMode="auto">
            <a:xfrm>
              <a:off x="1136161" y="4512945"/>
              <a:ext cx="1151043" cy="15803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4"/>
            <p:cNvPicPr>
              <a:picLocks noChangeAspect="1" noChangeArrowheads="1"/>
            </p:cNvPicPr>
            <p:nvPr>
              <p:custDataLst>
                <p:tags r:id="rId8"/>
              </p:custDataLst>
            </p:nvPr>
          </p:nvPicPr>
          <p:blipFill>
            <a:blip r:embed="rId19">
              <a:extLst>
                <a:ext uri="{28A0092B-C50C-407E-A947-70E740481C1C}">
                  <a14:useLocalDpi xmlns:a14="http://schemas.microsoft.com/office/drawing/2010/main" val="0"/>
                </a:ext>
              </a:extLst>
            </a:blip>
            <a:srcRect/>
            <a:stretch>
              <a:fillRect/>
            </a:stretch>
          </p:blipFill>
          <p:spPr bwMode="auto">
            <a:xfrm>
              <a:off x="4427984" y="1457354"/>
              <a:ext cx="1138750" cy="1554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p:cNvPicPr>
              <a:picLocks noChangeAspect="1" noChangeArrowheads="1"/>
            </p:cNvPicPr>
            <p:nvPr>
              <p:custDataLst>
                <p:tags r:id="rId9"/>
              </p:custDataLst>
            </p:nvPr>
          </p:nvPicPr>
          <p:blipFill>
            <a:blip r:embed="rId20">
              <a:extLst>
                <a:ext uri="{28A0092B-C50C-407E-A947-70E740481C1C}">
                  <a14:useLocalDpi xmlns:a14="http://schemas.microsoft.com/office/drawing/2010/main" val="0"/>
                </a:ext>
              </a:extLst>
            </a:blip>
            <a:srcRect/>
            <a:stretch>
              <a:fillRect/>
            </a:stretch>
          </p:blipFill>
          <p:spPr bwMode="auto">
            <a:xfrm>
              <a:off x="4393859" y="4483963"/>
              <a:ext cx="1207000" cy="16093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Notched Right Arrow 2"/>
            <p:cNvSpPr/>
            <p:nvPr>
              <p:custDataLst>
                <p:tags r:id="rId10"/>
              </p:custDataLst>
            </p:nvPr>
          </p:nvSpPr>
          <p:spPr bwMode="auto">
            <a:xfrm rot="18994881">
              <a:off x="4260023" y="3066485"/>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0" name="Notched Right Arrow 19"/>
            <p:cNvSpPr/>
            <p:nvPr>
              <p:custDataLst>
                <p:tags r:id="rId11"/>
              </p:custDataLst>
            </p:nvPr>
          </p:nvSpPr>
          <p:spPr bwMode="auto">
            <a:xfrm rot="8180670">
              <a:off x="2067630" y="4189985"/>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1" name="Notched Right Arrow 20"/>
            <p:cNvSpPr/>
            <p:nvPr>
              <p:custDataLst>
                <p:tags r:id="rId12"/>
              </p:custDataLst>
            </p:nvPr>
          </p:nvSpPr>
          <p:spPr bwMode="auto">
            <a:xfrm rot="13694970">
              <a:off x="2081452" y="3062892"/>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22" name="Notched Right Arrow 21"/>
            <p:cNvSpPr/>
            <p:nvPr>
              <p:custDataLst>
                <p:tags r:id="rId13"/>
              </p:custDataLst>
            </p:nvPr>
          </p:nvSpPr>
          <p:spPr bwMode="auto">
            <a:xfrm rot="2279704">
              <a:off x="4309069" y="4167223"/>
              <a:ext cx="360040" cy="230911"/>
            </a:xfrm>
            <a:prstGeom prst="notchedRightArrow">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pic>
          <p:nvPicPr>
            <p:cNvPr id="15362" name="Picture 2" descr="http://lakeequalizers.info/custom_content/equalizers/images/equalizer-1-0.jpg"/>
            <p:cNvPicPr>
              <a:picLocks noChangeAspect="1" noChangeArrowheads="1"/>
            </p:cNvPicPr>
            <p:nvPr>
              <p:custDataLst>
                <p:tags r:id="rId14"/>
              </p:custDataLst>
            </p:nvPr>
          </p:nvPicPr>
          <p:blipFill>
            <a:blip r:embed="rId21">
              <a:extLst>
                <a:ext uri="{28A0092B-C50C-407E-A947-70E740481C1C}">
                  <a14:useLocalDpi xmlns:a14="http://schemas.microsoft.com/office/drawing/2010/main" val="0"/>
                </a:ext>
              </a:extLst>
            </a:blip>
            <a:srcRect/>
            <a:stretch>
              <a:fillRect/>
            </a:stretch>
          </p:blipFill>
          <p:spPr bwMode="auto">
            <a:xfrm>
              <a:off x="2247650" y="3166416"/>
              <a:ext cx="2237730" cy="1139024"/>
            </a:xfrm>
            <a:prstGeom prst="rect">
              <a:avLst/>
            </a:prstGeom>
            <a:noFill/>
            <a:extLst>
              <a:ext uri="{909E8E84-426E-40DD-AFC4-6F175D3DCCD1}">
                <a14:hiddenFill xmlns:a14="http://schemas.microsoft.com/office/drawing/2010/main">
                  <a:solidFill>
                    <a:srgbClr val="FFFFFF"/>
                  </a:solidFill>
                </a14:hiddenFill>
              </a:ext>
            </a:extLst>
          </p:spPr>
        </p:pic>
      </p:grpSp>
      <p:pic>
        <p:nvPicPr>
          <p:cNvPr id="25602" name="Picture 2"/>
          <p:cNvPicPr>
            <a:picLocks noChangeAspect="1" noChangeArrowheads="1"/>
          </p:cNvPicPr>
          <p:nvPr>
            <p:custDataLst>
              <p:tags r:id="rId5"/>
            </p:custDataLst>
          </p:nvPr>
        </p:nvPicPr>
        <p:blipFill>
          <a:blip r:embed="rId22">
            <a:extLst>
              <a:ext uri="{28A0092B-C50C-407E-A947-70E740481C1C}">
                <a14:useLocalDpi xmlns:a14="http://schemas.microsoft.com/office/drawing/2010/main" val="0"/>
              </a:ext>
            </a:extLst>
          </a:blip>
          <a:srcRect/>
          <a:stretch>
            <a:fillRect/>
          </a:stretch>
        </p:blipFill>
        <p:spPr bwMode="auto">
          <a:xfrm>
            <a:off x="8254855" y="25524"/>
            <a:ext cx="8572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5469361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22" name="Slide Number Placeholder 5"/>
          <p:cNvSpPr>
            <a:spLocks noGrp="1"/>
          </p:cNvSpPr>
          <p:nvPr>
            <p:ph type="sldNum" sz="quarter" idx="10"/>
          </p:nvPr>
        </p:nvSpPr>
        <p:spPr>
          <a:xfrm>
            <a:off x="8578850" y="6578600"/>
            <a:ext cx="317500" cy="152400"/>
          </a:xfrm>
        </p:spPr>
        <p:txBody>
          <a:bodyPr/>
          <a:lstStyle/>
          <a:p>
            <a:fld id="{6448179D-2D8D-4884-930F-A56D18115D70}" type="slidenum">
              <a:rPr lang="en-US" smtClean="0">
                <a:solidFill>
                  <a:schemeClr val="bg1"/>
                </a:solidFill>
              </a:rPr>
              <a:pPr/>
              <a:t>27</a:t>
            </a:fld>
            <a:endParaRPr lang="en-US" dirty="0">
              <a:solidFill>
                <a:schemeClr val="bg1"/>
              </a:solidFill>
            </a:endParaRPr>
          </a:p>
        </p:txBody>
      </p:sp>
      <p:sp>
        <p:nvSpPr>
          <p:cNvPr id="4" name="Rectangle 3"/>
          <p:cNvSpPr/>
          <p:nvPr>
            <p:custDataLst>
              <p:tags r:id="rId3"/>
            </p:custDataLst>
          </p:nvPr>
        </p:nvSpPr>
        <p:spPr>
          <a:xfrm>
            <a:off x="328550" y="417473"/>
            <a:ext cx="3863558" cy="523220"/>
          </a:xfrm>
          <a:prstGeom prst="rect">
            <a:avLst/>
          </a:prstGeom>
        </p:spPr>
        <p:txBody>
          <a:bodyPr wrap="none">
            <a:spAutoFit/>
          </a:bodyPr>
          <a:lstStyle/>
          <a:p>
            <a:r>
              <a:rPr lang="en-US" sz="2800" dirty="0" smtClean="0"/>
              <a:t>Contrast Enhancement</a:t>
            </a:r>
            <a:endParaRPr lang="en-US" sz="2800" dirty="0"/>
          </a:p>
        </p:txBody>
      </p:sp>
      <p:pic>
        <p:nvPicPr>
          <p:cNvPr id="9" name="Picture 2"/>
          <p:cNvPicPr>
            <a:picLocks noChangeAspect="1" noChangeArrowheads="1"/>
          </p:cNvPicPr>
          <p:nvPr>
            <p:custDataLst>
              <p:tags r:id="rId4"/>
            </p:custDataLst>
          </p:nvPr>
        </p:nvPicPr>
        <p:blipFill>
          <a:blip r:embed="rId19">
            <a:extLst>
              <a:ext uri="{28A0092B-C50C-407E-A947-70E740481C1C}">
                <a14:useLocalDpi xmlns:a14="http://schemas.microsoft.com/office/drawing/2010/main" val="0"/>
              </a:ext>
            </a:extLst>
          </a:blip>
          <a:srcRect/>
          <a:stretch>
            <a:fillRect/>
          </a:stretch>
        </p:blipFill>
        <p:spPr bwMode="auto">
          <a:xfrm>
            <a:off x="8254855" y="25524"/>
            <a:ext cx="8572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3"/>
          <p:cNvPicPr>
            <a:picLocks noChangeAspect="1" noChangeArrowheads="1"/>
          </p:cNvPicPr>
          <p:nvPr>
            <p:custDataLst>
              <p:tags r:id="rId5"/>
            </p:custDataLst>
          </p:nvPr>
        </p:nvPicPr>
        <p:blipFill>
          <a:blip r:embed="rId20">
            <a:lum contrast="94000"/>
            <a:extLst>
              <a:ext uri="{28A0092B-C50C-407E-A947-70E740481C1C}">
                <a14:useLocalDpi xmlns:a14="http://schemas.microsoft.com/office/drawing/2010/main" val="0"/>
              </a:ext>
            </a:extLst>
          </a:blip>
          <a:srcRect/>
          <a:stretch>
            <a:fillRect/>
          </a:stretch>
        </p:blipFill>
        <p:spPr bwMode="auto">
          <a:xfrm>
            <a:off x="3708400" y="1916113"/>
            <a:ext cx="1663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11" name="Picture 4"/>
          <p:cNvPicPr>
            <a:picLocks noChangeAspect="1" noChangeArrowheads="1"/>
          </p:cNvPicPr>
          <p:nvPr>
            <p:custDataLst>
              <p:tags r:id="rId6"/>
            </p:custDataLst>
          </p:nvPr>
        </p:nvPicPr>
        <p:blipFill>
          <a:blip r:embed="rId21">
            <a:lum contrast="84000"/>
            <a:extLst>
              <a:ext uri="{28A0092B-C50C-407E-A947-70E740481C1C}">
                <a14:useLocalDpi xmlns:a14="http://schemas.microsoft.com/office/drawing/2010/main" val="0"/>
              </a:ext>
            </a:extLst>
          </a:blip>
          <a:srcRect/>
          <a:stretch>
            <a:fillRect/>
          </a:stretch>
        </p:blipFill>
        <p:spPr bwMode="auto">
          <a:xfrm>
            <a:off x="5438775" y="1916113"/>
            <a:ext cx="1663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p:cNvPicPr>
            <a:picLocks noChangeAspect="1" noChangeArrowheads="1"/>
          </p:cNvPicPr>
          <p:nvPr>
            <p:custDataLst>
              <p:tags r:id="rId7"/>
            </p:custDataLst>
          </p:nvPr>
        </p:nvPicPr>
        <p:blipFill>
          <a:blip r:embed="rId22">
            <a:lum contrast="62000"/>
            <a:extLst>
              <a:ext uri="{28A0092B-C50C-407E-A947-70E740481C1C}">
                <a14:useLocalDpi xmlns:a14="http://schemas.microsoft.com/office/drawing/2010/main" val="0"/>
              </a:ext>
            </a:extLst>
          </a:blip>
          <a:srcRect/>
          <a:stretch>
            <a:fillRect/>
          </a:stretch>
        </p:blipFill>
        <p:spPr bwMode="auto">
          <a:xfrm>
            <a:off x="7169150" y="1916113"/>
            <a:ext cx="16637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p:cNvPicPr>
            <a:picLocks noChangeAspect="1" noChangeArrowheads="1"/>
          </p:cNvPicPr>
          <p:nvPr>
            <p:custDataLst>
              <p:tags r:id="rId8"/>
            </p:custDataLst>
          </p:nvPr>
        </p:nvPicPr>
        <p:blipFill>
          <a:blip r:embed="rId23">
            <a:lum contrast="50000"/>
            <a:extLst>
              <a:ext uri="{28A0092B-C50C-407E-A947-70E740481C1C}">
                <a14:useLocalDpi xmlns:a14="http://schemas.microsoft.com/office/drawing/2010/main" val="0"/>
              </a:ext>
            </a:extLst>
          </a:blip>
          <a:srcRect/>
          <a:stretch>
            <a:fillRect/>
          </a:stretch>
        </p:blipFill>
        <p:spPr bwMode="auto">
          <a:xfrm>
            <a:off x="3708400" y="4084638"/>
            <a:ext cx="16637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p:cNvPicPr>
            <a:picLocks noChangeAspect="1" noChangeArrowheads="1"/>
          </p:cNvPicPr>
          <p:nvPr>
            <p:custDataLst>
              <p:tags r:id="rId9"/>
            </p:custDataLst>
          </p:nvPr>
        </p:nvPicPr>
        <p:blipFill>
          <a:blip r:embed="rId24">
            <a:lum contrast="40000"/>
            <a:extLst>
              <a:ext uri="{28A0092B-C50C-407E-A947-70E740481C1C}">
                <a14:useLocalDpi xmlns:a14="http://schemas.microsoft.com/office/drawing/2010/main" val="0"/>
              </a:ext>
            </a:extLst>
          </a:blip>
          <a:srcRect/>
          <a:stretch>
            <a:fillRect/>
          </a:stretch>
        </p:blipFill>
        <p:spPr bwMode="auto">
          <a:xfrm>
            <a:off x="5438775" y="4084638"/>
            <a:ext cx="16637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1"/>
          <p:cNvPicPr>
            <a:picLocks noChangeAspect="1" noChangeArrowheads="1"/>
          </p:cNvPicPr>
          <p:nvPr>
            <p:custDataLst>
              <p:tags r:id="rId10"/>
            </p:custDataLst>
          </p:nvPr>
        </p:nvPicPr>
        <p:blipFill>
          <a:blip r:embed="rId25">
            <a:extLst>
              <a:ext uri="{28A0092B-C50C-407E-A947-70E740481C1C}">
                <a14:useLocalDpi xmlns:a14="http://schemas.microsoft.com/office/drawing/2010/main" val="0"/>
              </a:ext>
            </a:extLst>
          </a:blip>
          <a:srcRect/>
          <a:stretch>
            <a:fillRect/>
          </a:stretch>
        </p:blipFill>
        <p:spPr bwMode="auto">
          <a:xfrm>
            <a:off x="7169150" y="4084638"/>
            <a:ext cx="1663700" cy="167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6" name="TextBox 28"/>
          <p:cNvSpPr txBox="1">
            <a:spLocks noChangeArrowheads="1"/>
          </p:cNvSpPr>
          <p:nvPr>
            <p:custDataLst>
              <p:tags r:id="rId11"/>
            </p:custDataLst>
          </p:nvPr>
        </p:nvSpPr>
        <p:spPr bwMode="auto">
          <a:xfrm>
            <a:off x="4013200" y="3605213"/>
            <a:ext cx="45466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dirty="0">
                <a:solidFill>
                  <a:schemeClr val="bg1"/>
                </a:solidFill>
              </a:rPr>
              <a:t>  band 0                      band 1                   band 2</a:t>
            </a:r>
          </a:p>
        </p:txBody>
      </p:sp>
      <p:sp>
        <p:nvSpPr>
          <p:cNvPr id="17" name="TextBox 29"/>
          <p:cNvSpPr txBox="1">
            <a:spLocks noChangeArrowheads="1"/>
          </p:cNvSpPr>
          <p:nvPr>
            <p:custDataLst>
              <p:tags r:id="rId12"/>
            </p:custDataLst>
          </p:nvPr>
        </p:nvSpPr>
        <p:spPr bwMode="auto">
          <a:xfrm>
            <a:off x="4013200" y="5795963"/>
            <a:ext cx="4605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a:solidFill>
                  <a:schemeClr val="bg1"/>
                </a:solidFill>
              </a:rPr>
              <a:t>  band 3                       band 4                   band 5</a:t>
            </a:r>
          </a:p>
        </p:txBody>
      </p:sp>
      <p:sp>
        <p:nvSpPr>
          <p:cNvPr id="20" name="TextBox 31"/>
          <p:cNvSpPr txBox="1">
            <a:spLocks noChangeArrowheads="1"/>
          </p:cNvSpPr>
          <p:nvPr>
            <p:custDataLst>
              <p:tags r:id="rId13"/>
            </p:custDataLst>
          </p:nvPr>
        </p:nvSpPr>
        <p:spPr bwMode="auto">
          <a:xfrm>
            <a:off x="395288" y="1484313"/>
            <a:ext cx="26638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dirty="0" smtClean="0">
                <a:solidFill>
                  <a:schemeClr val="bg1"/>
                </a:solidFill>
              </a:rPr>
              <a:t>Divide </a:t>
            </a:r>
            <a:r>
              <a:rPr lang="en-US" sz="1600" dirty="0">
                <a:solidFill>
                  <a:schemeClr val="bg1"/>
                </a:solidFill>
              </a:rPr>
              <a:t>image into multiple frequency bands</a:t>
            </a:r>
          </a:p>
          <a:p>
            <a:pPr eaLnBrk="1" hangingPunct="1"/>
            <a:endParaRPr lang="en-US" sz="1600" i="1" dirty="0">
              <a:solidFill>
                <a:schemeClr val="bg1"/>
              </a:solidFill>
            </a:endParaRPr>
          </a:p>
          <a:p>
            <a:pPr eaLnBrk="1" hangingPunct="1"/>
            <a:r>
              <a:rPr lang="en-US" sz="1600" dirty="0">
                <a:solidFill>
                  <a:schemeClr val="bg1"/>
                </a:solidFill>
              </a:rPr>
              <a:t>Adjust brightness/contrast of each individual band</a:t>
            </a:r>
          </a:p>
        </p:txBody>
      </p:sp>
      <p:sp>
        <p:nvSpPr>
          <p:cNvPr id="23" name="Right Arrow 22"/>
          <p:cNvSpPr/>
          <p:nvPr>
            <p:custDataLst>
              <p:tags r:id="rId14"/>
            </p:custDataLst>
          </p:nvPr>
        </p:nvSpPr>
        <p:spPr>
          <a:xfrm>
            <a:off x="3059113" y="3644900"/>
            <a:ext cx="288925" cy="36036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chemeClr val="bg1"/>
              </a:solidFill>
            </a:endParaRPr>
          </a:p>
        </p:txBody>
      </p:sp>
      <p:pic>
        <p:nvPicPr>
          <p:cNvPr id="18" name="Picture 7"/>
          <p:cNvPicPr>
            <a:picLocks noChangeAspect="1" noChangeArrowheads="1"/>
          </p:cNvPicPr>
          <p:nvPr>
            <p:custDataLst>
              <p:tags r:id="rId15"/>
            </p:custDataLst>
          </p:nvPr>
        </p:nvPicPr>
        <p:blipFill>
          <a:blip r:embed="rId26" cstate="print">
            <a:extLst>
              <a:ext uri="{28A0092B-C50C-407E-A947-70E740481C1C}">
                <a14:useLocalDpi xmlns:a14="http://schemas.microsoft.com/office/drawing/2010/main" val="0"/>
              </a:ext>
            </a:extLst>
          </a:blip>
          <a:srcRect l="4387" t="4387" r="4587" b="4587"/>
          <a:stretch>
            <a:fillRect/>
          </a:stretch>
        </p:blipFill>
        <p:spPr bwMode="auto">
          <a:xfrm>
            <a:off x="467544" y="3094832"/>
            <a:ext cx="225266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31"/>
          <p:cNvSpPr txBox="1">
            <a:spLocks noChangeArrowheads="1"/>
          </p:cNvSpPr>
          <p:nvPr>
            <p:custDataLst>
              <p:tags r:id="rId16"/>
            </p:custDataLst>
          </p:nvPr>
        </p:nvSpPr>
        <p:spPr bwMode="auto">
          <a:xfrm>
            <a:off x="801785" y="5413209"/>
            <a:ext cx="158417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dirty="0" smtClean="0">
                <a:solidFill>
                  <a:schemeClr val="bg1"/>
                </a:solidFill>
              </a:rPr>
              <a:t>Raw image</a:t>
            </a:r>
            <a:endParaRPr lang="en-US" sz="1600" dirty="0">
              <a:solidFill>
                <a:schemeClr val="bg1"/>
              </a:solidFill>
            </a:endParaRPr>
          </a:p>
        </p:txBody>
      </p:sp>
    </p:spTree>
    <p:custDataLst>
      <p:tags r:id="rId1"/>
    </p:custDataLst>
    <p:extLst>
      <p:ext uri="{BB962C8B-B14F-4D97-AF65-F5344CB8AC3E}">
        <p14:creationId xmlns:p14="http://schemas.microsoft.com/office/powerpoint/2010/main" val="8266403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custDataLst>
              <p:tags r:id="rId2"/>
            </p:custDataLst>
          </p:nvPr>
        </p:nvSpPr>
        <p:spPr bwMode="auto">
          <a:xfrm>
            <a:off x="0" y="952310"/>
            <a:ext cx="9324528" cy="591045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22" name="Slide Number Placeholder 5"/>
          <p:cNvSpPr>
            <a:spLocks noGrp="1"/>
          </p:cNvSpPr>
          <p:nvPr>
            <p:ph type="sldNum" sz="quarter" idx="10"/>
          </p:nvPr>
        </p:nvSpPr>
        <p:spPr>
          <a:xfrm>
            <a:off x="8578850" y="6578600"/>
            <a:ext cx="317500" cy="152400"/>
          </a:xfrm>
        </p:spPr>
        <p:txBody>
          <a:bodyPr/>
          <a:lstStyle/>
          <a:p>
            <a:fld id="{6448179D-2D8D-4884-930F-A56D18115D70}" type="slidenum">
              <a:rPr lang="en-US" smtClean="0">
                <a:solidFill>
                  <a:schemeClr val="bg1"/>
                </a:solidFill>
              </a:rPr>
              <a:pPr/>
              <a:t>28</a:t>
            </a:fld>
            <a:endParaRPr lang="en-US" dirty="0">
              <a:solidFill>
                <a:schemeClr val="bg1"/>
              </a:solidFill>
            </a:endParaRPr>
          </a:p>
        </p:txBody>
      </p:sp>
      <p:sp>
        <p:nvSpPr>
          <p:cNvPr id="4" name="Rectangle 3"/>
          <p:cNvSpPr/>
          <p:nvPr>
            <p:custDataLst>
              <p:tags r:id="rId3"/>
            </p:custDataLst>
          </p:nvPr>
        </p:nvSpPr>
        <p:spPr>
          <a:xfrm>
            <a:off x="328550" y="417473"/>
            <a:ext cx="3863558" cy="523220"/>
          </a:xfrm>
          <a:prstGeom prst="rect">
            <a:avLst/>
          </a:prstGeom>
        </p:spPr>
        <p:txBody>
          <a:bodyPr wrap="none">
            <a:spAutoFit/>
          </a:bodyPr>
          <a:lstStyle/>
          <a:p>
            <a:r>
              <a:rPr lang="en-US" sz="2800" dirty="0" smtClean="0"/>
              <a:t>Contrast Enhancement</a:t>
            </a:r>
            <a:endParaRPr lang="en-US" sz="2800" dirty="0"/>
          </a:p>
        </p:txBody>
      </p:sp>
      <p:pic>
        <p:nvPicPr>
          <p:cNvPr id="9" name="Picture 2"/>
          <p:cNvPicPr>
            <a:picLocks noChangeAspect="1" noChangeArrowheads="1"/>
          </p:cNvPicPr>
          <p:nvPr>
            <p:custDataLst>
              <p:tags r:id="rId4"/>
            </p:custDataLst>
          </p:nvPr>
        </p:nvPicPr>
        <p:blipFill>
          <a:blip r:embed="rId13">
            <a:extLst>
              <a:ext uri="{28A0092B-C50C-407E-A947-70E740481C1C}">
                <a14:useLocalDpi xmlns:a14="http://schemas.microsoft.com/office/drawing/2010/main" val="0"/>
              </a:ext>
            </a:extLst>
          </a:blip>
          <a:srcRect/>
          <a:stretch>
            <a:fillRect/>
          </a:stretch>
        </p:blipFill>
        <p:spPr bwMode="auto">
          <a:xfrm>
            <a:off x="8254855" y="25524"/>
            <a:ext cx="85725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7"/>
          <p:cNvPicPr>
            <a:picLocks noChangeAspect="1" noChangeArrowheads="1"/>
          </p:cNvPicPr>
          <p:nvPr>
            <p:custDataLst>
              <p:tags r:id="rId5"/>
            </p:custDataLst>
          </p:nvPr>
        </p:nvPicPr>
        <p:blipFill>
          <a:blip r:embed="rId14">
            <a:extLst>
              <a:ext uri="{28A0092B-C50C-407E-A947-70E740481C1C}">
                <a14:useLocalDpi xmlns:a14="http://schemas.microsoft.com/office/drawing/2010/main" val="0"/>
              </a:ext>
            </a:extLst>
          </a:blip>
          <a:srcRect l="4387" t="4387" r="4587" b="4587"/>
          <a:stretch>
            <a:fillRect/>
          </a:stretch>
        </p:blipFill>
        <p:spPr bwMode="auto">
          <a:xfrm>
            <a:off x="323528" y="1268413"/>
            <a:ext cx="411479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5"/>
          <p:cNvPicPr>
            <a:picLocks noChangeAspect="1" noChangeArrowheads="1"/>
          </p:cNvPicPr>
          <p:nvPr>
            <p:custDataLst>
              <p:tags r:id="rId6"/>
            </p:custDataLst>
          </p:nvPr>
        </p:nvPicPr>
        <p:blipFill>
          <a:blip r:embed="rId15">
            <a:extLst>
              <a:ext uri="{28A0092B-C50C-407E-A947-70E740481C1C}">
                <a14:useLocalDpi xmlns:a14="http://schemas.microsoft.com/office/drawing/2010/main" val="0"/>
              </a:ext>
            </a:extLst>
          </a:blip>
          <a:srcRect l="4387" t="4387" r="4587" b="4587"/>
          <a:stretch>
            <a:fillRect/>
          </a:stretch>
        </p:blipFill>
        <p:spPr bwMode="auto">
          <a:xfrm>
            <a:off x="4705673" y="1268413"/>
            <a:ext cx="4114799"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23"/>
          <p:cNvSpPr/>
          <p:nvPr>
            <p:custDataLst>
              <p:tags r:id="rId7"/>
            </p:custDataLst>
          </p:nvPr>
        </p:nvSpPr>
        <p:spPr>
          <a:xfrm>
            <a:off x="4754678" y="1440180"/>
            <a:ext cx="975904" cy="246221"/>
          </a:xfrm>
          <a:prstGeom prst="rect">
            <a:avLst/>
          </a:prstGeom>
          <a:solidFill>
            <a:schemeClr val="bg1">
              <a:lumMod val="85000"/>
              <a:alpha val="50000"/>
            </a:schemeClr>
          </a:solidFill>
        </p:spPr>
        <p:txBody>
          <a:bodyPr wrap="square">
            <a:spAutoFit/>
          </a:bodyPr>
          <a:lstStyle/>
          <a:p>
            <a:pPr algn="ctr"/>
            <a:r>
              <a:rPr lang="en-US" sz="1000" b="1" dirty="0" smtClean="0">
                <a:solidFill>
                  <a:schemeClr val="tx1"/>
                </a:solidFill>
              </a:rPr>
              <a:t>After</a:t>
            </a:r>
            <a:endParaRPr lang="en-US" sz="1000" b="1" dirty="0">
              <a:solidFill>
                <a:schemeClr val="tx1"/>
              </a:solidFill>
            </a:endParaRPr>
          </a:p>
        </p:txBody>
      </p:sp>
      <p:sp>
        <p:nvSpPr>
          <p:cNvPr id="25" name="Rectangle 24"/>
          <p:cNvSpPr/>
          <p:nvPr>
            <p:custDataLst>
              <p:tags r:id="rId8"/>
            </p:custDataLst>
          </p:nvPr>
        </p:nvSpPr>
        <p:spPr>
          <a:xfrm>
            <a:off x="395536" y="1440180"/>
            <a:ext cx="895884" cy="246222"/>
          </a:xfrm>
          <a:prstGeom prst="rect">
            <a:avLst/>
          </a:prstGeom>
          <a:solidFill>
            <a:schemeClr val="bg1">
              <a:alpha val="50000"/>
            </a:schemeClr>
          </a:solidFill>
        </p:spPr>
        <p:txBody>
          <a:bodyPr wrap="square">
            <a:spAutoFit/>
          </a:bodyPr>
          <a:lstStyle/>
          <a:p>
            <a:pPr algn="ctr"/>
            <a:r>
              <a:rPr lang="en-US" sz="1000" b="1" dirty="0" smtClean="0">
                <a:solidFill>
                  <a:schemeClr val="tx1"/>
                </a:solidFill>
              </a:rPr>
              <a:t>Before</a:t>
            </a:r>
            <a:endParaRPr lang="en-US" sz="1000" b="1" dirty="0">
              <a:solidFill>
                <a:schemeClr val="tx1"/>
              </a:solidFill>
            </a:endParaRPr>
          </a:p>
        </p:txBody>
      </p:sp>
      <p:sp>
        <p:nvSpPr>
          <p:cNvPr id="26" name="TextBox 31"/>
          <p:cNvSpPr txBox="1">
            <a:spLocks noChangeArrowheads="1"/>
          </p:cNvSpPr>
          <p:nvPr>
            <p:custDataLst>
              <p:tags r:id="rId9"/>
            </p:custDataLst>
          </p:nvPr>
        </p:nvSpPr>
        <p:spPr bwMode="auto">
          <a:xfrm>
            <a:off x="323527" y="5445224"/>
            <a:ext cx="338437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dirty="0" smtClean="0">
                <a:solidFill>
                  <a:schemeClr val="bg1"/>
                </a:solidFill>
              </a:rPr>
              <a:t>Raw image has overexposed and underexposed areas and image is not sharp</a:t>
            </a:r>
            <a:endParaRPr lang="en-US" sz="1600" dirty="0">
              <a:solidFill>
                <a:schemeClr val="bg1"/>
              </a:solidFill>
            </a:endParaRPr>
          </a:p>
        </p:txBody>
      </p:sp>
      <p:sp>
        <p:nvSpPr>
          <p:cNvPr id="27" name="TextBox 31"/>
          <p:cNvSpPr txBox="1">
            <a:spLocks noChangeArrowheads="1"/>
          </p:cNvSpPr>
          <p:nvPr>
            <p:custDataLst>
              <p:tags r:id="rId10"/>
            </p:custDataLst>
          </p:nvPr>
        </p:nvSpPr>
        <p:spPr bwMode="auto">
          <a:xfrm>
            <a:off x="4716016" y="5445224"/>
            <a:ext cx="367240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000">
                <a:solidFill>
                  <a:srgbClr val="000000"/>
                </a:solidFill>
                <a:latin typeface="Arial" charset="0"/>
              </a:defRPr>
            </a:lvl1pPr>
            <a:lvl2pPr marL="742950" indent="-285750" eaLnBrk="0" hangingPunct="0">
              <a:defRPr sz="2000">
                <a:solidFill>
                  <a:srgbClr val="000000"/>
                </a:solidFill>
                <a:latin typeface="Arial" charset="0"/>
              </a:defRPr>
            </a:lvl2pPr>
            <a:lvl3pPr marL="1143000" indent="-228600" eaLnBrk="0" hangingPunct="0">
              <a:defRPr sz="2000">
                <a:solidFill>
                  <a:srgbClr val="000000"/>
                </a:solidFill>
                <a:latin typeface="Arial" charset="0"/>
              </a:defRPr>
            </a:lvl3pPr>
            <a:lvl4pPr marL="1600200" indent="-228600" eaLnBrk="0" hangingPunct="0">
              <a:defRPr sz="2000">
                <a:solidFill>
                  <a:srgbClr val="000000"/>
                </a:solidFill>
                <a:latin typeface="Arial" charset="0"/>
              </a:defRPr>
            </a:lvl4pPr>
            <a:lvl5pPr marL="2057400" indent="-228600" eaLnBrk="0" hangingPunct="0">
              <a:defRPr sz="2000">
                <a:solidFill>
                  <a:srgbClr val="000000"/>
                </a:solidFill>
                <a:latin typeface="Arial" charset="0"/>
              </a:defRPr>
            </a:lvl5pPr>
            <a:lvl6pPr marL="2514600" indent="-228600" eaLnBrk="0" fontAlgn="base" hangingPunct="0">
              <a:spcBef>
                <a:spcPct val="0"/>
              </a:spcBef>
              <a:spcAft>
                <a:spcPct val="0"/>
              </a:spcAft>
              <a:defRPr sz="2000">
                <a:solidFill>
                  <a:srgbClr val="000000"/>
                </a:solidFill>
                <a:latin typeface="Arial" charset="0"/>
              </a:defRPr>
            </a:lvl6pPr>
            <a:lvl7pPr marL="2971800" indent="-228600" eaLnBrk="0" fontAlgn="base" hangingPunct="0">
              <a:spcBef>
                <a:spcPct val="0"/>
              </a:spcBef>
              <a:spcAft>
                <a:spcPct val="0"/>
              </a:spcAft>
              <a:defRPr sz="2000">
                <a:solidFill>
                  <a:srgbClr val="000000"/>
                </a:solidFill>
                <a:latin typeface="Arial" charset="0"/>
              </a:defRPr>
            </a:lvl7pPr>
            <a:lvl8pPr marL="3429000" indent="-228600" eaLnBrk="0" fontAlgn="base" hangingPunct="0">
              <a:spcBef>
                <a:spcPct val="0"/>
              </a:spcBef>
              <a:spcAft>
                <a:spcPct val="0"/>
              </a:spcAft>
              <a:defRPr sz="2000">
                <a:solidFill>
                  <a:srgbClr val="000000"/>
                </a:solidFill>
                <a:latin typeface="Arial" charset="0"/>
              </a:defRPr>
            </a:lvl8pPr>
            <a:lvl9pPr marL="3886200" indent="-228600" eaLnBrk="0" fontAlgn="base" hangingPunct="0">
              <a:spcBef>
                <a:spcPct val="0"/>
              </a:spcBef>
              <a:spcAft>
                <a:spcPct val="0"/>
              </a:spcAft>
              <a:defRPr sz="2000">
                <a:solidFill>
                  <a:srgbClr val="000000"/>
                </a:solidFill>
                <a:latin typeface="Arial" charset="0"/>
              </a:defRPr>
            </a:lvl9pPr>
          </a:lstStyle>
          <a:p>
            <a:pPr eaLnBrk="1" hangingPunct="1"/>
            <a:r>
              <a:rPr lang="en-US" sz="1600" dirty="0" smtClean="0">
                <a:solidFill>
                  <a:schemeClr val="bg1"/>
                </a:solidFill>
              </a:rPr>
              <a:t>Low frequencies are reduced (harmonization) and high frequencies are enhanced (edge enhancement)</a:t>
            </a:r>
            <a:endParaRPr lang="en-US" sz="1600" dirty="0">
              <a:solidFill>
                <a:schemeClr val="bg1"/>
              </a:solidFill>
            </a:endParaRPr>
          </a:p>
        </p:txBody>
      </p:sp>
    </p:spTree>
    <p:custDataLst>
      <p:tags r:id="rId1"/>
    </p:custDataLst>
    <p:extLst>
      <p:ext uri="{BB962C8B-B14F-4D97-AF65-F5344CB8AC3E}">
        <p14:creationId xmlns:p14="http://schemas.microsoft.com/office/powerpoint/2010/main" val="23190119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233430" y="6251055"/>
            <a:ext cx="460049" cy="632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211209" y="476672"/>
            <a:ext cx="8359775" cy="914400"/>
          </a:xfrm>
        </p:spPr>
        <p:txBody>
          <a:bodyPr/>
          <a:lstStyle/>
          <a:p>
            <a:r>
              <a:rPr lang="en-US" sz="2400" dirty="0" smtClean="0"/>
              <a:t>ClarityIQ:  Hardware &amp; Software connection</a:t>
            </a:r>
            <a:endParaRPr lang="en-US" sz="2400" b="1" i="1" dirty="0"/>
          </a:p>
        </p:txBody>
      </p:sp>
      <p:grpSp>
        <p:nvGrpSpPr>
          <p:cNvPr id="5" name="Group 4"/>
          <p:cNvGrpSpPr/>
          <p:nvPr/>
        </p:nvGrpSpPr>
        <p:grpSpPr>
          <a:xfrm>
            <a:off x="4951459" y="4846776"/>
            <a:ext cx="1402501" cy="1402501"/>
            <a:chOff x="3798664" y="2858615"/>
            <a:chExt cx="3493864" cy="3493864"/>
          </a:xfrm>
          <a:solidFill>
            <a:srgbClr val="00A7BC"/>
          </a:solidFill>
        </p:grpSpPr>
        <p:sp>
          <p:nvSpPr>
            <p:cNvPr id="6" name="Shape 5"/>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7"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400" dirty="0" smtClean="0">
                  <a:solidFill>
                    <a:prstClr val="white"/>
                  </a:solidFill>
                </a:rPr>
                <a:t>Temporal </a:t>
              </a:r>
              <a:r>
                <a:rPr sz="1600" dirty="0" smtClean="0">
                  <a:solidFill>
                    <a:prstClr val="white"/>
                  </a:solidFill>
                </a:rPr>
                <a:t>Filtering</a:t>
              </a:r>
              <a:endParaRPr sz="1600" dirty="0">
                <a:solidFill>
                  <a:prstClr val="white"/>
                </a:solidFill>
              </a:endParaRPr>
            </a:p>
          </p:txBody>
        </p:sp>
      </p:grpSp>
      <p:grpSp>
        <p:nvGrpSpPr>
          <p:cNvPr id="9" name="Group 8"/>
          <p:cNvGrpSpPr/>
          <p:nvPr/>
        </p:nvGrpSpPr>
        <p:grpSpPr>
          <a:xfrm>
            <a:off x="2771800" y="4846776"/>
            <a:ext cx="1402501" cy="1402501"/>
            <a:chOff x="3798664" y="2858615"/>
            <a:chExt cx="3493864" cy="3493864"/>
          </a:xfrm>
          <a:solidFill>
            <a:srgbClr val="992C96"/>
          </a:solidFill>
        </p:grpSpPr>
        <p:sp>
          <p:nvSpPr>
            <p:cNvPr id="10" name="Shape 9"/>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1"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rPr>
                <a:t>Shorter &amp; Steeper Pulses</a:t>
              </a:r>
              <a:endParaRPr sz="1600" dirty="0">
                <a:solidFill>
                  <a:prstClr val="white"/>
                </a:solidFill>
              </a:endParaRPr>
            </a:p>
          </p:txBody>
        </p:sp>
      </p:grpSp>
      <p:grpSp>
        <p:nvGrpSpPr>
          <p:cNvPr id="12" name="Group 11"/>
          <p:cNvGrpSpPr/>
          <p:nvPr/>
        </p:nvGrpSpPr>
        <p:grpSpPr>
          <a:xfrm>
            <a:off x="4992229" y="947792"/>
            <a:ext cx="1402501" cy="1402501"/>
            <a:chOff x="3798664" y="2858615"/>
            <a:chExt cx="3493864" cy="3493864"/>
          </a:xfrm>
          <a:solidFill>
            <a:srgbClr val="00A7BC"/>
          </a:solidFill>
        </p:grpSpPr>
        <p:sp>
          <p:nvSpPr>
            <p:cNvPr id="13" name="Shape 12"/>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4" name="Shape 4"/>
            <p:cNvSpPr/>
            <p:nvPr/>
          </p:nvSpPr>
          <p:spPr>
            <a:xfrm>
              <a:off x="4501086" y="3677038"/>
              <a:ext cx="2089020" cy="1795917"/>
            </a:xfrm>
            <a:prstGeom prst="rect">
              <a:avLst/>
            </a:prstGeom>
            <a:grpFill/>
            <a:ln>
              <a:noFill/>
            </a:ln>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rPr>
                <a:t>Spatial Filtering</a:t>
              </a:r>
              <a:endParaRPr sz="1600" dirty="0">
                <a:solidFill>
                  <a:prstClr val="white"/>
                </a:solidFill>
              </a:endParaRPr>
            </a:p>
          </p:txBody>
        </p:sp>
      </p:grpSp>
      <p:grpSp>
        <p:nvGrpSpPr>
          <p:cNvPr id="15" name="Group 14"/>
          <p:cNvGrpSpPr/>
          <p:nvPr/>
        </p:nvGrpSpPr>
        <p:grpSpPr>
          <a:xfrm>
            <a:off x="4992229" y="2921693"/>
            <a:ext cx="1402501" cy="1402501"/>
            <a:chOff x="3798664" y="2858615"/>
            <a:chExt cx="3493864" cy="3493864"/>
          </a:xfrm>
          <a:solidFill>
            <a:srgbClr val="992C96"/>
          </a:solidFill>
        </p:grpSpPr>
        <p:sp>
          <p:nvSpPr>
            <p:cNvPr id="16" name="Shape 15"/>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7"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rPr>
                <a:t>Smaller Focal Spot</a:t>
              </a:r>
              <a:endParaRPr sz="1600" dirty="0">
                <a:solidFill>
                  <a:prstClr val="white"/>
                </a:solidFill>
              </a:endParaRPr>
            </a:p>
          </p:txBody>
        </p:sp>
      </p:grpSp>
      <p:sp>
        <p:nvSpPr>
          <p:cNvPr id="18" name="Circular Arrow 17"/>
          <p:cNvSpPr/>
          <p:nvPr/>
        </p:nvSpPr>
        <p:spPr>
          <a:xfrm rot="15079638" flipH="1">
            <a:off x="5067843" y="4969355"/>
            <a:ext cx="1574117" cy="1574117"/>
          </a:xfrm>
          <a:prstGeom prst="circularArrow">
            <a:avLst>
              <a:gd name="adj1" fmla="val 4687"/>
              <a:gd name="adj2" fmla="val 1128275"/>
              <a:gd name="adj3" fmla="val 2551434"/>
              <a:gd name="adj4" fmla="val 20436908"/>
              <a:gd name="adj5" fmla="val 8377"/>
            </a:avLst>
          </a:prstGeom>
          <a:solidFill>
            <a:srgbClr val="00A7BC"/>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19" name="Circular Arrow 18"/>
          <p:cNvSpPr/>
          <p:nvPr/>
        </p:nvSpPr>
        <p:spPr>
          <a:xfrm rot="16009327" flipH="1">
            <a:off x="5034651" y="2979847"/>
            <a:ext cx="1574117" cy="1574117"/>
          </a:xfrm>
          <a:prstGeom prst="circularArrow">
            <a:avLst>
              <a:gd name="adj1" fmla="val 4687"/>
              <a:gd name="adj2" fmla="val 1128275"/>
              <a:gd name="adj3" fmla="val 2551434"/>
              <a:gd name="adj4" fmla="val 20436908"/>
              <a:gd name="adj5" fmla="val 8377"/>
            </a:avLst>
          </a:prstGeom>
          <a:solidFill>
            <a:srgbClr val="00A7BC"/>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0" name="Circular Arrow 19"/>
          <p:cNvSpPr/>
          <p:nvPr/>
        </p:nvSpPr>
        <p:spPr>
          <a:xfrm rot="13804729" flipV="1">
            <a:off x="2604234" y="2497629"/>
            <a:ext cx="1574117" cy="1574117"/>
          </a:xfrm>
          <a:prstGeom prst="circularArrow">
            <a:avLst>
              <a:gd name="adj1" fmla="val 4687"/>
              <a:gd name="adj2" fmla="val 1128275"/>
              <a:gd name="adj3" fmla="val 2551434"/>
              <a:gd name="adj4" fmla="val 20436908"/>
              <a:gd name="adj5" fmla="val 8377"/>
            </a:avLst>
          </a:prstGeom>
          <a:solidFill>
            <a:srgbClr val="992C96"/>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25" name="Group 24"/>
          <p:cNvGrpSpPr/>
          <p:nvPr/>
        </p:nvGrpSpPr>
        <p:grpSpPr>
          <a:xfrm>
            <a:off x="2690041" y="2931226"/>
            <a:ext cx="1402501" cy="1402501"/>
            <a:chOff x="3798664" y="2858615"/>
            <a:chExt cx="3493864" cy="3493864"/>
          </a:xfrm>
          <a:solidFill>
            <a:srgbClr val="992C96"/>
          </a:solidFill>
        </p:grpSpPr>
        <p:sp>
          <p:nvSpPr>
            <p:cNvPr id="26" name="Shape 25"/>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27"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rPr>
                <a:t>Lower mA</a:t>
              </a:r>
              <a:endParaRPr sz="1600" dirty="0">
                <a:solidFill>
                  <a:prstClr val="white"/>
                </a:solidFill>
              </a:endParaRPr>
            </a:p>
          </p:txBody>
        </p:sp>
      </p:grpSp>
      <p:grpSp>
        <p:nvGrpSpPr>
          <p:cNvPr id="28" name="Group 27"/>
          <p:cNvGrpSpPr/>
          <p:nvPr/>
        </p:nvGrpSpPr>
        <p:grpSpPr>
          <a:xfrm>
            <a:off x="157602" y="3885222"/>
            <a:ext cx="1402501" cy="1402501"/>
            <a:chOff x="3798664" y="2858615"/>
            <a:chExt cx="3493864" cy="3493864"/>
          </a:xfrm>
          <a:solidFill>
            <a:srgbClr val="992C96"/>
          </a:solidFill>
        </p:grpSpPr>
        <p:sp>
          <p:nvSpPr>
            <p:cNvPr id="29" name="Shape 28"/>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0"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dirty="0" smtClean="0">
                  <a:solidFill>
                    <a:prstClr val="white"/>
                  </a:solidFill>
                </a:rPr>
                <a:t>Cu</a:t>
              </a:r>
              <a:endParaRPr dirty="0">
                <a:solidFill>
                  <a:prstClr val="white"/>
                </a:solidFill>
              </a:endParaRPr>
            </a:p>
          </p:txBody>
        </p:sp>
      </p:grpSp>
      <p:sp>
        <p:nvSpPr>
          <p:cNvPr id="31" name="Circular Arrow 30"/>
          <p:cNvSpPr/>
          <p:nvPr/>
        </p:nvSpPr>
        <p:spPr>
          <a:xfrm rot="6520362" flipH="1" flipV="1">
            <a:off x="71795" y="3489278"/>
            <a:ext cx="1574117" cy="1574117"/>
          </a:xfrm>
          <a:prstGeom prst="circularArrow">
            <a:avLst>
              <a:gd name="adj1" fmla="val 4687"/>
              <a:gd name="adj2" fmla="val 1128275"/>
              <a:gd name="adj3" fmla="val 2551434"/>
              <a:gd name="adj4" fmla="val 20436908"/>
              <a:gd name="adj5" fmla="val 8377"/>
            </a:avLst>
          </a:prstGeom>
          <a:solidFill>
            <a:srgbClr val="992C96"/>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grpSp>
        <p:nvGrpSpPr>
          <p:cNvPr id="33" name="Group 32"/>
          <p:cNvGrpSpPr/>
          <p:nvPr/>
        </p:nvGrpSpPr>
        <p:grpSpPr>
          <a:xfrm>
            <a:off x="7653396" y="3885222"/>
            <a:ext cx="1402501" cy="1402501"/>
            <a:chOff x="3798664" y="2858615"/>
            <a:chExt cx="3493864" cy="3493864"/>
          </a:xfrm>
          <a:solidFill>
            <a:srgbClr val="00A7BC"/>
          </a:solidFill>
        </p:grpSpPr>
        <p:sp>
          <p:nvSpPr>
            <p:cNvPr id="34" name="Shape 33"/>
            <p:cNvSpPr/>
            <p:nvPr/>
          </p:nvSpPr>
          <p:spPr>
            <a:xfrm>
              <a:off x="3798664" y="2858615"/>
              <a:ext cx="3493864" cy="3493864"/>
            </a:xfrm>
            <a:prstGeom prst="gear9">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35" name="Shape 4"/>
            <p:cNvSpPr/>
            <p:nvPr/>
          </p:nvSpPr>
          <p:spPr>
            <a:xfrm>
              <a:off x="4501086" y="3677038"/>
              <a:ext cx="2089020" cy="1795917"/>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9210" tIns="29210" rIns="29210" bIns="29210" numCol="1" spcCol="1270" anchor="ctr" anchorCtr="0">
              <a:noAutofit/>
            </a:bodyPr>
            <a:lstStyle/>
            <a:p>
              <a:pPr algn="ctr" defTabSz="1022350">
                <a:lnSpc>
                  <a:spcPct val="90000"/>
                </a:lnSpc>
                <a:spcAft>
                  <a:spcPct val="35000"/>
                </a:spcAft>
              </a:pPr>
              <a:r>
                <a:rPr sz="1600" dirty="0" smtClean="0">
                  <a:solidFill>
                    <a:prstClr val="white"/>
                  </a:solidFill>
                </a:rPr>
                <a:t>Auto Pixel Shift</a:t>
              </a:r>
              <a:endParaRPr sz="1600" dirty="0">
                <a:solidFill>
                  <a:prstClr val="white"/>
                </a:solidFill>
              </a:endParaRPr>
            </a:p>
          </p:txBody>
        </p:sp>
      </p:grpSp>
      <p:sp>
        <p:nvSpPr>
          <p:cNvPr id="36" name="Circular Arrow 35"/>
          <p:cNvSpPr/>
          <p:nvPr/>
        </p:nvSpPr>
        <p:spPr>
          <a:xfrm rot="5824994">
            <a:off x="7567588" y="4059485"/>
            <a:ext cx="1574117" cy="1574117"/>
          </a:xfrm>
          <a:prstGeom prst="circularArrow">
            <a:avLst>
              <a:gd name="adj1" fmla="val 4687"/>
              <a:gd name="adj2" fmla="val 1128275"/>
              <a:gd name="adj3" fmla="val 2551434"/>
              <a:gd name="adj4" fmla="val 20215550"/>
              <a:gd name="adj5" fmla="val 8377"/>
            </a:avLst>
          </a:prstGeom>
          <a:solidFill>
            <a:srgbClr val="00A7BC"/>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sp>
        <p:nvSpPr>
          <p:cNvPr id="56" name="Circular Arrow 55"/>
          <p:cNvSpPr/>
          <p:nvPr/>
        </p:nvSpPr>
        <p:spPr>
          <a:xfrm rot="13804729" flipV="1">
            <a:off x="2604234" y="4425917"/>
            <a:ext cx="1574117" cy="1574117"/>
          </a:xfrm>
          <a:prstGeom prst="circularArrow">
            <a:avLst>
              <a:gd name="adj1" fmla="val 4687"/>
              <a:gd name="adj2" fmla="val 1128275"/>
              <a:gd name="adj3" fmla="val 2551434"/>
              <a:gd name="adj4" fmla="val 20436908"/>
              <a:gd name="adj5" fmla="val 8377"/>
            </a:avLst>
          </a:prstGeom>
          <a:solidFill>
            <a:srgbClr val="992C96"/>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pic>
        <p:nvPicPr>
          <p:cNvPr id="54" name="Picture 3"/>
          <p:cNvPicPr>
            <a:picLocks noChangeAspect="1" noChangeArrowheads="1"/>
          </p:cNvPicPr>
          <p:nvPr>
            <p:custDataLst>
              <p:tags r:id="rId1"/>
            </p:custDataLst>
          </p:nvPr>
        </p:nvPicPr>
        <p:blipFill rotWithShape="1">
          <a:blip r:embed="rId5" cstate="print">
            <a:extLst>
              <a:ext uri="{28A0092B-C50C-407E-A947-70E740481C1C}">
                <a14:useLocalDpi xmlns:a14="http://schemas.microsoft.com/office/drawing/2010/main" val="0"/>
              </a:ext>
            </a:extLst>
          </a:blip>
          <a:srcRect l="70239" t="42116" r="1228" b="38727"/>
          <a:stretch/>
        </p:blipFill>
        <p:spPr bwMode="auto">
          <a:xfrm>
            <a:off x="8028384" y="3077759"/>
            <a:ext cx="961370" cy="645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1756" t="9705" r="24421" b="8680"/>
          <a:stretch/>
        </p:blipFill>
        <p:spPr bwMode="auto">
          <a:xfrm>
            <a:off x="99182" y="3192430"/>
            <a:ext cx="641389" cy="6483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35099" y="1123130"/>
            <a:ext cx="991879" cy="684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Quad Arrow 7"/>
          <p:cNvSpPr/>
          <p:nvPr/>
        </p:nvSpPr>
        <p:spPr bwMode="auto">
          <a:xfrm>
            <a:off x="8628966" y="3401745"/>
            <a:ext cx="274320" cy="274320"/>
          </a:xfrm>
          <a:prstGeom prst="quadArrow">
            <a:avLst/>
          </a:prstGeom>
          <a:ln>
            <a:noFill/>
            <a:headEnd type="none" w="med" len="med"/>
            <a:tailEnd type="none" w="med" len="med"/>
          </a:ln>
        </p:spPr>
        <p:style>
          <a:lnRef idx="1">
            <a:schemeClr val="dk1"/>
          </a:lnRef>
          <a:fillRef idx="2">
            <a:schemeClr val="dk1"/>
          </a:fillRef>
          <a:effectRef idx="1">
            <a:schemeClr val="dk1"/>
          </a:effectRef>
          <a:fontRef idx="minor">
            <a:schemeClr val="dk1"/>
          </a:fontRef>
        </p:style>
        <p:txBody>
          <a:bodyPr vert="horz" wrap="square" lIns="91440" tIns="45720" rIns="91440" bIns="45720" numCol="1" rtlCol="0" anchor="t" anchorCtr="0" compatLnSpc="1">
            <a:prstTxWarp prst="textNoShape">
              <a:avLst/>
            </a:prstTxWarp>
          </a:bodyPr>
          <a:lstStyle/>
          <a:p>
            <a:endParaRPr smtClean="0">
              <a:solidFill>
                <a:srgbClr val="000000"/>
              </a:solidFill>
            </a:endParaRPr>
          </a:p>
        </p:txBody>
      </p:sp>
      <p:sp>
        <p:nvSpPr>
          <p:cNvPr id="71" name="Shape 70"/>
          <p:cNvSpPr/>
          <p:nvPr/>
        </p:nvSpPr>
        <p:spPr>
          <a:xfrm rot="780000">
            <a:off x="3770632" y="3803480"/>
            <a:ext cx="1554480" cy="1554480"/>
          </a:xfrm>
          <a:prstGeom prst="gear9">
            <a:avLst/>
          </a:prstGeom>
          <a:solidFill>
            <a:schemeClr val="accent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dirty="0">
              <a:solidFill>
                <a:prstClr val="white"/>
              </a:solidFill>
            </a:endParaRPr>
          </a:p>
        </p:txBody>
      </p:sp>
      <p:sp>
        <p:nvSpPr>
          <p:cNvPr id="72" name="Circular Arrow 71"/>
          <p:cNvSpPr/>
          <p:nvPr/>
        </p:nvSpPr>
        <p:spPr bwMode="auto">
          <a:xfrm>
            <a:off x="4196484" y="4129021"/>
            <a:ext cx="680067" cy="680067"/>
          </a:xfrm>
          <a:prstGeom prst="circular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pic>
        <p:nvPicPr>
          <p:cNvPr id="73" name="Picture 5" descr="http://www.aanda.org/articles/aa/full/2009/04/aa9225-07/img35.gif">
            <a:hlinkClick r:id="rId8"/>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t="31024" b="33390"/>
          <a:stretch/>
        </p:blipFill>
        <p:spPr bwMode="auto">
          <a:xfrm>
            <a:off x="5414511" y="2507111"/>
            <a:ext cx="1140346" cy="466295"/>
          </a:xfrm>
          <a:prstGeom prst="rect">
            <a:avLst/>
          </a:prstGeom>
          <a:noFill/>
          <a:extLst>
            <a:ext uri="{909E8E84-426E-40DD-AFC4-6F175D3DCCD1}">
              <a14:hiddenFill xmlns:a14="http://schemas.microsoft.com/office/drawing/2010/main">
                <a:solidFill>
                  <a:srgbClr val="FFFFFF"/>
                </a:solidFill>
              </a14:hiddenFill>
            </a:ext>
          </a:extLst>
        </p:spPr>
      </p:pic>
      <p:sp>
        <p:nvSpPr>
          <p:cNvPr id="75" name="Shape 74"/>
          <p:cNvSpPr/>
          <p:nvPr/>
        </p:nvSpPr>
        <p:spPr>
          <a:xfrm>
            <a:off x="4283968" y="1988840"/>
            <a:ext cx="1246993" cy="1246993"/>
          </a:xfrm>
          <a:prstGeom prst="gear9">
            <a:avLst/>
          </a:prstGeom>
          <a:solidFill>
            <a:schemeClr val="accent1">
              <a:lumMod val="50000"/>
            </a:schemeClr>
          </a:solid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algn="ctr"/>
            <a:endParaRPr dirty="0">
              <a:solidFill>
                <a:prstClr val="white"/>
              </a:solidFill>
            </a:endParaRPr>
          </a:p>
        </p:txBody>
      </p:sp>
      <p:sp>
        <p:nvSpPr>
          <p:cNvPr id="76" name="Circular Arrow 75"/>
          <p:cNvSpPr/>
          <p:nvPr/>
        </p:nvSpPr>
        <p:spPr bwMode="auto">
          <a:xfrm>
            <a:off x="4586945" y="2255710"/>
            <a:ext cx="680067" cy="680067"/>
          </a:xfrm>
          <a:prstGeom prst="circularArrow">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smtClean="0">
              <a:latin typeface="Arial" charset="0"/>
            </a:endParaRPr>
          </a:p>
        </p:txBody>
      </p:sp>
      <p:sp>
        <p:nvSpPr>
          <p:cNvPr id="77" name="Circular Arrow 76"/>
          <p:cNvSpPr/>
          <p:nvPr/>
        </p:nvSpPr>
        <p:spPr>
          <a:xfrm rot="16009327" flipH="1">
            <a:off x="5118478" y="1020373"/>
            <a:ext cx="1574117" cy="1574117"/>
          </a:xfrm>
          <a:prstGeom prst="circularArrow">
            <a:avLst>
              <a:gd name="adj1" fmla="val 4687"/>
              <a:gd name="adj2" fmla="val 1128275"/>
              <a:gd name="adj3" fmla="val 2551434"/>
              <a:gd name="adj4" fmla="val 20436908"/>
              <a:gd name="adj5" fmla="val 8377"/>
            </a:avLst>
          </a:prstGeom>
          <a:solidFill>
            <a:srgbClr val="00A7BC"/>
          </a:solidFill>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sp>
      <p:pic>
        <p:nvPicPr>
          <p:cNvPr id="4099"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256819" y="2255710"/>
            <a:ext cx="553758" cy="5393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9" name="Picture 8"/>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484758" y="6270698"/>
            <a:ext cx="1138014" cy="2967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bwMode="auto">
          <a:xfrm>
            <a:off x="1586719" y="1631491"/>
            <a:ext cx="1008112" cy="4744966"/>
          </a:xfrm>
          <a:prstGeom prst="rect">
            <a:avLst/>
          </a:prstGeom>
          <a:solidFill>
            <a:srgbClr val="992C9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dirty="0" smtClean="0">
                <a:solidFill>
                  <a:prstClr val="white"/>
                </a:solidFill>
                <a:latin typeface="Arial" charset="0"/>
              </a:rPr>
              <a:t>Patient Dose</a:t>
            </a:r>
          </a:p>
        </p:txBody>
      </p:sp>
      <p:sp>
        <p:nvSpPr>
          <p:cNvPr id="50" name="Rectangle 49"/>
          <p:cNvSpPr/>
          <p:nvPr/>
        </p:nvSpPr>
        <p:spPr bwMode="auto">
          <a:xfrm>
            <a:off x="6651190" y="1631491"/>
            <a:ext cx="1008112" cy="4744966"/>
          </a:xfrm>
          <a:prstGeom prst="rect">
            <a:avLst/>
          </a:prstGeom>
          <a:solidFill>
            <a:srgbClr val="00A7B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r>
              <a:rPr dirty="0" smtClean="0">
                <a:solidFill>
                  <a:prstClr val="white"/>
                </a:solidFill>
                <a:latin typeface="Arial" charset="0"/>
              </a:rPr>
              <a:t>Image Quality</a:t>
            </a:r>
          </a:p>
        </p:txBody>
      </p:sp>
      <p:sp>
        <p:nvSpPr>
          <p:cNvPr id="47" name="Slide Number Placeholder 5"/>
          <p:cNvSpPr>
            <a:spLocks noGrp="1"/>
          </p:cNvSpPr>
          <p:nvPr>
            <p:ph type="sldNum" sz="quarter" idx="10"/>
          </p:nvPr>
        </p:nvSpPr>
        <p:spPr>
          <a:xfrm>
            <a:off x="8578850" y="6578600"/>
            <a:ext cx="317500" cy="152400"/>
          </a:xfrm>
        </p:spPr>
        <p:txBody>
          <a:bodyPr/>
          <a:lstStyle/>
          <a:p>
            <a:fld id="{6448179D-2D8D-4884-930F-A56D18115D70}" type="slidenum">
              <a:rPr smtClean="0"/>
              <a:pPr/>
              <a:t>29</a:t>
            </a:fld>
            <a:endParaRPr dirty="0"/>
          </a:p>
        </p:txBody>
      </p:sp>
    </p:spTree>
    <p:extLst>
      <p:ext uri="{BB962C8B-B14F-4D97-AF65-F5344CB8AC3E}">
        <p14:creationId xmlns:p14="http://schemas.microsoft.com/office/powerpoint/2010/main" val="2417991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77"/>
                                        </p:tgtEl>
                                        <p:attrNameLst>
                                          <p:attrName>style.visibility</p:attrName>
                                        </p:attrNameLst>
                                      </p:cBhvr>
                                      <p:to>
                                        <p:strVal val="visible"/>
                                      </p:to>
                                    </p:set>
                                    <p:animEffect transition="in" filter="fade">
                                      <p:cBhvr>
                                        <p:cTn id="10" dur="500"/>
                                        <p:tgtEl>
                                          <p:spTgt spid="77"/>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3078"/>
                                        </p:tgtEl>
                                        <p:attrNameLst>
                                          <p:attrName>style.visibility</p:attrName>
                                        </p:attrNameLst>
                                      </p:cBhvr>
                                      <p:to>
                                        <p:strVal val="visible"/>
                                      </p:to>
                                    </p:set>
                                    <p:animEffect transition="in" filter="fade">
                                      <p:cBhvr>
                                        <p:cTn id="16" dur="500"/>
                                        <p:tgtEl>
                                          <p:spTgt spid="3078"/>
                                        </p:tgtEl>
                                      </p:cBhvr>
                                    </p:animEffect>
                                  </p:childTnLst>
                                </p:cTn>
                              </p:par>
                              <p:par>
                                <p:cTn id="17" presetID="10" presetClass="entr" presetSubtype="0" fill="hold" nodeType="withEffect">
                                  <p:stCondLst>
                                    <p:cond delay="0"/>
                                  </p:stCondLst>
                                  <p:childTnLst>
                                    <p:set>
                                      <p:cBhvr>
                                        <p:cTn id="18" dur="1" fill="hold">
                                          <p:stCondLst>
                                            <p:cond delay="0"/>
                                          </p:stCondLst>
                                        </p:cTn>
                                        <p:tgtEl>
                                          <p:spTgt spid="54"/>
                                        </p:tgtEl>
                                        <p:attrNameLst>
                                          <p:attrName>style.visibility</p:attrName>
                                        </p:attrNameLst>
                                      </p:cBhvr>
                                      <p:to>
                                        <p:strVal val="visible"/>
                                      </p:to>
                                    </p:set>
                                    <p:animEffect transition="in" filter="fade">
                                      <p:cBhvr>
                                        <p:cTn id="19" dur="500"/>
                                        <p:tgtEl>
                                          <p:spTgt spid="54"/>
                                        </p:tgtEl>
                                      </p:cBhvr>
                                    </p:animEffect>
                                  </p:childTnLst>
                                </p:cTn>
                              </p:par>
                              <p:par>
                                <p:cTn id="20" presetID="10"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par>
                                <p:cTn id="23" presetID="10" presetClass="entr" presetSubtype="0" fill="hold" nodeType="with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500"/>
                                        <p:tgtEl>
                                          <p:spTgt spid="3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nodeType="with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fade">
                                      <p:cBhvr>
                                        <p:cTn id="31" dur="500"/>
                                        <p:tgtEl>
                                          <p:spTgt spid="3079"/>
                                        </p:tgtEl>
                                      </p:cBhvr>
                                    </p:animEffect>
                                  </p:childTnLst>
                                </p:cTn>
                              </p:par>
                              <p:par>
                                <p:cTn id="32" presetID="10" presetClass="entr" presetSubtype="0" fill="hold"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0"/>
                                        </p:tgtEl>
                                        <p:attrNameLst>
                                          <p:attrName>style.visibility</p:attrName>
                                        </p:attrNameLst>
                                      </p:cBhvr>
                                      <p:to>
                                        <p:strVal val="visible"/>
                                      </p:to>
                                    </p:set>
                                    <p:animEffect transition="in" filter="fade">
                                      <p:cBhvr>
                                        <p:cTn id="39" dur="500"/>
                                        <p:tgtEl>
                                          <p:spTgt spid="60"/>
                                        </p:tgtEl>
                                      </p:cBhvr>
                                    </p:animEffect>
                                  </p:childTnLst>
                                </p:cTn>
                              </p:par>
                              <p:par>
                                <p:cTn id="40" presetID="10" presetClass="entr" presetSubtype="0" fill="hold"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par>
                                <p:cTn id="43" presetID="10" presetClass="entr" presetSubtype="0" fill="hold"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cTn>
                              </p:par>
                              <p:par>
                                <p:cTn id="49" presetID="10"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nodeType="withEffect">
                                  <p:stCondLst>
                                    <p:cond delay="0"/>
                                  </p:stCondLst>
                                  <p:childTnLst>
                                    <p:set>
                                      <p:cBhvr>
                                        <p:cTn id="53" dur="1" fill="hold">
                                          <p:stCondLst>
                                            <p:cond delay="0"/>
                                          </p:stCondLst>
                                        </p:cTn>
                                        <p:tgtEl>
                                          <p:spTgt spid="56"/>
                                        </p:tgtEl>
                                        <p:attrNameLst>
                                          <p:attrName>style.visibility</p:attrName>
                                        </p:attrNameLst>
                                      </p:cBhvr>
                                      <p:to>
                                        <p:strVal val="visible"/>
                                      </p:to>
                                    </p:set>
                                    <p:animEffect transition="in" filter="fade">
                                      <p:cBhvr>
                                        <p:cTn id="54" dur="500"/>
                                        <p:tgtEl>
                                          <p:spTgt spid="56"/>
                                        </p:tgtEl>
                                      </p:cBhvr>
                                    </p:animEffect>
                                  </p:childTnLst>
                                </p:cTn>
                              </p:par>
                              <p:par>
                                <p:cTn id="55" presetID="10" presetClass="entr" presetSubtype="0" fill="hold" nodeType="with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par>
                                <p:cTn id="61" presetID="10" presetClass="entr" presetSubtype="0"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fade">
                                      <p:cBhvr>
                                        <p:cTn id="63" dur="500"/>
                                        <p:tgtEl>
                                          <p:spTgt spid="19"/>
                                        </p:tgtEl>
                                      </p:cBhvr>
                                    </p:animEffect>
                                  </p:childTnLst>
                                </p:cTn>
                              </p:par>
                              <p:par>
                                <p:cTn id="64" presetID="10" presetClass="entr" presetSubtype="0" fill="hold" nodeType="withEffect">
                                  <p:stCondLst>
                                    <p:cond delay="0"/>
                                  </p:stCondLst>
                                  <p:childTnLst>
                                    <p:set>
                                      <p:cBhvr>
                                        <p:cTn id="65" dur="1" fill="hold">
                                          <p:stCondLst>
                                            <p:cond delay="0"/>
                                          </p:stCondLst>
                                        </p:cTn>
                                        <p:tgtEl>
                                          <p:spTgt spid="73"/>
                                        </p:tgtEl>
                                        <p:attrNameLst>
                                          <p:attrName>style.visibility</p:attrName>
                                        </p:attrNameLst>
                                      </p:cBhvr>
                                      <p:to>
                                        <p:strVal val="visible"/>
                                      </p:to>
                                    </p:set>
                                    <p:animEffect transition="in" filter="fade">
                                      <p:cBhvr>
                                        <p:cTn id="66" dur="500"/>
                                        <p:tgtEl>
                                          <p:spTgt spid="73"/>
                                        </p:tgtEl>
                                      </p:cBhvr>
                                    </p:animEffect>
                                  </p:childTnLst>
                                </p:cTn>
                              </p:par>
                              <p:par>
                                <p:cTn id="67" presetID="10" presetClass="entr" presetSubtype="0" fill="hold" nodeType="withEffect">
                                  <p:stCondLst>
                                    <p:cond delay="0"/>
                                  </p:stCondLst>
                                  <p:childTnLst>
                                    <p:set>
                                      <p:cBhvr>
                                        <p:cTn id="68" dur="1" fill="hold">
                                          <p:stCondLst>
                                            <p:cond delay="0"/>
                                          </p:stCondLst>
                                        </p:cTn>
                                        <p:tgtEl>
                                          <p:spTgt spid="4099"/>
                                        </p:tgtEl>
                                        <p:attrNameLst>
                                          <p:attrName>style.visibility</p:attrName>
                                        </p:attrNameLst>
                                      </p:cBhvr>
                                      <p:to>
                                        <p:strVal val="visible"/>
                                      </p:to>
                                    </p:set>
                                    <p:animEffect transition="in" filter="fade">
                                      <p:cBhvr>
                                        <p:cTn id="69" dur="500"/>
                                        <p:tgtEl>
                                          <p:spTgt spid="4099"/>
                                        </p:tgtEl>
                                      </p:cBhvr>
                                    </p:animEffect>
                                  </p:childTnLst>
                                </p:cTn>
                              </p:par>
                              <p:par>
                                <p:cTn id="70" presetID="10" presetClass="entr" presetSubtype="0" fill="hold" nodeType="with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fade">
                                      <p:cBhvr>
                                        <p:cTn id="72" dur="500"/>
                                        <p:tgtEl>
                                          <p:spTgt spid="49"/>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71"/>
                                        </p:tgtEl>
                                        <p:attrNameLst>
                                          <p:attrName>style.visibility</p:attrName>
                                        </p:attrNameLst>
                                      </p:cBhvr>
                                      <p:to>
                                        <p:strVal val="visible"/>
                                      </p:to>
                                    </p:set>
                                    <p:animEffect transition="in" filter="fade">
                                      <p:cBhvr>
                                        <p:cTn id="75" dur="500"/>
                                        <p:tgtEl>
                                          <p:spTgt spid="71"/>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fade">
                                      <p:cBhvr>
                                        <p:cTn id="78"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1" grpId="0" animBg="1"/>
      <p:bldP spid="7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48680"/>
            <a:ext cx="8339137" cy="914400"/>
          </a:xfrm>
        </p:spPr>
        <p:txBody>
          <a:bodyPr/>
          <a:lstStyle/>
          <a:p>
            <a:r>
              <a:rPr lang="en-US" dirty="0" err="1" smtClean="0"/>
              <a:t>Allura</a:t>
            </a:r>
            <a:r>
              <a:rPr lang="en-US" dirty="0" err="1" smtClean="0">
                <a:solidFill>
                  <a:schemeClr val="accent2"/>
                </a:solidFill>
              </a:rPr>
              <a:t>Clarity</a:t>
            </a:r>
            <a:r>
              <a:rPr lang="en-US" dirty="0" smtClean="0"/>
              <a:t> Family</a:t>
            </a:r>
            <a:endParaRPr lang="en-US" dirty="0"/>
          </a:p>
        </p:txBody>
      </p:sp>
      <p:pic>
        <p:nvPicPr>
          <p:cNvPr id="38" name="Picture 15"/>
          <p:cNvPicPr>
            <a:picLocks noChangeAspect="1" noChangeArrowheads="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bwMode="auto">
          <a:xfrm>
            <a:off x="4644008" y="1854533"/>
            <a:ext cx="4305300" cy="2870199"/>
          </a:xfrm>
          <a:prstGeom prst="rect">
            <a:avLst/>
          </a:prstGeom>
          <a:noFill/>
          <a:ln w="19050" algn="ctr">
            <a:solidFill>
              <a:schemeClr val="bg2"/>
            </a:solidFill>
            <a:miter lim="800000"/>
            <a:headEnd/>
            <a:tailEnd/>
          </a:ln>
        </p:spPr>
      </p:pic>
      <p:sp>
        <p:nvSpPr>
          <p:cNvPr id="39" name="Text Box 16"/>
          <p:cNvSpPr txBox="1">
            <a:spLocks noChangeArrowheads="1"/>
          </p:cNvSpPr>
          <p:nvPr>
            <p:custDataLst>
              <p:tags r:id="rId2"/>
            </p:custDataLst>
          </p:nvPr>
        </p:nvSpPr>
        <p:spPr bwMode="auto">
          <a:xfrm>
            <a:off x="2267744" y="4797152"/>
            <a:ext cx="2194867" cy="274638"/>
          </a:xfrm>
          <a:prstGeom prst="rect">
            <a:avLst/>
          </a:prstGeom>
          <a:noFill/>
          <a:ln w="9525">
            <a:noFill/>
            <a:miter lim="800000"/>
            <a:headEnd/>
            <a:tailEnd/>
          </a:ln>
        </p:spPr>
        <p:txBody>
          <a:bodyPr wrap="square">
            <a:spAutoFit/>
          </a:bodyPr>
          <a:lstStyle/>
          <a:p>
            <a:pPr algn="r"/>
            <a:r>
              <a:rPr lang="en-US" sz="1200" dirty="0"/>
              <a:t>Monoplane – </a:t>
            </a:r>
            <a:r>
              <a:rPr lang="en-US" sz="1200" dirty="0" smtClean="0"/>
              <a:t>FD10, FD20</a:t>
            </a:r>
            <a:endParaRPr lang="en-US" sz="1200" dirty="0"/>
          </a:p>
        </p:txBody>
      </p:sp>
      <p:sp>
        <p:nvSpPr>
          <p:cNvPr id="40" name="Text Box 17"/>
          <p:cNvSpPr txBox="1">
            <a:spLocks noChangeArrowheads="1"/>
          </p:cNvSpPr>
          <p:nvPr>
            <p:custDataLst>
              <p:tags r:id="rId3"/>
            </p:custDataLst>
          </p:nvPr>
        </p:nvSpPr>
        <p:spPr bwMode="auto">
          <a:xfrm>
            <a:off x="5868144" y="4797152"/>
            <a:ext cx="3101975" cy="274638"/>
          </a:xfrm>
          <a:prstGeom prst="rect">
            <a:avLst/>
          </a:prstGeom>
          <a:noFill/>
          <a:ln w="9525">
            <a:noFill/>
            <a:miter lim="800000"/>
            <a:headEnd/>
            <a:tailEnd/>
          </a:ln>
        </p:spPr>
        <p:txBody>
          <a:bodyPr>
            <a:spAutoFit/>
          </a:bodyPr>
          <a:lstStyle/>
          <a:p>
            <a:pPr algn="r"/>
            <a:r>
              <a:rPr lang="en-US" sz="1200" dirty="0"/>
              <a:t>Biplane – </a:t>
            </a:r>
            <a:r>
              <a:rPr lang="en-US" sz="1200" dirty="0" smtClean="0"/>
              <a:t>FD10/10, FD20/20</a:t>
            </a:r>
            <a:r>
              <a:rPr lang="en-US" sz="1200" dirty="0"/>
              <a:t>, FD20/10</a:t>
            </a:r>
          </a:p>
        </p:txBody>
      </p:sp>
      <p:sp>
        <p:nvSpPr>
          <p:cNvPr id="4" name="Slide Number Placeholder 3"/>
          <p:cNvSpPr>
            <a:spLocks noGrp="1"/>
          </p:cNvSpPr>
          <p:nvPr>
            <p:ph type="sldNum" sz="quarter" idx="10"/>
          </p:nvPr>
        </p:nvSpPr>
        <p:spPr/>
        <p:txBody>
          <a:bodyPr/>
          <a:lstStyle/>
          <a:p>
            <a:pPr>
              <a:defRPr/>
            </a:pPr>
            <a:fld id="{51267A23-1789-4DB5-B8FC-DC1530497B1C}" type="slidenum">
              <a:rPr lang="en-US" smtClean="0"/>
              <a:pPr>
                <a:defRPr/>
              </a:pPr>
              <a:t>3</a:t>
            </a:fld>
            <a:endParaRPr lang="en-US" dirty="0"/>
          </a:p>
        </p:txBody>
      </p:sp>
      <p:pic>
        <p:nvPicPr>
          <p:cNvPr id="25" name="Picture 15"/>
          <p:cNvPicPr>
            <a:picLocks noChangeAspect="1" noChangeArrowheads="1"/>
          </p:cNvPicPr>
          <p:nvPr>
            <p:custDataLst>
              <p:tags r:id="rId4"/>
            </p:custDataLst>
          </p:nvPr>
        </p:nvPicPr>
        <p:blipFill>
          <a:blip r:embed="rId8" cstate="print">
            <a:extLst>
              <a:ext uri="{28A0092B-C50C-407E-A947-70E740481C1C}">
                <a14:useLocalDpi xmlns:a14="http://schemas.microsoft.com/office/drawing/2010/main" val="0"/>
              </a:ext>
            </a:extLst>
          </a:blip>
          <a:stretch>
            <a:fillRect/>
          </a:stretch>
        </p:blipFill>
        <p:spPr bwMode="auto">
          <a:xfrm>
            <a:off x="194694" y="1854533"/>
            <a:ext cx="4305298" cy="2870199"/>
          </a:xfrm>
          <a:prstGeom prst="rect">
            <a:avLst/>
          </a:prstGeom>
          <a:noFill/>
          <a:ln w="19050" algn="ctr">
            <a:solidFill>
              <a:schemeClr val="bg2"/>
            </a:solidFill>
            <a:miter lim="800000"/>
            <a:headEnd/>
            <a:tailEnd/>
          </a:ln>
        </p:spPr>
      </p:pic>
    </p:spTree>
    <p:extLst>
      <p:ext uri="{BB962C8B-B14F-4D97-AF65-F5344CB8AC3E}">
        <p14:creationId xmlns:p14="http://schemas.microsoft.com/office/powerpoint/2010/main" val="42784670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 name="Picture 12"/>
          <p:cNvPicPr>
            <a:picLocks noChangeAspect="1"/>
          </p:cNvPicPr>
          <p:nvPr>
            <p:custDataLst>
              <p:tags r:id="rId2"/>
            </p:custDataLst>
          </p:nvPr>
        </p:nvPicPr>
        <p:blipFill>
          <a:blip r:embed="rId16">
            <a:extLst>
              <a:ext uri="{28A0092B-C50C-407E-A947-70E740481C1C}">
                <a14:useLocalDpi xmlns:a14="http://schemas.microsoft.com/office/drawing/2010/main" val="0"/>
              </a:ext>
            </a:extLst>
          </a:blip>
          <a:stretch>
            <a:fillRect/>
          </a:stretch>
        </p:blipFill>
        <p:spPr>
          <a:xfrm>
            <a:off x="427539" y="1052736"/>
            <a:ext cx="5020376" cy="5058481"/>
          </a:xfrm>
          <a:prstGeom prst="rect">
            <a:avLst/>
          </a:prstGeom>
        </p:spPr>
      </p:pic>
      <p:sp>
        <p:nvSpPr>
          <p:cNvPr id="4" name="Title 3"/>
          <p:cNvSpPr>
            <a:spLocks noGrp="1"/>
          </p:cNvSpPr>
          <p:nvPr>
            <p:ph type="title"/>
            <p:custDataLst>
              <p:tags r:id="rId3"/>
            </p:custDataLst>
          </p:nvPr>
        </p:nvSpPr>
        <p:spPr>
          <a:xfrm>
            <a:off x="251520" y="498376"/>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2400" dirty="0" err="1">
                <a:solidFill>
                  <a:schemeClr val="bg1"/>
                </a:solidFill>
              </a:rPr>
              <a:t>AlluraClarity</a:t>
            </a:r>
            <a:r>
              <a:rPr lang="en-US" sz="2400" dirty="0">
                <a:solidFill>
                  <a:schemeClr val="bg1"/>
                </a:solidFill>
              </a:rPr>
              <a:t> IQ </a:t>
            </a:r>
            <a:r>
              <a:rPr lang="en-US" sz="2400" dirty="0" smtClean="0">
                <a:solidFill>
                  <a:schemeClr val="bg1"/>
                </a:solidFill>
              </a:rPr>
              <a:t>Example</a:t>
            </a:r>
            <a:endParaRPr lang="en-US" sz="2400" dirty="0">
              <a:solidFill>
                <a:schemeClr val="bg1"/>
              </a:solidFill>
            </a:endParaRPr>
          </a:p>
        </p:txBody>
      </p:sp>
      <p:sp>
        <p:nvSpPr>
          <p:cNvPr id="12" name="Slide Number Placeholder 11"/>
          <p:cNvSpPr>
            <a:spLocks noGrp="1"/>
          </p:cNvSpPr>
          <p:nvPr>
            <p:ph type="sldNum" sz="quarter" idx="10"/>
          </p:nvPr>
        </p:nvSpPr>
        <p:spPr/>
        <p:txBody>
          <a:bodyPr/>
          <a:lstStyle/>
          <a:p>
            <a:fld id="{B505C01A-8703-4B2F-B6FB-C435A0E95E69}" type="slidenum">
              <a:rPr lang="en-US" smtClean="0"/>
              <a:pPr/>
              <a:t>30</a:t>
            </a:fld>
            <a:endParaRPr lang="en-US"/>
          </a:p>
        </p:txBody>
      </p:sp>
      <p:sp>
        <p:nvSpPr>
          <p:cNvPr id="17" name="TextBox 16"/>
          <p:cNvSpPr txBox="1"/>
          <p:nvPr>
            <p:custDataLst>
              <p:tags r:id="rId4"/>
            </p:custDataLst>
          </p:nvPr>
        </p:nvSpPr>
        <p:spPr>
          <a:xfrm>
            <a:off x="6062146" y="1052736"/>
            <a:ext cx="2258695" cy="1600438"/>
          </a:xfrm>
          <a:prstGeom prst="rect">
            <a:avLst/>
          </a:prstGeom>
          <a:solidFill>
            <a:schemeClr val="tx1"/>
          </a:solidFill>
        </p:spPr>
        <p:txBody>
          <a:bodyPr wrap="none" rtlCol="0">
            <a:spAutoFit/>
          </a:bodyPr>
          <a:lstStyle/>
          <a:p>
            <a:r>
              <a:rPr lang="en-US" sz="1400" dirty="0">
                <a:solidFill>
                  <a:schemeClr val="bg1"/>
                </a:solidFill>
              </a:rPr>
              <a:t>69 Year old male</a:t>
            </a:r>
          </a:p>
          <a:p>
            <a:r>
              <a:rPr lang="en-US" sz="1400" dirty="0">
                <a:solidFill>
                  <a:schemeClr val="bg1"/>
                </a:solidFill>
              </a:rPr>
              <a:t>BMI: 26</a:t>
            </a:r>
          </a:p>
          <a:p>
            <a:r>
              <a:rPr lang="en-US" sz="1400" dirty="0">
                <a:solidFill>
                  <a:schemeClr val="bg1"/>
                </a:solidFill>
              </a:rPr>
              <a:t>15 fps@20cm FOV</a:t>
            </a:r>
          </a:p>
          <a:p>
            <a:r>
              <a:rPr lang="en-US" sz="1400" dirty="0">
                <a:solidFill>
                  <a:schemeClr val="bg1"/>
                </a:solidFill>
              </a:rPr>
              <a:t>LAO 38 CRA 12</a:t>
            </a:r>
          </a:p>
          <a:p>
            <a:r>
              <a:rPr lang="en-US" sz="1400" dirty="0">
                <a:solidFill>
                  <a:schemeClr val="bg1"/>
                </a:solidFill>
              </a:rPr>
              <a:t>0.10 mm Cu + 1.00 mm Al</a:t>
            </a:r>
          </a:p>
          <a:p>
            <a:r>
              <a:rPr lang="en-US" sz="1400" dirty="0" smtClean="0">
                <a:solidFill>
                  <a:schemeClr val="bg1"/>
                </a:solidFill>
              </a:rPr>
              <a:t>DAP</a:t>
            </a:r>
            <a:r>
              <a:rPr lang="en-US" sz="1400" dirty="0">
                <a:solidFill>
                  <a:schemeClr val="bg1"/>
                </a:solidFill>
              </a:rPr>
              <a:t>: 13 mGy∙cm2 /frame</a:t>
            </a:r>
          </a:p>
          <a:p>
            <a:r>
              <a:rPr lang="en-US" sz="1400" dirty="0">
                <a:solidFill>
                  <a:schemeClr val="bg1"/>
                </a:solidFill>
              </a:rPr>
              <a:t>AK:  0.23 </a:t>
            </a:r>
            <a:r>
              <a:rPr lang="en-US" sz="1400" dirty="0" err="1">
                <a:solidFill>
                  <a:schemeClr val="bg1"/>
                </a:solidFill>
              </a:rPr>
              <a:t>mGy</a:t>
            </a:r>
            <a:r>
              <a:rPr lang="en-US" sz="1400" dirty="0">
                <a:solidFill>
                  <a:schemeClr val="bg1"/>
                </a:solidFill>
              </a:rPr>
              <a:t> / frame</a:t>
            </a:r>
            <a:endParaRPr lang="en-US" sz="1400" dirty="0" smtClean="0">
              <a:solidFill>
                <a:schemeClr val="bg1"/>
              </a:solidFill>
            </a:endParaRPr>
          </a:p>
        </p:txBody>
      </p:sp>
      <p:cxnSp>
        <p:nvCxnSpPr>
          <p:cNvPr id="3" name="Straight Connector 2"/>
          <p:cNvCxnSpPr/>
          <p:nvPr>
            <p:custDataLst>
              <p:tags r:id="rId5"/>
            </p:custDataLst>
          </p:nvPr>
        </p:nvCxnSpPr>
        <p:spPr bwMode="auto">
          <a:xfrm>
            <a:off x="2184900" y="1988840"/>
            <a:ext cx="3756740" cy="1152128"/>
          </a:xfrm>
          <a:prstGeom prst="line">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cxnSp>
      <p:cxnSp>
        <p:nvCxnSpPr>
          <p:cNvPr id="21" name="Straight Connector 20"/>
          <p:cNvCxnSpPr/>
          <p:nvPr>
            <p:custDataLst>
              <p:tags r:id="rId6"/>
            </p:custDataLst>
          </p:nvPr>
        </p:nvCxnSpPr>
        <p:spPr bwMode="auto">
          <a:xfrm>
            <a:off x="6611154" y="3225642"/>
            <a:ext cx="1537652" cy="2113827"/>
          </a:xfrm>
          <a:prstGeom prst="line">
            <a:avLst/>
          </a:prstGeom>
          <a:solidFill>
            <a:schemeClr val="accent1"/>
          </a:solidFill>
          <a:ln w="9525" cap="flat" cmpd="sng" algn="ctr">
            <a:solidFill>
              <a:srgbClr val="FF0000"/>
            </a:solidFill>
            <a:prstDash val="solid"/>
            <a:round/>
            <a:headEnd type="none" w="med" len="med"/>
            <a:tailEnd type="none" w="med" len="med"/>
          </a:ln>
          <a:effectLst/>
        </p:spPr>
      </p:cxnSp>
      <p:sp>
        <p:nvSpPr>
          <p:cNvPr id="15" name="Rectangle 14"/>
          <p:cNvSpPr/>
          <p:nvPr>
            <p:custDataLst>
              <p:tags r:id="rId7"/>
            </p:custDataLst>
          </p:nvPr>
        </p:nvSpPr>
        <p:spPr bwMode="auto">
          <a:xfrm>
            <a:off x="467544" y="1988840"/>
            <a:ext cx="1717356" cy="2313546"/>
          </a:xfrm>
          <a:prstGeom prst="rect">
            <a:avLst/>
          </a:prstGeom>
          <a:noFill/>
          <a:ln w="28575" cap="flat" cmpd="sng" algn="ctr">
            <a:solidFill>
              <a:schemeClr val="accent2">
                <a:lumMod val="60000"/>
                <a:lumOff val="40000"/>
              </a:schemeClr>
            </a:solidFill>
            <a:prstDash val="solid"/>
            <a:round/>
            <a:headEnd type="none" w="med" len="med"/>
            <a:tailEnd type="none" w="med" len="med"/>
          </a:ln>
          <a:effectLst/>
        </p:spPr>
        <p:txBody>
          <a:bodyPr/>
          <a:lstStyle/>
          <a:p>
            <a:pPr>
              <a:defRPr/>
            </a:pPr>
            <a:endParaRPr lang="en-US">
              <a:ea typeface="+mn-ea"/>
            </a:endParaRPr>
          </a:p>
        </p:txBody>
      </p:sp>
      <p:sp>
        <p:nvSpPr>
          <p:cNvPr id="22" name="TextBox 21"/>
          <p:cNvSpPr txBox="1"/>
          <p:nvPr>
            <p:custDataLst>
              <p:tags r:id="rId8"/>
            </p:custDataLst>
          </p:nvPr>
        </p:nvSpPr>
        <p:spPr>
          <a:xfrm>
            <a:off x="448703" y="5812346"/>
            <a:ext cx="729687" cy="261610"/>
          </a:xfrm>
          <a:prstGeom prst="rect">
            <a:avLst/>
          </a:prstGeom>
          <a:solidFill>
            <a:schemeClr val="accent1">
              <a:lumMod val="20000"/>
              <a:lumOff val="80000"/>
            </a:schemeClr>
          </a:solidFill>
        </p:spPr>
        <p:txBody>
          <a:bodyPr wrap="none" rtlCol="0">
            <a:spAutoFit/>
          </a:bodyPr>
          <a:lstStyle/>
          <a:p>
            <a:r>
              <a:rPr lang="en-US" sz="1100" b="1" dirty="0" smtClean="0"/>
              <a:t>Frame 51</a:t>
            </a:r>
            <a:endParaRPr lang="en-US" sz="1050" dirty="0">
              <a:latin typeface="Arial"/>
            </a:endParaRPr>
          </a:p>
        </p:txBody>
      </p:sp>
      <p:pic>
        <p:nvPicPr>
          <p:cNvPr id="16" name="Picture 15"/>
          <p:cNvPicPr>
            <a:picLocks noChangeAspect="1"/>
          </p:cNvPicPr>
          <p:nvPr>
            <p:custDataLst>
              <p:tags r:id="rId9"/>
            </p:custDataLst>
          </p:nvPr>
        </p:nvPicPr>
        <p:blipFill>
          <a:blip r:embed="rId17">
            <a:extLst>
              <a:ext uri="{28A0092B-C50C-407E-A947-70E740481C1C}">
                <a14:useLocalDpi xmlns:a14="http://schemas.microsoft.com/office/drawing/2010/main" val="0"/>
              </a:ext>
            </a:extLst>
          </a:blip>
          <a:stretch>
            <a:fillRect/>
          </a:stretch>
        </p:blipFill>
        <p:spPr>
          <a:xfrm>
            <a:off x="5941640" y="3140968"/>
            <a:ext cx="2590800" cy="2978895"/>
          </a:xfrm>
          <a:prstGeom prst="rect">
            <a:avLst/>
          </a:prstGeom>
          <a:ln w="28575">
            <a:solidFill>
              <a:schemeClr val="accent2">
                <a:lumMod val="60000"/>
                <a:lumOff val="40000"/>
              </a:schemeClr>
            </a:solidFill>
          </a:ln>
        </p:spPr>
      </p:pic>
      <p:sp>
        <p:nvSpPr>
          <p:cNvPr id="23" name="TextBox 22"/>
          <p:cNvSpPr txBox="1"/>
          <p:nvPr>
            <p:custDataLst>
              <p:tags r:id="rId10"/>
            </p:custDataLst>
          </p:nvPr>
        </p:nvSpPr>
        <p:spPr>
          <a:xfrm>
            <a:off x="5947284" y="5858253"/>
            <a:ext cx="729687" cy="261610"/>
          </a:xfrm>
          <a:prstGeom prst="rect">
            <a:avLst/>
          </a:prstGeom>
          <a:solidFill>
            <a:schemeClr val="accent1">
              <a:lumMod val="20000"/>
              <a:lumOff val="80000"/>
            </a:schemeClr>
          </a:solidFill>
        </p:spPr>
        <p:txBody>
          <a:bodyPr wrap="none" rtlCol="0">
            <a:spAutoFit/>
          </a:bodyPr>
          <a:lstStyle/>
          <a:p>
            <a:r>
              <a:rPr lang="en-US" sz="1100" b="1" dirty="0" smtClean="0"/>
              <a:t>Frame 83</a:t>
            </a:r>
            <a:endParaRPr lang="en-US" sz="1050" dirty="0">
              <a:latin typeface="Arial"/>
            </a:endParaRPr>
          </a:p>
        </p:txBody>
      </p:sp>
      <p:sp>
        <p:nvSpPr>
          <p:cNvPr id="25" name="Rectangle 24"/>
          <p:cNvSpPr/>
          <p:nvPr>
            <p:custDataLst>
              <p:tags r:id="rId11"/>
            </p:custDataLst>
          </p:nvPr>
        </p:nvSpPr>
        <p:spPr bwMode="auto">
          <a:xfrm>
            <a:off x="469189" y="1104150"/>
            <a:ext cx="949794" cy="246221"/>
          </a:xfrm>
          <a:prstGeom prst="rect">
            <a:avLst/>
          </a:prstGeom>
          <a:solidFill>
            <a:schemeClr val="bg1">
              <a:lumMod val="85000"/>
              <a:alpha val="50000"/>
            </a:schemeClr>
          </a:solidFill>
        </p:spPr>
        <p:txBody>
          <a:bodyPr wrap="square">
            <a:spAutoFit/>
          </a:bodyPr>
          <a:lstStyle/>
          <a:p>
            <a:pPr>
              <a:defRPr/>
            </a:pPr>
            <a:r>
              <a:rPr lang="en-US" sz="1000" b="1" dirty="0" err="1">
                <a:latin typeface="Arial"/>
                <a:ea typeface="+mn-ea"/>
              </a:rPr>
              <a:t>Allura</a:t>
            </a:r>
            <a:r>
              <a:rPr lang="en-US" sz="1000" b="1" dirty="0" err="1">
                <a:solidFill>
                  <a:srgbClr val="3F09D9"/>
                </a:solidFill>
                <a:latin typeface="Arial"/>
                <a:ea typeface="+mn-ea"/>
              </a:rPr>
              <a:t>Clarity</a:t>
            </a:r>
            <a:endParaRPr lang="en-US" sz="1000" b="1" dirty="0">
              <a:solidFill>
                <a:srgbClr val="3F09D9"/>
              </a:solidFill>
              <a:latin typeface="Arial"/>
              <a:ea typeface="+mn-ea"/>
            </a:endParaRPr>
          </a:p>
        </p:txBody>
      </p:sp>
      <p:sp>
        <p:nvSpPr>
          <p:cNvPr id="26" name="Rectangle 25"/>
          <p:cNvSpPr/>
          <p:nvPr>
            <p:custDataLst>
              <p:tags r:id="rId12"/>
            </p:custDataLst>
          </p:nvPr>
        </p:nvSpPr>
        <p:spPr bwMode="auto">
          <a:xfrm>
            <a:off x="5947284" y="3173965"/>
            <a:ext cx="949794" cy="246221"/>
          </a:xfrm>
          <a:prstGeom prst="rect">
            <a:avLst/>
          </a:prstGeom>
          <a:solidFill>
            <a:schemeClr val="bg1">
              <a:lumMod val="85000"/>
              <a:alpha val="50000"/>
            </a:schemeClr>
          </a:solidFill>
        </p:spPr>
        <p:txBody>
          <a:bodyPr wrap="square">
            <a:spAutoFit/>
          </a:bodyPr>
          <a:lstStyle/>
          <a:p>
            <a:pPr>
              <a:defRPr/>
            </a:pPr>
            <a:r>
              <a:rPr lang="en-US" sz="1000" b="1" dirty="0" err="1">
                <a:latin typeface="Arial"/>
                <a:ea typeface="+mn-ea"/>
              </a:rPr>
              <a:t>Allura</a:t>
            </a:r>
            <a:r>
              <a:rPr lang="en-US" sz="1000" b="1" dirty="0" err="1">
                <a:solidFill>
                  <a:srgbClr val="3F09D9"/>
                </a:solidFill>
                <a:latin typeface="Arial"/>
                <a:ea typeface="+mn-ea"/>
              </a:rPr>
              <a:t>Clarity</a:t>
            </a:r>
            <a:endParaRPr lang="en-US" sz="1000" b="1" dirty="0">
              <a:solidFill>
                <a:srgbClr val="3F09D9"/>
              </a:solidFill>
              <a:latin typeface="Arial"/>
              <a:ea typeface="+mn-ea"/>
            </a:endParaRPr>
          </a:p>
        </p:txBody>
      </p:sp>
      <p:cxnSp>
        <p:nvCxnSpPr>
          <p:cNvPr id="27" name="Straight Connector 26"/>
          <p:cNvCxnSpPr/>
          <p:nvPr>
            <p:custDataLst>
              <p:tags r:id="rId13"/>
            </p:custDataLst>
          </p:nvPr>
        </p:nvCxnSpPr>
        <p:spPr bwMode="auto">
          <a:xfrm>
            <a:off x="2195736" y="4293096"/>
            <a:ext cx="3745904" cy="1818121"/>
          </a:xfrm>
          <a:prstGeom prst="line">
            <a:avLst/>
          </a:prstGeom>
          <a:solidFill>
            <a:schemeClr val="accent1"/>
          </a:solidFill>
          <a:ln w="9525" cap="flat" cmpd="sng" algn="ctr">
            <a:solidFill>
              <a:schemeClr val="accent2">
                <a:lumMod val="60000"/>
                <a:lumOff val="40000"/>
              </a:schemeClr>
            </a:solidFill>
            <a:prstDash val="solid"/>
            <a:round/>
            <a:headEnd type="none" w="med" len="med"/>
            <a:tailEnd type="none" w="med" len="med"/>
          </a:ln>
          <a:effectLst/>
        </p:spPr>
      </p:cxnSp>
    </p:spTree>
    <p:custDataLst>
      <p:tags r:id="rId1"/>
    </p:custDataLst>
    <p:extLst>
      <p:ext uri="{BB962C8B-B14F-4D97-AF65-F5344CB8AC3E}">
        <p14:creationId xmlns:p14="http://schemas.microsoft.com/office/powerpoint/2010/main" val="683511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200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par>
                                <p:cTn id="12" presetID="10" presetClass="entr" presetSubtype="0" fill="hold"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500"/>
                                        <p:tgtEl>
                                          <p:spTgt spid="16"/>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3" grpId="0" animBg="1"/>
      <p:bldP spid="2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48179D-2D8D-4884-930F-A56D18115D70}" type="slidenum">
              <a:rPr lang="en-US" smtClean="0"/>
              <a:pPr/>
              <a:t>31</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sz="3200" dirty="0" err="1"/>
              <a:t>Allura</a:t>
            </a:r>
            <a:r>
              <a:rPr lang="en-US" sz="3200" dirty="0" err="1">
                <a:solidFill>
                  <a:schemeClr val="accent2"/>
                </a:solidFill>
              </a:rPr>
              <a:t>Clarity</a:t>
            </a:r>
            <a:r>
              <a:rPr lang="en-US" sz="3200" dirty="0">
                <a:solidFill>
                  <a:schemeClr val="accent2"/>
                </a:solidFill>
              </a:rPr>
              <a:t> </a:t>
            </a:r>
            <a:r>
              <a:rPr lang="en-US" sz="3200" dirty="0"/>
              <a:t>IQ </a:t>
            </a:r>
            <a:r>
              <a:rPr lang="en-US" sz="3200" dirty="0" smtClean="0"/>
              <a:t>Examples</a:t>
            </a:r>
            <a:endParaRPr lang="en-US" i="1"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r>
              <a:rPr lang="en-US" i="1" dirty="0" smtClean="0"/>
              <a:t>Demonstration of image processing, Xper - Clarity</a:t>
            </a:r>
            <a:endParaRPr lang="en-US" i="1" dirty="0"/>
          </a:p>
        </p:txBody>
      </p:sp>
      <p:pic>
        <p:nvPicPr>
          <p:cNvPr id="6" name="Picture 5">
            <a:hlinkClick r:id="rId7" action="ppaction://hlinkfile"/>
          </p:cNvPr>
          <p:cNvPicPr>
            <a:picLocks noChangeAspect="1"/>
          </p:cNvPicPr>
          <p:nvPr>
            <p:custDataLst>
              <p:tags r:id="rId4"/>
            </p:custDataLst>
          </p:nvPr>
        </p:nvPicPr>
        <p:blipFill>
          <a:blip r:embed="rId8">
            <a:extLst>
              <a:ext uri="{28A0092B-C50C-407E-A947-70E740481C1C}">
                <a14:useLocalDpi xmlns:a14="http://schemas.microsoft.com/office/drawing/2010/main" val="0"/>
              </a:ext>
            </a:extLst>
          </a:blip>
          <a:stretch>
            <a:fillRect/>
          </a:stretch>
        </p:blipFill>
        <p:spPr>
          <a:xfrm>
            <a:off x="384043" y="1268760"/>
            <a:ext cx="8375914" cy="4711452"/>
          </a:xfrm>
          <a:prstGeom prst="rect">
            <a:avLst/>
          </a:prstGeom>
        </p:spPr>
      </p:pic>
    </p:spTree>
    <p:custDataLst>
      <p:tags r:id="rId1"/>
    </p:custDataLst>
    <p:extLst>
      <p:ext uri="{BB962C8B-B14F-4D97-AF65-F5344CB8AC3E}">
        <p14:creationId xmlns:p14="http://schemas.microsoft.com/office/powerpoint/2010/main" val="281002836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48179D-2D8D-4884-930F-A56D18115D70}" type="slidenum">
              <a:rPr lang="en-US" smtClean="0"/>
              <a:pPr/>
              <a:t>32</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ClarityIQ - summary</a:t>
            </a:r>
            <a:endParaRPr lang="en-US" dirty="0"/>
          </a:p>
        </p:txBody>
      </p:sp>
      <p:sp>
        <p:nvSpPr>
          <p:cNvPr id="3" name="Text Placeholder 2"/>
          <p:cNvSpPr>
            <a:spLocks noGrp="1"/>
          </p:cNvSpPr>
          <p:nvPr>
            <p:ph type="body" idx="1"/>
            <p:custDataLst>
              <p:tags r:id="rId3"/>
            </p:custDataLst>
          </p:nvPr>
        </p:nvSpPr>
        <p:spPr>
          <a:xfrm>
            <a:off x="395536" y="5661248"/>
            <a:ext cx="8359775" cy="850404"/>
          </a:xfrm>
          <a:ln w="0"/>
          <a:effectLst/>
          <a:extLst>
            <a:ext uri="{53640926-AAD7-44D8-BBD7-CCE9431645EC}">
              <a14:shadowObscured xmlns:a14="http://schemas.microsoft.com/office/drawing/2010/main"/>
            </a:ext>
          </a:extLst>
        </p:spPr>
        <p:txBody>
          <a:bodyPr wrap="square" lIns="0" tIns="0" rIns="0" bIns="0"/>
          <a:lstStyle/>
          <a:p>
            <a:r>
              <a:rPr lang="en-US" sz="1800" dirty="0" smtClean="0"/>
              <a:t>Advanced image processing at low dose levels for full range of procedures</a:t>
            </a:r>
            <a:endParaRPr lang="en-US" sz="1800" dirty="0"/>
          </a:p>
        </p:txBody>
      </p:sp>
      <p:pic>
        <p:nvPicPr>
          <p:cNvPr id="15362" name="Picture 2" descr="C:\Users\usd08802\AppData\Local\Temp\SNAGHTML5ad2b13.PNG"/>
          <p:cNvPicPr>
            <a:picLocks noChangeAspect="1" noChangeArrowheads="1"/>
          </p:cNvPicPr>
          <p:nvPr>
            <p:custDataLst>
              <p:tags r:id="rId4"/>
            </p:custDataLst>
          </p:nvPr>
        </p:nvPicPr>
        <p:blipFill>
          <a:blip r:embed="rId12">
            <a:extLst>
              <a:ext uri="{28A0092B-C50C-407E-A947-70E740481C1C}">
                <a14:useLocalDpi xmlns:a14="http://schemas.microsoft.com/office/drawing/2010/main" val="0"/>
              </a:ext>
            </a:extLst>
          </a:blip>
          <a:srcRect/>
          <a:stretch>
            <a:fillRect/>
          </a:stretch>
        </p:blipFill>
        <p:spPr bwMode="auto">
          <a:xfrm>
            <a:off x="395536" y="1297255"/>
            <a:ext cx="5452323" cy="40324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custDataLst>
              <p:tags r:id="rId5"/>
            </p:custDataLst>
          </p:nvPr>
        </p:nvPicPr>
        <p:blipFill>
          <a:blip r:embed="rId13">
            <a:extLst>
              <a:ext uri="{28A0092B-C50C-407E-A947-70E740481C1C}">
                <a14:useLocalDpi xmlns:a14="http://schemas.microsoft.com/office/drawing/2010/main" val="0"/>
              </a:ext>
            </a:extLst>
          </a:blip>
          <a:srcRect/>
          <a:stretch>
            <a:fillRect/>
          </a:stretch>
        </p:blipFill>
        <p:spPr bwMode="auto">
          <a:xfrm>
            <a:off x="6422163" y="764704"/>
            <a:ext cx="1787040" cy="22047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custDataLst>
              <p:tags r:id="rId6"/>
            </p:custDataLst>
          </p:nvPr>
        </p:nvPicPr>
        <p:blipFill>
          <a:blip r:embed="rId14" cstate="print">
            <a:extLst>
              <a:ext uri="{28A0092B-C50C-407E-A947-70E740481C1C}">
                <a14:useLocalDpi xmlns:a14="http://schemas.microsoft.com/office/drawing/2010/main" val="0"/>
              </a:ext>
            </a:extLst>
          </a:blip>
          <a:srcRect/>
          <a:stretch>
            <a:fillRect/>
          </a:stretch>
        </p:blipFill>
        <p:spPr bwMode="auto">
          <a:xfrm>
            <a:off x="6494171" y="3068960"/>
            <a:ext cx="747896" cy="1061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3"/>
          <p:cNvPicPr>
            <a:picLocks noChangeAspect="1" noChangeArrowheads="1"/>
          </p:cNvPicPr>
          <p:nvPr>
            <p:custDataLst>
              <p:tags r:id="rId7"/>
            </p:custDataLst>
          </p:nvPr>
        </p:nvPicPr>
        <p:blipFill>
          <a:blip r:embed="rId15">
            <a:extLst>
              <a:ext uri="{28A0092B-C50C-407E-A947-70E740481C1C}">
                <a14:useLocalDpi xmlns:a14="http://schemas.microsoft.com/office/drawing/2010/main" val="0"/>
              </a:ext>
            </a:extLst>
          </a:blip>
          <a:srcRect/>
          <a:stretch>
            <a:fillRect/>
          </a:stretch>
        </p:blipFill>
        <p:spPr bwMode="auto">
          <a:xfrm>
            <a:off x="6480614" y="4203420"/>
            <a:ext cx="782899" cy="1074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custDataLst>
              <p:tags r:id="rId8"/>
            </p:custDataLst>
          </p:nvPr>
        </p:nvPicPr>
        <p:blipFill>
          <a:blip r:embed="rId16" cstate="print">
            <a:extLst>
              <a:ext uri="{28A0092B-C50C-407E-A947-70E740481C1C}">
                <a14:useLocalDpi xmlns:a14="http://schemas.microsoft.com/office/drawing/2010/main" val="0"/>
              </a:ext>
            </a:extLst>
          </a:blip>
          <a:srcRect/>
          <a:stretch>
            <a:fillRect/>
          </a:stretch>
        </p:blipFill>
        <p:spPr bwMode="auto">
          <a:xfrm>
            <a:off x="7365646" y="3072858"/>
            <a:ext cx="774538" cy="1057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5"/>
          <p:cNvPicPr>
            <a:picLocks noChangeAspect="1" noChangeArrowheads="1"/>
          </p:cNvPicPr>
          <p:nvPr>
            <p:custDataLst>
              <p:tags r:id="rId9"/>
            </p:custDataLst>
          </p:nvPr>
        </p:nvPicPr>
        <p:blipFill>
          <a:blip r:embed="rId17">
            <a:extLst>
              <a:ext uri="{28A0092B-C50C-407E-A947-70E740481C1C}">
                <a14:useLocalDpi xmlns:a14="http://schemas.microsoft.com/office/drawing/2010/main" val="0"/>
              </a:ext>
            </a:extLst>
          </a:blip>
          <a:srcRect/>
          <a:stretch>
            <a:fillRect/>
          </a:stretch>
        </p:blipFill>
        <p:spPr bwMode="auto">
          <a:xfrm>
            <a:off x="7365646" y="4193563"/>
            <a:ext cx="820959" cy="1094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4904914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6448179D-2D8D-4884-930F-A56D18115D70}" type="slidenum">
              <a:rPr lang="en-US" smtClean="0"/>
              <a:pPr/>
              <a:t>33</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End of Clarity module</a:t>
            </a:r>
            <a:endParaRPr lang="en-US" dirty="0"/>
          </a:p>
        </p:txBody>
      </p:sp>
      <p:sp>
        <p:nvSpPr>
          <p:cNvPr id="3" name="Text Placeholder 2"/>
          <p:cNvSpPr>
            <a:spLocks noGrp="1"/>
          </p:cNvSpPr>
          <p:nvPr>
            <p:ph type="body" idx="1"/>
            <p:custDataLst>
              <p:tags r:id="rId3"/>
            </p:custDataLst>
          </p:nvPr>
        </p:nvSpPr>
        <p:spPr>
          <a:xfrm>
            <a:off x="392113" y="1714500"/>
            <a:ext cx="8359775" cy="4381500"/>
          </a:xfrm>
          <a:ln w="0"/>
          <a:effectLst/>
          <a:extLst>
            <a:ext uri="{53640926-AAD7-44D8-BBD7-CCE9431645EC}">
              <a14:shadowObscured xmlns:a14="http://schemas.microsoft.com/office/drawing/2010/main"/>
            </a:ext>
          </a:extLst>
        </p:spPr>
        <p:txBody>
          <a:bodyPr wrap="square" lIns="0" tIns="0" rIns="0" bIns="0"/>
          <a:lstStyle/>
          <a:p>
            <a:endParaRPr lang="en-US" dirty="0"/>
          </a:p>
        </p:txBody>
      </p:sp>
    </p:spTree>
    <p:custDataLst>
      <p:tags r:id="rId1"/>
    </p:custDataLst>
    <p:extLst>
      <p:ext uri="{BB962C8B-B14F-4D97-AF65-F5344CB8AC3E}">
        <p14:creationId xmlns:p14="http://schemas.microsoft.com/office/powerpoint/2010/main" val="80106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3" name="Picture 2"/>
          <p:cNvPicPr>
            <a:picLocks/>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0" y="0"/>
            <a:ext cx="9144000" cy="6858000"/>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2" name="Picture 1"/>
          <p:cNvPicPr>
            <a:picLocks/>
          </p:cNvPicPr>
          <p:nvPr>
            <p:custDataLst>
              <p:tags r:id="rId3"/>
            </p:custDataLst>
          </p:nvPr>
        </p:nvPicPr>
        <p:blipFill>
          <a:blip r:embed="rId7">
            <a:extLst>
              <a:ext uri="{28A0092B-C50C-407E-A947-70E740481C1C}">
                <a14:useLocalDpi xmlns:a14="http://schemas.microsoft.com/office/drawing/2010/main" val="0"/>
              </a:ext>
            </a:extLst>
          </a:blip>
          <a:stretch>
            <a:fillRect/>
          </a:stretch>
        </p:blipFill>
        <p:spPr>
          <a:xfrm>
            <a:off x="3536950" y="2025650"/>
            <a:ext cx="2073275" cy="2797175"/>
          </a:xfrm>
          <a:prstGeom prst="rect">
            <a:avLst/>
          </a:prstGeom>
          <a:ln w="0">
            <a:noFill/>
          </a:ln>
          <a:effectLst/>
          <a:extLst>
            <a:ext uri="{91240B29-F687-4F45-9708-019B960494DF}">
              <a14:hiddenLine xmlns:a14="http://schemas.microsoft.com/office/drawing/2010/main" w="0">
                <a:solidFill>
                  <a:schemeClr val="tx1"/>
                </a:solidFill>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sp>
        <p:nvSpPr>
          <p:cNvPr id="5" name="Slide Number Placeholder 4"/>
          <p:cNvSpPr>
            <a:spLocks noGrp="1"/>
          </p:cNvSpPr>
          <p:nvPr>
            <p:ph type="sldNum" sz="quarter" idx="10"/>
          </p:nvPr>
        </p:nvSpPr>
        <p:spPr/>
        <p:txBody>
          <a:bodyPr/>
          <a:lstStyle/>
          <a:p>
            <a:fld id="{6448179D-2D8D-4884-930F-A56D18115D70}" type="slidenum">
              <a:rPr lang="en-US" smtClean="0"/>
              <a:pPr/>
              <a:t>34</a:t>
            </a:fld>
            <a:endParaRPr lang="en-US" dirty="0"/>
          </a:p>
        </p:txBody>
      </p:sp>
    </p:spTree>
    <p:custDataLst>
      <p:tags r:id="rId1"/>
    </p:custDataLst>
    <p:extLst>
      <p:ext uri="{BB962C8B-B14F-4D97-AF65-F5344CB8AC3E}">
        <p14:creationId xmlns:p14="http://schemas.microsoft.com/office/powerpoint/2010/main" val="90747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05C01A-8703-4B2F-B6FB-C435A0E95E69}" type="slidenum">
              <a:rPr lang="en-US" smtClean="0"/>
              <a:pPr/>
              <a:t>4</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err="1"/>
              <a:t>Allura</a:t>
            </a:r>
            <a:r>
              <a:rPr lang="en-US" dirty="0" err="1">
                <a:solidFill>
                  <a:schemeClr val="accent2"/>
                </a:solidFill>
              </a:rPr>
              <a:t>Clarity</a:t>
            </a:r>
            <a:r>
              <a:rPr lang="en-US" dirty="0"/>
              <a:t> </a:t>
            </a:r>
            <a:r>
              <a:rPr lang="en-US" dirty="0" smtClean="0"/>
              <a:t>FD10</a:t>
            </a:r>
            <a:endParaRPr lang="en-US" dirty="0"/>
          </a:p>
        </p:txBody>
      </p:sp>
      <p:pic>
        <p:nvPicPr>
          <p:cNvPr id="17410"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826842" y="1292591"/>
            <a:ext cx="7490316" cy="499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271422813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05C01A-8703-4B2F-B6FB-C435A0E95E69}" type="slidenum">
              <a:rPr lang="en-US" smtClean="0"/>
              <a:pPr/>
              <a:t>5</a:t>
            </a:fld>
            <a:endParaRPr lang="en-US" dirty="0"/>
          </a:p>
        </p:txBody>
      </p:sp>
      <p:sp>
        <p:nvSpPr>
          <p:cNvPr id="2" name="Title 1"/>
          <p:cNvSpPr>
            <a:spLocks noGrp="1"/>
          </p:cNvSpPr>
          <p:nvPr>
            <p:ph type="title"/>
            <p:custDataLst>
              <p:tags r:id="rId2"/>
            </p:custDataLst>
          </p:nvPr>
        </p:nvSpPr>
        <p:spPr>
          <a:xfrm>
            <a:off x="392113" y="565150"/>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err="1"/>
              <a:t>Allura</a:t>
            </a:r>
            <a:r>
              <a:rPr lang="en-US" dirty="0" err="1">
                <a:solidFill>
                  <a:schemeClr val="accent2"/>
                </a:solidFill>
              </a:rPr>
              <a:t>Clarity</a:t>
            </a:r>
            <a:r>
              <a:rPr lang="en-US" dirty="0"/>
              <a:t> </a:t>
            </a:r>
            <a:r>
              <a:rPr lang="en-US" dirty="0" smtClean="0"/>
              <a:t>FD20</a:t>
            </a:r>
            <a:endParaRPr lang="en-US" dirty="0"/>
          </a:p>
        </p:txBody>
      </p:sp>
      <p:pic>
        <p:nvPicPr>
          <p:cNvPr id="17410"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826842" y="1285045"/>
            <a:ext cx="7490316" cy="4993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2392671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B505C01A-8703-4B2F-B6FB-C435A0E95E69}" type="slidenum">
              <a:rPr lang="en-US" smtClean="0"/>
              <a:pPr/>
              <a:t>6</a:t>
            </a:fld>
            <a:endParaRPr lang="en-US" dirty="0"/>
          </a:p>
        </p:txBody>
      </p:sp>
      <p:sp>
        <p:nvSpPr>
          <p:cNvPr id="2" name="Title 1"/>
          <p:cNvSpPr>
            <a:spLocks noGrp="1"/>
          </p:cNvSpPr>
          <p:nvPr>
            <p:ph type="title"/>
            <p:custDataLst>
              <p:tags r:id="rId2"/>
            </p:custDataLst>
          </p:nvPr>
        </p:nvSpPr>
        <p:spPr>
          <a:xfrm>
            <a:off x="261535" y="476672"/>
            <a:ext cx="8359775" cy="914400"/>
          </a:xfrm>
          <a:ln w="0"/>
          <a:effectLst/>
          <a:extLst>
            <a:ext uri="{53640926-AAD7-44D8-BBD7-CCE9431645EC}">
              <a14:shadowObscured xmlns:a14="http://schemas.microsoft.com/office/drawing/2010/main"/>
            </a:ext>
          </a:extLst>
        </p:spPr>
        <p:txBody>
          <a:bodyPr wrap="square" lIns="0" tIns="0" rIns="0" bIns="0" anchor="t"/>
          <a:lstStyle/>
          <a:p>
            <a:pPr>
              <a:spcBef>
                <a:spcPts val="0"/>
              </a:spcBef>
              <a:spcAft>
                <a:spcPts val="0"/>
              </a:spcAft>
            </a:pPr>
            <a:r>
              <a:rPr lang="en-US" dirty="0" smtClean="0"/>
              <a:t>Allura</a:t>
            </a:r>
            <a:r>
              <a:rPr lang="en-US" dirty="0" smtClean="0">
                <a:solidFill>
                  <a:schemeClr val="accent2"/>
                </a:solidFill>
              </a:rPr>
              <a:t>Clarity</a:t>
            </a:r>
            <a:r>
              <a:rPr lang="en-US" dirty="0" smtClean="0"/>
              <a:t> Biplane</a:t>
            </a:r>
            <a:endParaRPr lang="en-US" dirty="0"/>
          </a:p>
        </p:txBody>
      </p:sp>
      <p:pic>
        <p:nvPicPr>
          <p:cNvPr id="16386" name="Picture 2"/>
          <p:cNvPicPr>
            <a:picLocks noChangeAspect="1" noChangeArrowheads="1"/>
          </p:cNvPicPr>
          <p:nvPr>
            <p:custDataLst>
              <p:tags r:id="rId3"/>
            </p:custDataLst>
          </p:nvPr>
        </p:nvPicPr>
        <p:blipFill>
          <a:blip r:embed="rId6">
            <a:extLst>
              <a:ext uri="{28A0092B-C50C-407E-A947-70E740481C1C}">
                <a14:useLocalDpi xmlns:a14="http://schemas.microsoft.com/office/drawing/2010/main" val="0"/>
              </a:ext>
            </a:extLst>
          </a:blip>
          <a:stretch>
            <a:fillRect/>
          </a:stretch>
        </p:blipFill>
        <p:spPr bwMode="auto">
          <a:xfrm>
            <a:off x="683568" y="1197075"/>
            <a:ext cx="7776864" cy="5184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ustDataLst>
      <p:tags r:id="rId1"/>
    </p:custDataLst>
    <p:extLst>
      <p:ext uri="{BB962C8B-B14F-4D97-AF65-F5344CB8AC3E}">
        <p14:creationId xmlns:p14="http://schemas.microsoft.com/office/powerpoint/2010/main" val="31181789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827584" y="3844055"/>
            <a:ext cx="1719072" cy="1335024"/>
          </a:xfrm>
          <a:prstGeom prst="rect">
            <a:avLst/>
          </a:prstGeom>
          <a:solidFill>
            <a:schemeClr val="tx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0" smtClean="0">
              <a:ln>
                <a:noFill/>
              </a:ln>
              <a:solidFill>
                <a:srgbClr val="000000"/>
              </a:solidFill>
              <a:effectLst/>
              <a:latin typeface="Arial" charset="0"/>
            </a:endParaRPr>
          </a:p>
        </p:txBody>
      </p:sp>
      <p:sp>
        <p:nvSpPr>
          <p:cNvPr id="2" name="Title 1"/>
          <p:cNvSpPr>
            <a:spLocks noGrp="1"/>
          </p:cNvSpPr>
          <p:nvPr>
            <p:ph type="title"/>
          </p:nvPr>
        </p:nvSpPr>
        <p:spPr>
          <a:xfrm>
            <a:off x="323528" y="548680"/>
            <a:ext cx="8339137" cy="914400"/>
          </a:xfrm>
        </p:spPr>
        <p:txBody>
          <a:bodyPr/>
          <a:lstStyle/>
          <a:p>
            <a:r>
              <a:rPr lang="en-US" dirty="0" err="1" smtClean="0"/>
              <a:t>Allura</a:t>
            </a:r>
            <a:r>
              <a:rPr lang="en-US" dirty="0" err="1" smtClean="0">
                <a:solidFill>
                  <a:schemeClr val="accent2"/>
                </a:solidFill>
              </a:rPr>
              <a:t>Clarity</a:t>
            </a:r>
            <a:r>
              <a:rPr lang="en-US" dirty="0" smtClean="0"/>
              <a:t> Cardiology Interventional Tools</a:t>
            </a:r>
            <a:endParaRPr lang="en-US" dirty="0"/>
          </a:p>
        </p:txBody>
      </p:sp>
      <p:sp>
        <p:nvSpPr>
          <p:cNvPr id="4" name="Slide Number Placeholder 3"/>
          <p:cNvSpPr>
            <a:spLocks noGrp="1"/>
          </p:cNvSpPr>
          <p:nvPr>
            <p:ph type="sldNum" sz="quarter" idx="10"/>
          </p:nvPr>
        </p:nvSpPr>
        <p:spPr/>
        <p:txBody>
          <a:bodyPr/>
          <a:lstStyle/>
          <a:p>
            <a:pPr>
              <a:defRPr/>
            </a:pPr>
            <a:fld id="{51267A23-1789-4DB5-B8FC-DC1530497B1C}" type="slidenum">
              <a:rPr lang="en-US" smtClean="0"/>
              <a:pPr>
                <a:defRPr/>
              </a:pPr>
              <a:t>7</a:t>
            </a:fld>
            <a:endParaRPr lang="en-US" dirty="0"/>
          </a:p>
        </p:txBody>
      </p:sp>
      <p:graphicFrame>
        <p:nvGraphicFramePr>
          <p:cNvPr id="3" name="Diagram 2"/>
          <p:cNvGraphicFramePr/>
          <p:nvPr>
            <p:extLst>
              <p:ext uri="{D42A27DB-BD31-4B8C-83A1-F6EECF244321}">
                <p14:modId xmlns:p14="http://schemas.microsoft.com/office/powerpoint/2010/main" val="721815038"/>
              </p:ext>
            </p:extLst>
          </p:nvPr>
        </p:nvGraphicFramePr>
        <p:xfrm>
          <a:off x="194076" y="1772816"/>
          <a:ext cx="8770412" cy="406400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 name="Picture 4" descr="image003"/>
          <p:cNvPicPr>
            <a:picLocks noChangeAspect="1" noChangeArrowheads="1"/>
          </p:cNvPicPr>
          <p:nvPr>
            <p:custDataLst>
              <p:tags r:id="rId1"/>
            </p:custDataLst>
          </p:nvPr>
        </p:nvPicPr>
        <p:blipFill>
          <a:blip r:embed="rId11" cstate="email">
            <a:extLst>
              <a:ext uri="{28A0092B-C50C-407E-A947-70E740481C1C}">
                <a14:useLocalDpi xmlns:a14="http://schemas.microsoft.com/office/drawing/2010/main"/>
              </a:ext>
            </a:extLst>
          </a:blip>
          <a:srcRect/>
          <a:stretch>
            <a:fillRect/>
          </a:stretch>
        </p:blipFill>
        <p:spPr bwMode="auto">
          <a:xfrm>
            <a:off x="4698872" y="3844055"/>
            <a:ext cx="1719072" cy="1375003"/>
          </a:xfrm>
          <a:prstGeom prst="rect">
            <a:avLst/>
          </a:prstGeom>
          <a:noFill/>
          <a:ln w="0">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solidFill>
                  <a:srgbClr val="000000"/>
                </a:solidFill>
                <a:miter lim="800000"/>
                <a:headEnd/>
                <a:tailEnd/>
              </a14:hiddenLine>
            </a:ext>
            <a:ext uri="{AF507438-7753-43E0-B8FC-AC1667EBCBE1}">
              <a14:hiddenEffects xmlns:a14="http://schemas.microsoft.com/office/drawing/2010/main">
                <a:effectLst>
                  <a:outerShdw blurRad="63500" rotWithShape="0">
                    <a:scrgbClr r="0" g="0" b="0"/>
                  </a:outerShdw>
                </a:effectLst>
              </a14:hiddenEffects>
            </a:ext>
            <a:ext uri="{53640926-AAD7-44D8-BBD7-CCE9431645EC}">
              <a14:shadowObscured xmlns:a14="http://schemas.microsoft.com/office/drawing/2010/main"/>
            </a:ext>
          </a:extLst>
        </p:spPr>
      </p:pic>
      <p:pic>
        <p:nvPicPr>
          <p:cNvPr id="8" name="Picture 22" descr="SC0031"/>
          <p:cNvPicPr>
            <a:picLocks noChangeAspect="1" noChangeArrowheads="1"/>
          </p:cNvPicPr>
          <p:nvPr>
            <p:custDataLst>
              <p:tags r:id="rId2"/>
            </p:custDataLst>
          </p:nvPr>
        </p:nvPicPr>
        <p:blipFill>
          <a:blip r:embed="rId12" cstate="email">
            <a:extLst>
              <a:ext uri="{28A0092B-C50C-407E-A947-70E740481C1C}">
                <a14:useLocalDpi xmlns:a14="http://schemas.microsoft.com/office/drawing/2010/main"/>
              </a:ext>
            </a:extLst>
          </a:blip>
          <a:srcRect/>
          <a:stretch>
            <a:fillRect/>
          </a:stretch>
        </p:blipFill>
        <p:spPr bwMode="auto">
          <a:xfrm>
            <a:off x="6732240" y="3844055"/>
            <a:ext cx="1719072" cy="1378122"/>
          </a:xfrm>
          <a:prstGeom prst="rect">
            <a:avLst/>
          </a:prstGeom>
          <a:noFill/>
        </p:spPr>
      </p:pic>
      <p:pic>
        <p:nvPicPr>
          <p:cNvPr id="1741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698872" y="1700808"/>
            <a:ext cx="1719072" cy="13766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622512" y="1700808"/>
            <a:ext cx="1719072" cy="138006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99792" y="1735528"/>
            <a:ext cx="1719072" cy="1333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2" descr="Post-dil LM boost 2 stents.jpg"/>
          <p:cNvPicPr>
            <a:picLocks noChangeAspect="1"/>
          </p:cNvPicPr>
          <p:nvPr>
            <p:custDataLst>
              <p:tags r:id="rId3"/>
            </p:custDataLst>
          </p:nvPr>
        </p:nvPicPr>
        <p:blipFill>
          <a:blip r:embed="rId16" cstate="print"/>
          <a:srcRect l="17644" t="27293" r="9198"/>
          <a:stretch>
            <a:fillRect/>
          </a:stretch>
        </p:blipFill>
        <p:spPr bwMode="auto">
          <a:xfrm>
            <a:off x="683568" y="1754310"/>
            <a:ext cx="1719072" cy="1330925"/>
          </a:xfrm>
          <a:prstGeom prst="rect">
            <a:avLst/>
          </a:prstGeom>
          <a:noFill/>
          <a:ln w="9525">
            <a:noFill/>
            <a:miter lim="800000"/>
            <a:headEnd/>
            <a:tailEnd/>
          </a:ln>
        </p:spPr>
      </p:pic>
      <p:pic>
        <p:nvPicPr>
          <p:cNvPr id="17414" name="Picture 6"/>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89253" y="3861048"/>
            <a:ext cx="1195734" cy="1320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4664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917983057"/>
              </p:ext>
            </p:extLst>
          </p:nvPr>
        </p:nvGraphicFramePr>
        <p:xfrm>
          <a:off x="194076" y="1772816"/>
          <a:ext cx="8770412"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Title 1"/>
          <p:cNvSpPr>
            <a:spLocks noGrp="1"/>
          </p:cNvSpPr>
          <p:nvPr>
            <p:ph type="title"/>
          </p:nvPr>
        </p:nvSpPr>
        <p:spPr>
          <a:xfrm>
            <a:off x="323528" y="548680"/>
            <a:ext cx="8339137" cy="914400"/>
          </a:xfrm>
        </p:spPr>
        <p:txBody>
          <a:bodyPr/>
          <a:lstStyle/>
          <a:p>
            <a:r>
              <a:rPr lang="en-US" dirty="0" err="1" smtClean="0"/>
              <a:t>Allura</a:t>
            </a:r>
            <a:r>
              <a:rPr lang="en-US" dirty="0" err="1" smtClean="0">
                <a:solidFill>
                  <a:schemeClr val="accent2"/>
                </a:solidFill>
              </a:rPr>
              <a:t>Clarity</a:t>
            </a:r>
            <a:r>
              <a:rPr lang="en-US" dirty="0" smtClean="0"/>
              <a:t> Workflow Enablers</a:t>
            </a:r>
            <a:endParaRPr lang="en-US" dirty="0"/>
          </a:p>
        </p:txBody>
      </p:sp>
      <p:sp>
        <p:nvSpPr>
          <p:cNvPr id="4" name="Slide Number Placeholder 3"/>
          <p:cNvSpPr>
            <a:spLocks noGrp="1"/>
          </p:cNvSpPr>
          <p:nvPr>
            <p:ph type="sldNum" sz="quarter" idx="10"/>
          </p:nvPr>
        </p:nvSpPr>
        <p:spPr/>
        <p:txBody>
          <a:bodyPr/>
          <a:lstStyle/>
          <a:p>
            <a:pPr>
              <a:defRPr/>
            </a:pPr>
            <a:fld id="{51267A23-1789-4DB5-B8FC-DC1530497B1C}" type="slidenum">
              <a:rPr lang="en-US" smtClean="0"/>
              <a:pPr>
                <a:defRPr/>
              </a:pPr>
              <a:t>8</a:t>
            </a:fld>
            <a:endParaRPr lang="en-US" dirty="0"/>
          </a:p>
        </p:txBody>
      </p:sp>
      <p:pic>
        <p:nvPicPr>
          <p:cNvPr id="5" name="Picture 6" descr="C:\Users\310046951\Documents\Dose\DoseAware Xtend\Project\Design\UI\ExpnewL2New.png"/>
          <p:cNvPicPr>
            <a:picLocks noChangeAspect="1" noChangeArrowheads="1"/>
          </p:cNvPicPr>
          <p:nvPr>
            <p:custDataLst>
              <p:tags r:id="rId1"/>
            </p:custDataLst>
          </p:nvPr>
        </p:nvPicPr>
        <p:blipFill>
          <a:blip r:embed="rId9" cstate="print">
            <a:extLst>
              <a:ext uri="{28A0092B-C50C-407E-A947-70E740481C1C}">
                <a14:useLocalDpi xmlns:a14="http://schemas.microsoft.com/office/drawing/2010/main" val="0"/>
              </a:ext>
            </a:extLst>
          </a:blip>
          <a:srcRect/>
          <a:stretch>
            <a:fillRect/>
          </a:stretch>
        </p:blipFill>
        <p:spPr bwMode="auto">
          <a:xfrm>
            <a:off x="6732240" y="3918684"/>
            <a:ext cx="1715342" cy="1283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79830" y="4075608"/>
            <a:ext cx="1975946" cy="966338"/>
          </a:xfrm>
          <a:prstGeom prst="rect">
            <a:avLst/>
          </a:prstGeom>
        </p:spPr>
      </p:pic>
      <p:pic>
        <p:nvPicPr>
          <p:cNvPr id="16386"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732240" y="1794863"/>
            <a:ext cx="1828800" cy="126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716016" y="1882875"/>
            <a:ext cx="1719072" cy="1140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915816" y="3609562"/>
            <a:ext cx="1284871" cy="1645920"/>
          </a:xfrm>
          <a:prstGeom prst="rect">
            <a:avLst/>
          </a:prstGeom>
        </p:spPr>
      </p:pic>
      <p:pic>
        <p:nvPicPr>
          <p:cNvPr id="16389" name="Picture 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68680" y="2039112"/>
            <a:ext cx="1371026" cy="731520"/>
          </a:xfrm>
          <a:prstGeom prst="rect">
            <a:avLst/>
          </a:prstGeom>
          <a:noFill/>
          <a:ln w="1905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241534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custDataLst>
              <p:tags r:id="rId2"/>
            </p:custDataLst>
          </p:nvPr>
        </p:nvSpPr>
        <p:spPr>
          <a:xfrm>
            <a:off x="392112" y="565150"/>
            <a:ext cx="8359775" cy="914400"/>
          </a:xfrm>
          <a:ln w="0"/>
          <a:effectLst/>
        </p:spPr>
        <p:txBody>
          <a:bodyPr wrap="square" lIns="0" tIns="0" rIns="0" bIns="0" anchor="t"/>
          <a:lstStyle/>
          <a:p>
            <a:pPr>
              <a:spcBef>
                <a:spcPts val="0"/>
              </a:spcBef>
              <a:spcAft>
                <a:spcPts val="0"/>
              </a:spcAft>
            </a:pPr>
            <a:r>
              <a:rPr lang="en-US" dirty="0" smtClean="0"/>
              <a:t>Overview:  Allura</a:t>
            </a:r>
            <a:r>
              <a:rPr lang="en-US" dirty="0" smtClean="0">
                <a:solidFill>
                  <a:schemeClr val="accent2"/>
                </a:solidFill>
              </a:rPr>
              <a:t>Clarity</a:t>
            </a:r>
            <a:endParaRPr lang="en-US" dirty="0"/>
          </a:p>
        </p:txBody>
      </p:sp>
      <p:sp>
        <p:nvSpPr>
          <p:cNvPr id="6" name="Slide Number Placeholder 5"/>
          <p:cNvSpPr>
            <a:spLocks noGrp="1"/>
          </p:cNvSpPr>
          <p:nvPr>
            <p:ph type="sldNum" sz="quarter" idx="10"/>
          </p:nvPr>
        </p:nvSpPr>
        <p:spPr/>
        <p:txBody>
          <a:bodyPr/>
          <a:lstStyle/>
          <a:p>
            <a:fld id="{6448179D-2D8D-4884-930F-A56D18115D70}" type="slidenum">
              <a:rPr lang="en-US" smtClean="0"/>
              <a:pPr/>
              <a:t>9</a:t>
            </a:fld>
            <a:endParaRPr lang="en-US" dirty="0"/>
          </a:p>
        </p:txBody>
      </p:sp>
      <p:graphicFrame>
        <p:nvGraphicFramePr>
          <p:cNvPr id="3" name="Diagram 2"/>
          <p:cNvGraphicFramePr/>
          <p:nvPr>
            <p:custDataLst>
              <p:tags r:id="rId3"/>
            </p:custDataLst>
            <p:extLst>
              <p:ext uri="{D42A27DB-BD31-4B8C-83A1-F6EECF244321}">
                <p14:modId xmlns:p14="http://schemas.microsoft.com/office/powerpoint/2010/main" val="929291950"/>
              </p:ext>
            </p:extLst>
          </p:nvPr>
        </p:nvGraphicFramePr>
        <p:xfrm>
          <a:off x="1606644" y="1340768"/>
          <a:ext cx="6794312" cy="511256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custDataLst>
      <p:tags r:id="rId1"/>
    </p:custDataLst>
    <p:extLst>
      <p:ext uri="{BB962C8B-B14F-4D97-AF65-F5344CB8AC3E}">
        <p14:creationId xmlns:p14="http://schemas.microsoft.com/office/powerpoint/2010/main" val="66644916"/>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LI" val="1"/>
  <p:tag name="LAYOUTLANGUAGE" val="1033"/>
  <p:tag name="CFG.LAYOUT" val="Default"/>
  <p:tag name="CFG.CUSTOMERVERSION" val="4"/>
  <p:tag name="CONFIG" val="Default"/>
  <p:tag name="CFG.VERSION" val="1"/>
  <p:tag name="CFG.LAYOUTID" val="DEFAULT"/>
  <p:tag name="MAPNAME" val="Map1"/>
  <p:tag name="LICENSEKEY" val="6c64627f-c5d4-423c-8804-6e663357a7fe"/>
  <p:tag name="ML_1" val="Phi"/>
  <p:tag name="FIELD.DOCUMENTTYPE.CONTENT" val="CSTPresentation"/>
  <p:tag name="FIELD.DOCUMENTTYPE.VALUE" val="CSTPresentation"/>
  <p:tag name="FIELD.DOCUMENTTYPE.COMBOINDEX" val="0"/>
  <p:tag name="FIELDS.INITIALIZED" val="1"/>
  <p:tag name="FIELD.AUTHOR.COMBOINDEX" val="-2"/>
  <p:tag name="FIELD.DIVISION.COMBOINDEX" val="-2"/>
  <p:tag name="FIELD.DATE.COMBOINDEX" val="-2"/>
  <p:tag name="FIELD.CONTENTOWNER.COMBOINDEX" val="-2"/>
  <p:tag name="FIELD.ISONUMBER.COMBOINDEX" val="-2"/>
  <p:tag name="TITLEMASTERMASTERNAME" val="TitleSlide"/>
  <p:tag name="TITLEMASTERSHAPESETGROUPCLASSNAME" val="ShapeSetGroup2"/>
  <p:tag name="TITLEMASTERCOLORSETGROUPCLASSNAME" val="ColorSetGroupLight"/>
  <p:tag name="TITLEMASTERFONTSETGROUPCLASSNAME" val="FontSetGroup2"/>
  <p:tag name="TITLEMASTERSTYLESETGROUPCLASSNAME" val="StyleSetGroup1"/>
  <p:tag name="TITLEMASTERMODIFIED" val="1"/>
  <p:tag name="SLIDEMASTERMASTERNAME" val="Slide"/>
  <p:tag name="SLIDEMASTERSHAPESETGROUPCLASSNAME" val="ShapeSetGroup2"/>
  <p:tag name="SLIDEMASTERCOLORSETGROUPCLASSNAME" val="ColorSetGroupLight"/>
  <p:tag name="SLIDEMASTERFONTSETGROUPCLASSNAME" val="FontSetGroup2"/>
  <p:tag name="SLIDEMASTERSTYLESETGROUPCLASSNAME" val="StyleSetGroup1"/>
  <p:tag name="SLIDEMASTERMODIFIED" val="1"/>
  <p:tag name="FIELD.ADDINFO.CONTENT" val=""/>
  <p:tag name="FIELD.ADDINFO.VALUE" val=""/>
  <p:tag name="FIELD.ADDINFO.COMBOINDEX" val="3"/>
  <p:tag name="FIELD.DATE.CONTENT" val=""/>
  <p:tag name="FIELD.DATE.VALUE" val=""/>
  <p:tag name="ML_UFSOK" val="de3119122127126121129130131e47e40e48140123125124115e20e28e33112e44e50e35139118133134117135e98e54105e22"/>
</p:tagLst>
</file>

<file path=ppt/tags/tag10.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10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0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0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11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3.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1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1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2.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 val="-2;-2;-2;-2;TitleSlideTitleFont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TitleOnTitleSlide"/>
  <p:tag name="SHAPECLASSPROTECTIONTYPE" val="0"/>
</p:tagLst>
</file>

<file path=ppt/tags/tag12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2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12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23.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3;-2"/>
</p:tagLst>
</file>

<file path=ppt/tags/tag124.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Scheme2"/>
</p:tagLst>
</file>

<file path=ppt/tags/tag12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SHAPESETCLASSNAME" val="TITLECONTENT"/>
  <p:tag name="CONFIG" val="Default"/>
  <p:tag name="CONTENT PLACEHOLDER 5_SHAPECLASSPROTECTIONTYPE" val="0"/>
  <p:tag name="TITLE 4_SHAPECLASSPROTECTIONTYPE" val="0"/>
</p:tagLst>
</file>

<file path=ppt/tags/tag12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2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3;-2"/>
</p:tagLst>
</file>

<file path=ppt/tags/tag12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2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Subtitle"/>
  <p:tag name="SHAPECLASSPROTECTIONTYPE" val="31"/>
</p:tagLst>
</file>

<file path=ppt/tags/tag13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33.xml><?xml version="1.0" encoding="utf-8"?>
<p:tagLst xmlns:a="http://schemas.openxmlformats.org/drawingml/2006/main" xmlns:r="http://schemas.openxmlformats.org/officeDocument/2006/relationships" xmlns:p="http://schemas.openxmlformats.org/presentationml/2006/main">
  <p:tag name="COLORSETCLASSNAME" val="ColorSet1"/>
  <p:tag name="COLORS" val="-2;-2;-1;Scheme1;-1;-2"/>
</p:tagLst>
</file>

<file path=ppt/tags/tag134.xml><?xml version="1.0" encoding="utf-8"?>
<p:tagLst xmlns:a="http://schemas.openxmlformats.org/drawingml/2006/main" xmlns:r="http://schemas.openxmlformats.org/officeDocument/2006/relationships" xmlns:p="http://schemas.openxmlformats.org/presentationml/2006/main">
  <p:tag name="COLORSETCLASSNAME" val="ColorSet1"/>
  <p:tag name="COLORS" val="Scheme7;-1;-2;-2;-1;-2"/>
</p:tagLst>
</file>

<file path=ppt/tags/tag13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36.xml><?xml version="1.0" encoding="utf-8"?>
<p:tagLst xmlns:a="http://schemas.openxmlformats.org/drawingml/2006/main" xmlns:r="http://schemas.openxmlformats.org/officeDocument/2006/relationships" xmlns:p="http://schemas.openxmlformats.org/presentationml/2006/main">
  <p:tag name="COLORSETCLASSNAME" val="ColorSet1"/>
  <p:tag name="COLORS" val="Scheme7;-1;-2;-2;-1;-2"/>
</p:tagLst>
</file>

<file path=ppt/tags/tag13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38.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SHAPESETCLASSNAME" val="TITLECONTENT"/>
  <p:tag name="CONFIG" val="Default"/>
  <p:tag name="CONTENT PLACEHOLDER 5_SHAPECLASSPROTECTIONTYPE" val="0"/>
  <p:tag name="TITLE 4_SHAPECLASSPROTECTIONTYPE" val="0"/>
</p:tagLst>
</file>

<file path=ppt/tags/tag1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PhilipsLogoLarge"/>
  <p:tag name="SHAPECLASSFILE" val="PHLRTR2$C.gif"/>
  <p:tag name="SHAPECLASSPROTECTIONTYPE" val="31"/>
</p:tagLst>
</file>

<file path=ppt/tags/tag14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SlideTextFontColor;-2"/>
</p:tagLst>
</file>

<file path=ppt/tags/tag141.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CONTENT"/>
  <p:tag name="COLORSETGROUPCLASSNAME" val="ColorSetGroupLight"/>
  <p:tag name="FONTSETGROUPCLASSNAME" val="FontSetGroup2"/>
  <p:tag name="SHAPECLASSNAME" val="TitleOnSlide"/>
  <p:tag name="SHAPECLASSPROTECTIONTYPE" val="0"/>
  <p:tag name="COLORS" val="-2;-2;-2;-2;-3;-2"/>
</p:tagLst>
</file>

<file path=ppt/tags/tag14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4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4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14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4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COLORS" val="-2;-2;-2;-2;SlideColor;-2"/>
  <p:tag name="SHAPESETCLASSNAME" val="TitleSlide"/>
  <p:tag name="SHAPECLASSNAME" val="HiddenPageNumber"/>
</p:tagLst>
</file>

<file path=ppt/tags/tag1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5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5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5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15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157.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5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5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16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2.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3;-2"/>
</p:tagLst>
</file>

<file path=ppt/tags/tag16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TITLE 3_SHAPECLASSPROTECTIONTYPE" val="0"/>
</p:tagLst>
</file>

<file path=ppt/tags/tag164.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6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6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170.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7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SlideTextFontColor;-2"/>
</p:tagLst>
</file>

<file path=ppt/tags/tag17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SHAPESETCLASSNAME" val="TITLETEXT"/>
  <p:tag name="CONFIG" val="Default"/>
  <p:tag name="TEXT PLACEHOLDER 4_SHAPECLASSPROTECTIONTYPE" val="0"/>
  <p:tag name="TITLE 3_SHAPECLASSPROTECTIONTYPE" val="0"/>
</p:tagLst>
</file>

<file path=ppt/tags/tag177.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7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18.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180.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2.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18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185.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186.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8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SHAPESETCLASSNAME" val="Slide"/>
  <p:tag name="SHAPECLASSNAME" val="PageNumber"/>
  <p:tag name="COLORS" val="-2;-2;-2;-2;SlideFooterFontColor;-2"/>
</p:tagLst>
</file>

<file path=ppt/tags/tag190.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193.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19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19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19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198.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19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 name="SHAPESETCLASSNAME" val="TITLETEXT"/>
  <p:tag name="CONFIG" val="Default"/>
  <p:tag name="TEXT PLACEHOLDER 4_SHAPECLASSPROTECTIONTYPE" val="0"/>
  <p:tag name="TITLE 3_SHAPECLASSPROTECTIONTYPE" val="0"/>
</p:tagLst>
</file>

<file path=ppt/tags/tag2.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Topliner"/>
  <p:tag name="SHAPECLASSFILE" val="SHLBG2C$C.gif"/>
  <p:tag name="SHAPECLASSPROTECTIONTYPE" val="31"/>
</p:tagLst>
</file>

<file path=ppt/tags/tag20.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200.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201.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0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0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08.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209.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21.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210.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211.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2;-2;-1;-2"/>
</p:tagLst>
</file>

<file path=ppt/tags/tag21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3.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214.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21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1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1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22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24.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25.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26.xml><?xml version="1.0" encoding="utf-8"?>
<p:tagLst xmlns:a="http://schemas.openxmlformats.org/drawingml/2006/main" xmlns:r="http://schemas.openxmlformats.org/officeDocument/2006/relationships" xmlns:p="http://schemas.openxmlformats.org/presentationml/2006/main">
  <p:tag name="COLORSETCLASSNAME" val="ColorSet1"/>
  <p:tag name="COLORS" val="Scheme5;Scheme1;-1;Scheme1;-1;-2"/>
</p:tagLst>
</file>

<file path=ppt/tags/tag22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2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29.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TITLE 5_SHAPECLASSPROTECTIONTYPE" val="0"/>
</p:tagLst>
</file>

<file path=ppt/tags/tag23.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230.xml><?xml version="1.0" encoding="utf-8"?>
<p:tagLst xmlns:a="http://schemas.openxmlformats.org/drawingml/2006/main" xmlns:r="http://schemas.openxmlformats.org/officeDocument/2006/relationships" xmlns:p="http://schemas.openxmlformats.org/presentationml/2006/main">
  <p:tag name="COLORSETCLASSNAME" val="ColorSet1"/>
  <p:tag name="COLORS" val="Scheme2;Scheme1;-2;-2;-1;-2"/>
</p:tagLst>
</file>

<file path=ppt/tags/tag23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35.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36.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237.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8.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23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Footer"/>
  <p:tag name="SHAPECLASSPROTECTIONTYPE" val="31"/>
</p:tagLst>
</file>

<file path=ppt/tags/tag24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 name="SHAPESETCLASSNAME" val="TITLEONLY"/>
  <p:tag name="CONFIG" val="Default"/>
  <p:tag name="TITLE 3_SHAPECLASSPROTECTIONTYPE" val="0"/>
</p:tagLst>
</file>

<file path=ppt/tags/tag2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4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243.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SlideTextFontColor;-2"/>
</p:tagLst>
</file>

<file path=ppt/tags/tag244.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245.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246.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247.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SlideTextFontColor;-2"/>
</p:tagLst>
</file>

<file path=ppt/tags/tag248.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24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SlideTextFontColor;-2"/>
</p:tagLst>
</file>

<file path=ppt/tags/tag2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Date"/>
  <p:tag name="SHAPECLASSPROTECTIONTYPE" val="31"/>
</p:tagLst>
</file>

<file path=ppt/tags/tag25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3;-2"/>
</p:tagLst>
</file>

<file path=ppt/tags/tag25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3;-2"/>
</p:tagLst>
</file>

<file path=ppt/tags/tag252.xml><?xml version="1.0" encoding="utf-8"?>
<p:tagLst xmlns:a="http://schemas.openxmlformats.org/drawingml/2006/main" xmlns:r="http://schemas.openxmlformats.org/officeDocument/2006/relationships" xmlns:p="http://schemas.openxmlformats.org/presentationml/2006/main">
  <p:tag name="COLORSETCLASSNAME" val="ColorSet1"/>
  <p:tag name="COLORS" val="-2;-2;HighlightColor2;Scheme1;-1;-2"/>
</p:tagLst>
</file>

<file path=ppt/tags/tag253.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5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3;-2"/>
</p:tagLst>
</file>

<file path=ppt/tags/tag255.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5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57.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58.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59.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SlideTextFontColor;-2"/>
</p:tagLst>
</file>

<file path=ppt/tags/tag26.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PhilipsLogoLarge"/>
  <p:tag name="SHAPECLASSFILE" val="PHLRTR2$C.gif"/>
  <p:tag name="SHAPECLASSPROTECTIONTYPE" val="31"/>
</p:tagLst>
</file>

<file path=ppt/tags/tag2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266.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26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 val="-2;-2;-2;-2;SlideTitle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Lst>
</file>

<file path=ppt/tags/tag268.xml><?xml version="1.0" encoding="utf-8"?>
<p:tagLst xmlns:a="http://schemas.openxmlformats.org/drawingml/2006/main" xmlns:r="http://schemas.openxmlformats.org/officeDocument/2006/relationships" xmlns:p="http://schemas.openxmlformats.org/presentationml/2006/main">
  <p:tag name="COLORS" val="-2;-2;-2;-2;SlideTextFontColor;-2"/>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Lst>
</file>

<file path=ppt/tags/tag269.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ENDSLIDE"/>
  <p:tag name="COLORSETGROUPCLASSNAME" val="ColorSetGroupLight"/>
  <p:tag name="COLORSETCLASSNAME" val="ColorSet1"/>
  <p:tag name="FONTSETGROUPCLASSNAME" val="FontSetGroup2"/>
  <p:tag name="STYLESETGROUPCLASSNAME" val="StyleSetGroup1"/>
  <p:tag name="MAPNAME" val="Map1"/>
  <p:tag name="CFG.LAYOUT" val="Default"/>
  <p:tag name="MLI" val="1"/>
  <p:tag name="PICTURE 1_SHAPECLASSPROTECTIONTYPE" val="31"/>
  <p:tag name="PICTURE 2_SHAPECLASSPROTECTIONTYPE" val="31"/>
</p:tagLst>
</file>

<file path=ppt/tags/tag27.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PageNumber"/>
  <p:tag name="SHAPECLASSPROTECTIONTYPE" val="31"/>
</p:tagLst>
</file>

<file path=ppt/tags/tag270.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SLIDE"/>
  <p:tag name="COLORSETGROUPCLASSNAME" val="ColorSetGroupLight"/>
  <p:tag name="FONTSETGROUPCLASSNAME" val="FontSetGroup2"/>
  <p:tag name="SHAPECLASSNAME" val="EndSlideBackground"/>
  <p:tag name="SHAPECLASSFILE" val="SHLBG2C$C.gif"/>
  <p:tag name="SHAPECLASSPROTECTIONTYPE" val="31"/>
</p:tagLst>
</file>

<file path=ppt/tags/tag271.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ENDSLIDE"/>
  <p:tag name="COLORSETGROUPCLASSNAME" val="ColorSetGroupLight"/>
  <p:tag name="FONTSETGROUPCLASSNAME" val="FontSetGroup2"/>
  <p:tag name="SHAPECLASSNAME" val="Shield"/>
  <p:tag name="SHAPECLASSFILE" val="SHLRTR2$C.gif"/>
  <p:tag name="SHAPECLASSPROTECTIONTYPE" val="31"/>
</p:tagLst>
</file>

<file path=ppt/tags/tag28.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 val="-2;-2;-2;-2;TitleSlideTitleFont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TitleOnTitleSlide"/>
  <p:tag name="SHAPECLASSPROTECTIONTYPE" val="0"/>
</p:tagLst>
</file>

<file path=ppt/tags/tag2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TitleSlide"/>
  <p:tag name="COLORSETGROUPCLASSNAME" val="ColorSetGroupLight"/>
  <p:tag name="FONTSETGROUPCLASSNAME" val="FontSetGroup2"/>
  <p:tag name="SHAPECLASSNAME" val="HiddenSubtitle"/>
  <p:tag name="SHAPECLASSPROTECTIONTYPE" val="31"/>
</p:tagLst>
</file>

<file path=ppt/tags/tag3.xml><?xml version="1.0" encoding="utf-8"?>
<p:tagLst xmlns:a="http://schemas.openxmlformats.org/drawingml/2006/main" xmlns:r="http://schemas.openxmlformats.org/officeDocument/2006/relationships" xmlns:p="http://schemas.openxmlformats.org/presentationml/2006/main">
  <p:tag name="COLORS" val="-2;-2;-2;-2;-2;-2"/>
  <p:tag name="COLORSETCLASSNAME" val="ColorSet1"/>
  <p:tag name="MLI" val="1"/>
  <p:tag name="SHAPESETGROUPCLASSNAME" val="ShapeSetGroup2"/>
  <p:tag name="SHAPESETCLASSNAME" val="Slide"/>
  <p:tag name="COLORSETGROUPCLASSNAME" val="ColorSetGroupLight"/>
  <p:tag name="FONTSETGROUPCLASSNAME" val="FontSetGroup2"/>
  <p:tag name="SHAPECLASSNAME" val="PhilipsLogo"/>
  <p:tag name="SHAPECLASSFILE" val="PHSMTR2$C.gif"/>
  <p:tag name="SHAPECLASSPROTECTIONTYPE" val="31"/>
</p:tagLst>
</file>

<file path=ppt/tags/tag30.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
  <p:tag name="COLORSETGROUPCLASSNAME" val="ColorSetGroupLight"/>
  <p:tag name="COLORSETCLASSNAME" val="ColorSet1"/>
  <p:tag name="FONTSETGROUPCLASSNAME" val="FontSetGroup2"/>
  <p:tag name="STYLESETGROUPCLASSNAME" val="StyleSetGroup1"/>
  <p:tag name="MAPNAME" val="Map1"/>
  <p:tag name="CFG.LAYOUT" val="Default"/>
  <p:tag name="MLI" val="1"/>
  <p:tag name="TEXTBOX 3_SHAPECLASSPROTECTIONTYPE" val="47"/>
  <p:tag name="TEXTBOX 4_SHAPECLASSPROTECTIONTYPE" val="47"/>
  <p:tag name="TEXTBOX 5_SHAPECLASSPROTECTIONTYPE" val="47"/>
  <p:tag name="TITLE 1_SHAPECLASSPROTECTIONTYPE" val="0"/>
</p:tagLst>
</file>

<file path=ppt/tags/tag31.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2;-2;-1;-2"/>
</p:tagLst>
</file>

<file path=ppt/tags/tag3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5.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36.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AUTHOR;"/>
  <p:tag name="MLI" val="1"/>
  <p:tag name="SHAPESETGROUPCLASSNAME" val="ShapeSetGroup2"/>
  <p:tag name="SHAPESETCLASSNAME" val="TITLE"/>
  <p:tag name="COLORSETGROUPCLASSNAME" val="ColorSetGroupLight"/>
  <p:tag name="FONTSETGROUPCLASSNAME" val="FontSetGroup2"/>
  <p:tag name="SHAPECLASSNAME" val="Author"/>
  <p:tag name="SHAPECLASSPROTECTIONTYPE" val="47"/>
</p:tagLst>
</file>

<file path=ppt/tags/tag37.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ATE;"/>
  <p:tag name="MLI" val="1"/>
  <p:tag name="SHAPESETGROUPCLASSNAME" val="ShapeSetGroup2"/>
  <p:tag name="SHAPESETCLASSNAME" val="TITLE"/>
  <p:tag name="COLORSETGROUPCLASSNAME" val="ColorSetGroupLight"/>
  <p:tag name="FONTSETGROUPCLASSNAME" val="FontSetGroup2"/>
  <p:tag name="SHAPECLASSNAME" val="Date"/>
  <p:tag name="SHAPECLASSPROTECTIONTYPE" val="47"/>
</p:tagLst>
</file>

<file path=ppt/tags/tag38.xml><?xml version="1.0" encoding="utf-8"?>
<p:tagLst xmlns:a="http://schemas.openxmlformats.org/drawingml/2006/main" xmlns:r="http://schemas.openxmlformats.org/officeDocument/2006/relationships" xmlns:p="http://schemas.openxmlformats.org/presentationml/2006/main">
  <p:tag name="FONT" val="TitleSlideTitleFont"/>
  <p:tag name="FONTSETCLASSNAME" val="FontSet1"/>
  <p:tag name="COLORSETCLASSNAME" val="ColorSet1"/>
  <p:tag name="MLI" val="1"/>
  <p:tag name="SHAPESETGROUPCLASSNAME" val="ShapeSetGroup2"/>
  <p:tag name="SHAPESETCLASSNAME" val="TITLE"/>
  <p:tag name="COLORSETGROUPCLASSNAME" val="ColorSetGroupLight"/>
  <p:tag name="FONTSETGROUPCLASSNAME" val="FontSetGroup2"/>
  <p:tag name="SHAPECLASSNAME" val="TitleOnTitleSlide"/>
  <p:tag name="SHAPECLASSPROTECTIONTYPE" val="0"/>
  <p:tag name="COLORS" val="-2;-2;-2;-2;-3;-2"/>
</p:tagLst>
</file>

<file path=ppt/tags/tag3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TitleDescFontColor;-2"/>
  <p:tag name="COLORSETCLASSNAME" val="ColorSet1"/>
  <p:tag name="SCRIPT" val="1"/>
  <p:tag name="FIELDS" val="DIVISION;"/>
  <p:tag name="MLI" val="1"/>
  <p:tag name="SHAPESETGROUPCLASSNAME" val="ShapeSetGroup2"/>
  <p:tag name="SHAPESETCLASSNAME" val="TITLE"/>
  <p:tag name="COLORSETGROUPCLASSNAME" val="ColorSetGroupLight"/>
  <p:tag name="FONTSETGROUPCLASSNAME" val="FontSetGroup2"/>
  <p:tag name="SHAPECLASSNAME" val="Division"/>
  <p:tag name="SHAPECLASSPROTECTIONTYPE" val="47"/>
</p:tagLst>
</file>

<file path=ppt/tags/tag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Slide"/>
  <p:tag name="COLORSETGROUPCLASSNAME" val="ColorSetGroupLight"/>
  <p:tag name="FONTSETGROUPCLASSNAME" val="FontSetGroup2"/>
  <p:tag name="SHAPECLASSNAME" val="TitleOnSlide"/>
  <p:tag name="SHAPECLASSPROTECTIONTYPE" val="0"/>
  <p:tag name="COLORS" val="-2;-2;-2;-2;SlideTitleFontColor;-2"/>
</p:tagLst>
</file>

<file path=ppt/tags/tag4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4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42.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4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4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1;Scheme1;-1;-2"/>
</p:tagLst>
</file>

<file path=ppt/tags/tag4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46.xml><?xml version="1.0" encoding="utf-8"?>
<p:tagLst xmlns:a="http://schemas.openxmlformats.org/drawingml/2006/main" xmlns:r="http://schemas.openxmlformats.org/officeDocument/2006/relationships" xmlns:p="http://schemas.openxmlformats.org/presentationml/2006/main">
  <p:tag name="COLORSETCLASSNAME" val="ColorSet1"/>
  <p:tag name="COLORS" val="Scheme1;Scheme1;Scheme1;Scheme1;-1;-2"/>
</p:tagLst>
</file>

<file path=ppt/tags/tag47.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SlideTextFontColor;-2"/>
</p:tagLst>
</file>

<file path=ppt/tags/tag48.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TEXT"/>
  <p:tag name="COLORSETGROUPCLASSNAME" val="ColorSetGroupLight"/>
  <p:tag name="FONTSETGROUPCLASSNAME" val="FontSetGroup2"/>
  <p:tag name="SHAPECLASSNAME" val="LargeTextBox"/>
  <p:tag name="SHAPECLASSPROTECTIONTYPE" val="0"/>
  <p:tag name="COLORS" val="-2;-2;-2;-2;-3;-2"/>
</p:tagLst>
</file>

<file path=ppt/tags/tag4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FONT" val="SlidePageNumberFont"/>
  <p:tag name="FONTSETCLASSNAME" val="FontSet1"/>
  <p:tag name="COLORSETCLASSNAME" val="ColorSet1"/>
  <p:tag name="MLI" val="1"/>
  <p:tag name="SHAPESETGROUPCLASSNAME" val="ShapeSetGroup2"/>
  <p:tag name="COLORSETGROUPCLASSNAME" val="ColorSetGroupLight"/>
  <p:tag name="FONTSETGROUPCLASSNAME" val="FontSetGroup2"/>
  <p:tag name="SHAPECLASSPROTECTIONTYPE" val="31"/>
  <p:tag name="SHAPESETCLASSNAME" val="Slide"/>
  <p:tag name="SHAPECLASSNAME" val="PageNumber"/>
  <p:tag name="COLORS" val="-2;-2;-2;-2;SlideFooterFontColor;-2"/>
</p:tagLst>
</file>

<file path=ppt/tags/tag5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1.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3;Scheme1;-1;-2"/>
</p:tagLst>
</file>

<file path=ppt/tags/tag52.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3.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54.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3;Scheme1;-1;-2"/>
</p:tagLst>
</file>

<file path=ppt/tags/tag55.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6.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5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5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Slide"/>
  <p:tag name="COLORSETGROUPCLASSNAME" val="ColorSetGroupLight"/>
  <p:tag name="FONTSETGROUPCLASSNAME" val="FontSetGroup2"/>
  <p:tag name="SHAPECLASSNAME" val="LargeTextBox"/>
  <p:tag name="SHAPECLASSPROTECTIONTYPE" val="0"/>
  <p:tag name="COLORS" val="-2;-2;-2;-2;SlideTextFontColor;-2"/>
</p:tagLst>
</file>

<file path=ppt/tags/tag6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1.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ONLY"/>
  <p:tag name="COLORSETGROUPCLASSNAME" val="ColorSetGroupLight"/>
  <p:tag name="COLORSETCLASSNAME" val="ColorSet1"/>
  <p:tag name="FONTSETGROUPCLASSNAME" val="FontSetGroup2"/>
  <p:tag name="STYLESETGROUPCLASSNAME" val="StyleSetGroup1"/>
  <p:tag name="MAPNAME" val="Map1"/>
  <p:tag name="CFG.LAYOUT" val="Default"/>
  <p:tag name="MLI" val="1"/>
  <p:tag name="TITLE 1_SHAPECLASSPROTECTIONTYPE" val="0"/>
</p:tagLst>
</file>

<file path=ppt/tags/tag62.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ONLY"/>
  <p:tag name="COLORSETGROUPCLASSNAME" val="ColorSetGroupLight"/>
  <p:tag name="FONTSETGROUPCLASSNAME" val="FontSetGroup2"/>
  <p:tag name="SHAPECLASSNAME" val="TitleOnSlide"/>
  <p:tag name="SHAPECLASSPROTECTIONTYPE" val="0"/>
  <p:tag name="COLORS" val="-2;-2;-2;-2;-3;-2"/>
</p:tagLst>
</file>

<file path=ppt/tags/tag6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4.xml><?xml version="1.0" encoding="utf-8"?>
<p:tagLst xmlns:a="http://schemas.openxmlformats.org/drawingml/2006/main" xmlns:r="http://schemas.openxmlformats.org/officeDocument/2006/relationships" xmlns:p="http://schemas.openxmlformats.org/presentationml/2006/main">
  <p:tag name="COLORSETCLASSNAME" val="ColorSet1"/>
  <p:tag name="MLI" val="1"/>
  <p:tag name="SHAPESETGROUPCLASSNAME" val="ShapeSetGroup2"/>
  <p:tag name="SHAPESETCLASSNAME" val="TITLEFOURCONTENT"/>
  <p:tag name="COLORSETGROUPCLASSNAME" val="ColorSetGroupLight"/>
  <p:tag name="FONTSETGROUPCLASSNAME" val="FontSetGroup2"/>
  <p:tag name="SHAPECLASSNAME" val="BottomRightContent"/>
  <p:tag name="SHAPECLASSPROTECTIONTYPE" val="0"/>
  <p:tag name="COLORS" val="-2;-2;-2;-2;-1;-2"/>
</p:tagLst>
</file>

<file path=ppt/tags/tag6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68.xml><?xml version="1.0" encoding="utf-8"?>
<p:tagLst xmlns:a="http://schemas.openxmlformats.org/drawingml/2006/main" xmlns:r="http://schemas.openxmlformats.org/officeDocument/2006/relationships" xmlns:p="http://schemas.openxmlformats.org/presentationml/2006/main">
  <p:tag name="FIELDS.INITIALIZED" val="1"/>
  <p:tag name="ML_1" val="Phi"/>
  <p:tag name="SHAPESETGROUPCLASSNAME" val="ShapeSetGroup2"/>
  <p:tag name="SHAPESETCLASSNAME" val="TITLETEXT"/>
  <p:tag name="COLORSETGROUPCLASSNAME" val="ColorSetGroupLight"/>
  <p:tag name="COLORSETCLASSNAME" val="ColorSet1"/>
  <p:tag name="FONTSETGROUPCLASSNAME" val="FontSetGroup2"/>
  <p:tag name="STYLESETGROUPCLASSNAME" val="StyleSetGroup1"/>
  <p:tag name="MAPNAME" val="Map1"/>
  <p:tag name="CFG.LAYOUT" val="Default"/>
  <p:tag name="MLI" val="1"/>
  <p:tag name="TEXT PLACEHOLDER 2_SHAPECLASSPROTECTIONTYPE" val="0"/>
  <p:tag name="TITLE 1_SHAPECLASSPROTECTIONTYPE" val="0"/>
</p:tagLst>
</file>

<file path=ppt/tags/tag69.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SHAPESETCLASSNAME" val="TITLETEXT"/>
  <p:tag name="COLORSETGROUPCLASSNAME" val="ColorSetGroupLight"/>
  <p:tag name="FONTSETGROUPCLASSNAME" val="FontSetGroup2"/>
  <p:tag name="SHAPECLASSNAME" val="TitleOnSlide"/>
  <p:tag name="SHAPECLASSPROTECTIONTYPE" val="0"/>
  <p:tag name="COLORS" val="-2;-2;-2;-2;-3;-2"/>
</p:tagLst>
</file>

<file path=ppt/tags/tag7.xml><?xml version="1.0" encoding="utf-8"?>
<p:tagLst xmlns:a="http://schemas.openxmlformats.org/drawingml/2006/main" xmlns:r="http://schemas.openxmlformats.org/officeDocument/2006/relationships" xmlns:p="http://schemas.openxmlformats.org/presentationml/2006/main">
  <p:tag name="FONT" val="SlideAddInfoFont"/>
  <p:tag name="FONTSETCLASSNAME" val="FontSet1"/>
  <p:tag name="COLORS" val="-2;-2;-2;-2;SlideFooterFontColor;-2"/>
  <p:tag name="COLORSETCLASSNAME" val="ColorSet1"/>
  <p:tag name="SCRIPT" val="1"/>
  <p:tag name="FIELDS" val="ADDINFO;"/>
  <p:tag name="MLI" val="1"/>
  <p:tag name="SHAPESETGROUPCLASSNAME" val="ShapeSetGroup2"/>
  <p:tag name="SHAPESETCLASSNAME" val="Slide"/>
  <p:tag name="COLORSETGROUPCLASSNAME" val="ColorSetGroupLight"/>
  <p:tag name="FONTSETGROUPCLASSNAME" val="FontSetGroup2"/>
  <p:tag name="SHAPECLASSNAME" val="AdditonalInformations"/>
  <p:tag name="SHAPECLASSPROTECTIONTYPE" val="47"/>
</p:tagLst>
</file>

<file path=ppt/tags/tag7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1.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 name="TEXT PLACEHOLDER 11_SHAPECLASSPROTECTIONTYPE" val="0"/>
  <p:tag name="SHAPESETCLASSNAME" val="TITLECONTENT"/>
  <p:tag name="CONTENT PLACEHOLDER 25_SHAPECLASSPROTECTIONTYPE" val="0"/>
  <p:tag name="PICTURE 23_SHAPECLASSPROTECTIONTYPE" val="0"/>
  <p:tag name="CONTENT PLACEHOLDER 3_SHAPECLASSPROTECTIONTYPE" val="0"/>
  <p:tag name="CONTENT PLACEHOLDER 4_SHAPECLASSPROTECTIONTYPE" val="0"/>
  <p:tag name="CONTENT PLACEHOLDER 5_SHAPECLASSPROTECTIONTYPE" val="0"/>
</p:tagLst>
</file>

<file path=ppt/tags/tag7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4.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1;-2"/>
</p:tagLst>
</file>

<file path=ppt/tags/tag7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7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xml><?xml version="1.0" encoding="utf-8"?>
<p:tagLst xmlns:a="http://schemas.openxmlformats.org/drawingml/2006/main" xmlns:r="http://schemas.openxmlformats.org/officeDocument/2006/relationships" xmlns:p="http://schemas.openxmlformats.org/presentationml/2006/main">
  <p:tag name="FONT" val="SlideFooterFont"/>
  <p:tag name="FONTSETCLASSNAME" val="FontSet1"/>
  <p:tag name="COLORS" val="-2;-2;-2;-2;SlideFooterFontColor;-2"/>
  <p:tag name="COLORSETCLASSNAME" val="ColorSet1"/>
  <p:tag name="SCRIPT" val="1"/>
  <p:tag name="FIELDS" val="DIVISION;CONTENTOWNER;DATE;ISONUMBER;"/>
  <p:tag name="MLI" val="1"/>
  <p:tag name="SHAPESETGROUPCLASSNAME" val="ShapeSetGroup2"/>
  <p:tag name="SHAPESETCLASSNAME" val="Slide"/>
  <p:tag name="COLORSETGROUPCLASSNAME" val="ColorSetGroupLight"/>
  <p:tag name="FONTSETGROUPCLASSNAME" val="FontSetGroup2"/>
  <p:tag name="SHAPECLASSNAME" val="Footer"/>
  <p:tag name="SHAPECLASSPROTECTIONTYPE" val="47"/>
</p:tagLst>
</file>

<file path=ppt/tags/tag80.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1.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5.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6.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8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88.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89.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xml><?xml version="1.0" encoding="utf-8"?>
<p:tagLst xmlns:a="http://schemas.openxmlformats.org/drawingml/2006/main" xmlns:r="http://schemas.openxmlformats.org/officeDocument/2006/relationships" xmlns:p="http://schemas.openxmlformats.org/presentationml/2006/main">
  <p:tag name="FONT" val="TitleDescFont"/>
  <p:tag name="FONTSETCLASSNAME" val="FontSet1"/>
  <p:tag name="COLORS" val="-2;-2;-2;-2;SlideColor;-2"/>
  <p:tag name="COLORSETCLASSNAME" val="ColorSet1"/>
  <p:tag name="MLI" val="1"/>
  <p:tag name="SHAPESETGROUPCLASSNAME" val="ShapeSetGroup2"/>
  <p:tag name="SHAPESETCLASSNAME" val="Slide"/>
  <p:tag name="COLORSETGROUPCLASSNAME" val="ColorSetGroupLight"/>
  <p:tag name="FONTSETGROUPCLASSNAME" val="FontSetGroup2"/>
  <p:tag name="SHAPECLASSNAME" val="HiddenDate"/>
  <p:tag name="SHAPECLASSPROTECTIONTYPE" val="31"/>
</p:tagLst>
</file>

<file path=ppt/tags/tag90.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91.xml><?xml version="1.0" encoding="utf-8"?>
<p:tagLst xmlns:a="http://schemas.openxmlformats.org/drawingml/2006/main" xmlns:r="http://schemas.openxmlformats.org/officeDocument/2006/relationships" xmlns:p="http://schemas.openxmlformats.org/presentationml/2006/main">
  <p:tag name="COLORSETCLASSNAME" val="ColorSet1"/>
  <p:tag name="COLORS" val="-2;-2;-2;-2;SlideTextFontColor;-2"/>
</p:tagLst>
</file>

<file path=ppt/tags/tag92.xml><?xml version="1.0" encoding="utf-8"?>
<p:tagLst xmlns:a="http://schemas.openxmlformats.org/drawingml/2006/main" xmlns:r="http://schemas.openxmlformats.org/officeDocument/2006/relationships" xmlns:p="http://schemas.openxmlformats.org/presentationml/2006/main">
  <p:tag name="ML_1" val="PHI"/>
  <p:tag name="FIELDS.INITIALIZED" val="1"/>
  <p:tag name="SHAPESETGROUPCLASSNAME" val="ShapeSetGroup2"/>
  <p:tag name="COLORSETGROUPCLASSNAME" val="ColorSetGroupLight"/>
  <p:tag name="COLORSETCLASSNAME" val="ColorSet1"/>
  <p:tag name="FONTSETGROUPCLASSNAME" val="FontSetGroup2"/>
  <p:tag name="STYLESETGROUPCLASSNAME" val="StyleSetGroup1"/>
  <p:tag name="MAPNAME" val="Map1"/>
  <p:tag name="CFG.LAYOUT" val="Default"/>
  <p:tag name="MLI" val="1"/>
  <p:tag name="CONTENT PLACEHOLDER 2_SHAPECLASSPROTECTIONTYPE" val="0"/>
  <p:tag name="TITLE 1_SHAPECLASSPROTECTIONTYPE" val="0"/>
  <p:tag name="CONFIG" val="Default"/>
  <p:tag name="TEXT PLACEHOLDER 11_SHAPECLASSPROTECTIONTYPE" val="0"/>
  <p:tag name="SHAPESETCLASSNAME" val="TITLECONTENT"/>
  <p:tag name="CONTENT PLACEHOLDER 25_SHAPECLASSPROTECTIONTYPE" val="0"/>
  <p:tag name="PICTURE 23_SHAPECLASSPROTECTIONTYPE" val="0"/>
  <p:tag name="CONTENT PLACEHOLDER 3_SHAPECLASSPROTECTIONTYPE" val="0"/>
  <p:tag name="CONTENT PLACEHOLDER 4_SHAPECLASSPROTECTIONTYPE" val="0"/>
  <p:tag name="CONTENT PLACEHOLDER 5_SHAPECLASSPROTECTIONTYPE" val="0"/>
</p:tagLst>
</file>

<file path=ppt/tags/tag93.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5.xml><?xml version="1.0" encoding="utf-8"?>
<p:tagLst xmlns:a="http://schemas.openxmlformats.org/drawingml/2006/main" xmlns:r="http://schemas.openxmlformats.org/officeDocument/2006/relationships" xmlns:p="http://schemas.openxmlformats.org/presentationml/2006/main">
  <p:tag name="FONT" val="SlideTitleFont"/>
  <p:tag name="FONTSETCLASSNAME" val="FontSet1"/>
  <p:tag name="COLORSETCLASSNAME" val="ColorSet1"/>
  <p:tag name="MLI" val="1"/>
  <p:tag name="SHAPESETGROUPCLASSNAME" val="ShapeSetGroup2"/>
  <p:tag name="COLORSETGROUPCLASSNAME" val="ColorSetGroupLight"/>
  <p:tag name="FONTSETGROUPCLASSNAME" val="FontSetGroup2"/>
  <p:tag name="SHAPECLASSNAME" val="TitleOnSlide"/>
  <p:tag name="SHAPECLASSPROTECTIONTYPE" val="0"/>
  <p:tag name="SHAPESETCLASSNAME" val="TITLETEXT"/>
  <p:tag name="COLORS" val="-2;-2;-2;-2;-1;-2"/>
</p:tagLst>
</file>

<file path=ppt/tags/tag96.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7.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8.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99.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heme/theme1.xml><?xml version="1.0" encoding="utf-8"?>
<a:theme xmlns:a="http://schemas.openxmlformats.org/drawingml/2006/main" name="Standarddesign">
  <a:themeElements>
    <a:clrScheme name="PhCST">
      <a:dk1>
        <a:srgbClr val="000000"/>
      </a:dk1>
      <a:lt1>
        <a:srgbClr val="FFFFFF"/>
      </a:lt1>
      <a:dk2>
        <a:srgbClr val="000000"/>
      </a:dk2>
      <a:lt2>
        <a:srgbClr val="9EA1B2"/>
      </a:lt2>
      <a:accent1>
        <a:srgbClr val="91C7FF"/>
      </a:accent1>
      <a:accent2>
        <a:srgbClr val="0B5ED7"/>
      </a:accent2>
      <a:accent3>
        <a:srgbClr val="FFBB57"/>
      </a:accent3>
      <a:accent4>
        <a:srgbClr val="00A7BC"/>
      </a:accent4>
      <a:accent5>
        <a:srgbClr val="DB8BD5"/>
      </a:accent5>
      <a:accent6>
        <a:srgbClr val="7CBD2A"/>
      </a:accent6>
      <a:hlink>
        <a:srgbClr val="0B5ED7"/>
      </a:hlink>
      <a:folHlink>
        <a:srgbClr val="AC0098"/>
      </a:folHlink>
    </a:clrScheme>
    <a:fontScheme name="Standarddesign">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Standarddesign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05A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hilips Healthcar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PT_ template_Office_2003">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0" smtClean="0">
            <a:ln>
              <a:noFill/>
            </a:ln>
            <a:solidFill>
              <a:srgbClr val="000000"/>
            </a:solidFill>
            <a:effectLst/>
            <a:latin typeface="Arial" charset="0"/>
          </a:defRPr>
        </a:defPPr>
      </a:lstStyle>
    </a:lnDef>
  </a:objectDefaults>
  <a:extraClrSchemeLst>
    <a:extraClrScheme>
      <a:clrScheme name="PPT_ template_Office_2003 1">
        <a:dk1>
          <a:srgbClr val="000000"/>
        </a:dk1>
        <a:lt1>
          <a:srgbClr val="FFFFFF"/>
        </a:lt1>
        <a:dk2>
          <a:srgbClr val="000000"/>
        </a:dk2>
        <a:lt2>
          <a:srgbClr val="9EA1B2"/>
        </a:lt2>
        <a:accent1>
          <a:srgbClr val="C1E3EB"/>
        </a:accent1>
        <a:accent2>
          <a:srgbClr val="69C3DA"/>
        </a:accent2>
        <a:accent3>
          <a:srgbClr val="FFFFFF"/>
        </a:accent3>
        <a:accent4>
          <a:srgbClr val="000000"/>
        </a:accent4>
        <a:accent5>
          <a:srgbClr val="DDEFF3"/>
        </a:accent5>
        <a:accent6>
          <a:srgbClr val="5EB0C5"/>
        </a:accent6>
        <a:hlink>
          <a:srgbClr val="FFBB57"/>
        </a:hlink>
        <a:folHlink>
          <a:srgbClr val="0B5ED7"/>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14953</TotalTime>
  <Words>1689</Words>
  <Application>Microsoft Office PowerPoint</Application>
  <PresentationFormat>On-screen Show (4:3)</PresentationFormat>
  <Paragraphs>317</Paragraphs>
  <Slides>34</Slides>
  <Notes>34</Notes>
  <HiddenSlides>1</HiddenSlides>
  <MMClips>1</MMClips>
  <ScaleCrop>false</ScaleCrop>
  <HeadingPairs>
    <vt:vector size="4" baseType="variant">
      <vt:variant>
        <vt:lpstr>Theme</vt:lpstr>
      </vt:variant>
      <vt:variant>
        <vt:i4>2</vt:i4>
      </vt:variant>
      <vt:variant>
        <vt:lpstr>Slide Titles</vt:lpstr>
      </vt:variant>
      <vt:variant>
        <vt:i4>34</vt:i4>
      </vt:variant>
    </vt:vector>
  </HeadingPairs>
  <TitlesOfParts>
    <vt:vector size="36" baseType="lpstr">
      <vt:lpstr>Standarddesign</vt:lpstr>
      <vt:lpstr>Philips Healthcare</vt:lpstr>
      <vt:lpstr>PowerPoint Presentation</vt:lpstr>
      <vt:lpstr>Agenda </vt:lpstr>
      <vt:lpstr>AlluraClarity Family</vt:lpstr>
      <vt:lpstr>AlluraClarity FD10</vt:lpstr>
      <vt:lpstr>AlluraClarity FD20</vt:lpstr>
      <vt:lpstr>AlluraClarity Biplane</vt:lpstr>
      <vt:lpstr>AlluraClarity Cardiology Interventional Tools</vt:lpstr>
      <vt:lpstr>AlluraClarity Workflow Enablers</vt:lpstr>
      <vt:lpstr>Overview:  AlluraClarity</vt:lpstr>
      <vt:lpstr>PowerPoint Presentation</vt:lpstr>
      <vt:lpstr>PowerPoint Presentation</vt:lpstr>
      <vt:lpstr>Image Quality…</vt:lpstr>
      <vt:lpstr>PowerPoint Presentation</vt:lpstr>
      <vt:lpstr>Impact of ClarityIQ Cardiac Cine and Fluoro</vt:lpstr>
      <vt:lpstr>Impact of ClarityIQ Pediatric Cardiac Cine and Fluoro</vt:lpstr>
      <vt:lpstr>Impact of ClarityIQ EP Cine and Fluoro</vt:lpstr>
      <vt:lpstr>Impact of ClarityIQ Vascular DSA and Fluoro</vt:lpstr>
      <vt:lpstr> </vt:lpstr>
      <vt:lpstr> </vt:lpstr>
      <vt:lpstr>Powerful Image Processing</vt:lpstr>
      <vt:lpstr>Pixel Shift</vt:lpstr>
      <vt:lpstr>Motion Compensation</vt:lpstr>
      <vt:lpstr>Noise Reduction</vt:lpstr>
      <vt:lpstr>PowerPoint Presentation</vt:lpstr>
      <vt:lpstr>PowerPoint Presentation</vt:lpstr>
      <vt:lpstr>Image Enhancement</vt:lpstr>
      <vt:lpstr>PowerPoint Presentation</vt:lpstr>
      <vt:lpstr>PowerPoint Presentation</vt:lpstr>
      <vt:lpstr>ClarityIQ:  Hardware &amp; Software connection</vt:lpstr>
      <vt:lpstr>AlluraClarity IQ Example</vt:lpstr>
      <vt:lpstr>AlluraClarity IQ Examples</vt:lpstr>
      <vt:lpstr>ClarityIQ - summary</vt:lpstr>
      <vt:lpstr>End of Clarity module</vt:lpstr>
      <vt:lpstr>PowerPoint Presentation</vt:lpstr>
    </vt:vector>
  </TitlesOfParts>
  <Company>Philips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Dunn, Andrew</dc:creator>
  <cp:lastModifiedBy>Dunn, Andrew</cp:lastModifiedBy>
  <cp:revision>304</cp:revision>
  <dcterms:created xsi:type="dcterms:W3CDTF">2013-04-10T22:13:54Z</dcterms:created>
  <dcterms:modified xsi:type="dcterms:W3CDTF">2013-07-07T21:54:59Z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uthorCST">
    <vt:lpwstr/>
  </property>
  <property fmtid="{D5CDD505-2E9C-101B-9397-08002B2CF9AE}" pid="3" name="Sector">
    <vt:lpwstr/>
  </property>
  <property fmtid="{D5CDD505-2E9C-101B-9397-08002B2CF9AE}" pid="4" name="Date">
    <vt:lpwstr/>
  </property>
  <property fmtid="{D5CDD505-2E9C-101B-9397-08002B2CF9AE}" pid="5" name="Right">
    <vt:lpwstr/>
  </property>
  <property fmtid="{D5CDD505-2E9C-101B-9397-08002B2CF9AE}" pid="6" name="Reference">
    <vt:lpwstr/>
  </property>
  <property fmtid="{D5CDD505-2E9C-101B-9397-08002B2CF9AE}" pid="7" name="Confidential">
    <vt:lpwstr/>
  </property>
  <property fmtid="{D5CDD505-2E9C-101B-9397-08002B2CF9AE}" pid="8" name="CSTDocumentType">
    <vt:lpwstr>CSTPresentation</vt:lpwstr>
  </property>
</Properties>
</file>