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tiff" ContentType="image/tiff"/>
  <Default Extension="xlsx" ContentType="application/vnd.openxmlformats-officedocument.spreadsheetml.sheet"/>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1.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notesSlides/notesSlide2.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notesSlides/notesSlide3.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4.xml" ContentType="application/vnd.openxmlformats-officedocument.presentationml.notesSlid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notesSlides/notesSlide5.xml" ContentType="application/vnd.openxmlformats-officedocument.presentationml.notesSlide+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notesSlides/notesSlide8.xml" ContentType="application/vnd.openxmlformats-officedocument.presentationml.notesSlide+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notesSlides/notesSlide9.xml" ContentType="application/vnd.openxmlformats-officedocument.presentationml.notesSlide+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notesSlides/notesSlide10.xml" ContentType="application/vnd.openxmlformats-officedocument.presentationml.notesSlide+xml"/>
  <Override PartName="/ppt/theme/themeOverride1.xml" ContentType="application/vnd.openxmlformats-officedocument.themeOverride+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notesSlides/notesSlide11.xml" ContentType="application/vnd.openxmlformats-officedocument.presentationml.notesSlide+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notesSlides/notesSlide12.xml" ContentType="application/vnd.openxmlformats-officedocument.presentationml.notesSlide+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notesSlides/notesSlide13.xml" ContentType="application/vnd.openxmlformats-officedocument.presentationml.notesSlide+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notesSlides/notesSlide14.xml" ContentType="application/vnd.openxmlformats-officedocument.presentationml.notesSlide+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6"/>
  </p:notesMasterIdLst>
  <p:handoutMasterIdLst>
    <p:handoutMasterId r:id="rId37"/>
  </p:handoutMasterIdLst>
  <p:sldIdLst>
    <p:sldId id="258" r:id="rId5"/>
    <p:sldId id="374" r:id="rId6"/>
    <p:sldId id="394" r:id="rId7"/>
    <p:sldId id="375" r:id="rId8"/>
    <p:sldId id="389" r:id="rId9"/>
    <p:sldId id="376" r:id="rId10"/>
    <p:sldId id="390" r:id="rId11"/>
    <p:sldId id="342" r:id="rId12"/>
    <p:sldId id="295" r:id="rId13"/>
    <p:sldId id="302" r:id="rId14"/>
    <p:sldId id="354" r:id="rId15"/>
    <p:sldId id="391" r:id="rId16"/>
    <p:sldId id="275" r:id="rId17"/>
    <p:sldId id="283" r:id="rId18"/>
    <p:sldId id="288" r:id="rId19"/>
    <p:sldId id="396" r:id="rId20"/>
    <p:sldId id="386" r:id="rId21"/>
    <p:sldId id="387" r:id="rId22"/>
    <p:sldId id="388" r:id="rId23"/>
    <p:sldId id="373" r:id="rId24"/>
    <p:sldId id="309" r:id="rId25"/>
    <p:sldId id="407" r:id="rId26"/>
    <p:sldId id="408" r:id="rId27"/>
    <p:sldId id="409" r:id="rId28"/>
    <p:sldId id="410" r:id="rId29"/>
    <p:sldId id="411" r:id="rId30"/>
    <p:sldId id="414" r:id="rId31"/>
    <p:sldId id="415" r:id="rId32"/>
    <p:sldId id="416" r:id="rId33"/>
    <p:sldId id="381" r:id="rId34"/>
    <p:sldId id="383" r:id="rId35"/>
  </p:sldIdLst>
  <p:sldSz cx="9144000" cy="6858000" type="screen4x3"/>
  <p:notesSz cx="6858000" cy="9144000"/>
  <p:custDataLst>
    <p:tags r:id="rId38"/>
  </p:custDataLst>
  <p:defaultTextStyle>
    <a:defPPr>
      <a:defRPr lang="en-US"/>
    </a:defPPr>
    <a:lvl1pPr algn="l" rtl="0" fontAlgn="base">
      <a:spcBef>
        <a:spcPct val="0"/>
      </a:spcBef>
      <a:spcAft>
        <a:spcPct val="0"/>
      </a:spcAft>
      <a:buNone/>
      <a:defRPr lang="en-US" sz="2000" b="0" i="0" u="none" kern="1200">
        <a:solidFill>
          <a:srgbClr val="000000"/>
        </a:solidFill>
        <a:latin typeface="Arial"/>
        <a:ea typeface="+mn-ea"/>
        <a:cs typeface="+mn-cs"/>
      </a:defRPr>
    </a:lvl1pPr>
    <a:lvl2pPr marL="455613" indent="1588" algn="l" rtl="0" fontAlgn="base">
      <a:spcBef>
        <a:spcPct val="0"/>
      </a:spcBef>
      <a:spcAft>
        <a:spcPct val="0"/>
      </a:spcAft>
      <a:defRPr sz="2000" kern="1200">
        <a:solidFill>
          <a:srgbClr val="000000"/>
        </a:solidFill>
        <a:latin typeface="Arial" charset="0"/>
        <a:ea typeface="+mn-ea"/>
        <a:cs typeface="+mn-cs"/>
      </a:defRPr>
    </a:lvl2pPr>
    <a:lvl3pPr marL="912813" indent="1588" algn="l" rtl="0" fontAlgn="base">
      <a:spcBef>
        <a:spcPct val="0"/>
      </a:spcBef>
      <a:spcAft>
        <a:spcPct val="0"/>
      </a:spcAft>
      <a:defRPr sz="2000" kern="1200">
        <a:solidFill>
          <a:srgbClr val="000000"/>
        </a:solidFill>
        <a:latin typeface="Arial" charset="0"/>
        <a:ea typeface="+mn-ea"/>
        <a:cs typeface="+mn-cs"/>
      </a:defRPr>
    </a:lvl3pPr>
    <a:lvl4pPr marL="1370013" indent="1588" algn="l" rtl="0" fontAlgn="base">
      <a:spcBef>
        <a:spcPct val="0"/>
      </a:spcBef>
      <a:spcAft>
        <a:spcPct val="0"/>
      </a:spcAft>
      <a:defRPr sz="2000" kern="1200">
        <a:solidFill>
          <a:srgbClr val="000000"/>
        </a:solidFill>
        <a:latin typeface="Arial" charset="0"/>
        <a:ea typeface="+mn-ea"/>
        <a:cs typeface="+mn-cs"/>
      </a:defRPr>
    </a:lvl4pPr>
    <a:lvl5pPr marL="1827213" indent="1588" algn="l" rtl="0" fontAlgn="base">
      <a:spcBef>
        <a:spcPct val="0"/>
      </a:spcBef>
      <a:spcAft>
        <a:spcPct val="0"/>
      </a:spcAft>
      <a:defRPr sz="2000" kern="1200">
        <a:solidFill>
          <a:srgbClr val="000000"/>
        </a:solidFill>
        <a:latin typeface="Arial" charset="0"/>
        <a:ea typeface="+mn-ea"/>
        <a:cs typeface="+mn-cs"/>
      </a:defRPr>
    </a:lvl5pPr>
    <a:lvl6pPr marL="2286000" algn="l" defTabSz="914400" rtl="0" eaLnBrk="1" latinLnBrk="0" hangingPunct="1">
      <a:defRPr sz="2000" kern="1200">
        <a:solidFill>
          <a:srgbClr val="000000"/>
        </a:solidFill>
        <a:latin typeface="Arial" charset="0"/>
        <a:ea typeface="+mn-ea"/>
        <a:cs typeface="+mn-cs"/>
      </a:defRPr>
    </a:lvl6pPr>
    <a:lvl7pPr marL="2743200" algn="l" defTabSz="914400" rtl="0" eaLnBrk="1" latinLnBrk="0" hangingPunct="1">
      <a:defRPr sz="2000" kern="1200">
        <a:solidFill>
          <a:srgbClr val="000000"/>
        </a:solidFill>
        <a:latin typeface="Arial" charset="0"/>
        <a:ea typeface="+mn-ea"/>
        <a:cs typeface="+mn-cs"/>
      </a:defRPr>
    </a:lvl7pPr>
    <a:lvl8pPr marL="3200400" algn="l" defTabSz="914400" rtl="0" eaLnBrk="1" latinLnBrk="0" hangingPunct="1">
      <a:defRPr sz="2000" kern="1200">
        <a:solidFill>
          <a:srgbClr val="000000"/>
        </a:solidFill>
        <a:latin typeface="Arial" charset="0"/>
        <a:ea typeface="+mn-ea"/>
        <a:cs typeface="+mn-cs"/>
      </a:defRPr>
    </a:lvl8pPr>
    <a:lvl9pPr marL="3657600" algn="l" defTabSz="914400" rtl="0" eaLnBrk="1" latinLnBrk="0" hangingPunct="1">
      <a:defRPr sz="2000" kern="1200">
        <a:solidFill>
          <a:srgbClr val="000000"/>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unn, Andrew" initials="ATD" lastIdx="14"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AC0098"/>
    <a:srgbClr val="FF0000"/>
    <a:srgbClr val="D0E393"/>
    <a:srgbClr val="008080"/>
    <a:srgbClr val="EDC5EA"/>
    <a:srgbClr val="FED998"/>
    <a:srgbClr val="D9EEB4"/>
    <a:srgbClr val="ACE0E4"/>
    <a:srgbClr val="C1E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43" autoAdjust="0"/>
    <p:restoredTop sz="80617" autoAdjust="0"/>
  </p:normalViewPr>
  <p:slideViewPr>
    <p:cSldViewPr>
      <p:cViewPr varScale="1">
        <p:scale>
          <a:sx n="74" d="100"/>
          <a:sy n="74" d="100"/>
        </p:scale>
        <p:origin x="1854" y="66"/>
      </p:cViewPr>
      <p:guideLst>
        <p:guide orient="horz" pos="2160"/>
        <p:guide pos="2880"/>
      </p:guideLst>
    </p:cSldViewPr>
  </p:slideViewPr>
  <p:notesTextViewPr>
    <p:cViewPr>
      <p:scale>
        <a:sx n="100" d="100"/>
        <a:sy n="100" d="100"/>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usd08802\Documents\Clarity\WAWATS\Phantom%20data%20-%20Water%20curves\AlluraClarity%20vs%20Allura%20Xper%20defaults%20%20%20kerma%20pmma%20measurements%20ATD.xlsx"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v>AlluraClarity</c:v>
          </c:tx>
          <c:spPr>
            <a:ln w="25400">
              <a:solidFill>
                <a:srgbClr val="00B0F0"/>
              </a:solidFill>
              <a:prstDash val="sysDot"/>
            </a:ln>
          </c:spPr>
          <c:marker>
            <c:symbol val="circle"/>
            <c:size val="6"/>
            <c:spPr>
              <a:solidFill>
                <a:srgbClr val="00B0F0"/>
              </a:solidFill>
              <a:ln>
                <a:solidFill>
                  <a:srgbClr val="00B0F0"/>
                </a:solidFill>
              </a:ln>
            </c:spPr>
          </c:marker>
          <c:xVal>
            <c:numRef>
              <c:f>cardio!$A$18:$A$27</c:f>
              <c:numCache>
                <c:formatCode>General</c:formatCode>
                <c:ptCount val="10"/>
                <c:pt idx="0">
                  <c:v>15</c:v>
                </c:pt>
                <c:pt idx="1">
                  <c:v>18</c:v>
                </c:pt>
                <c:pt idx="2">
                  <c:v>20</c:v>
                </c:pt>
                <c:pt idx="3">
                  <c:v>23</c:v>
                </c:pt>
                <c:pt idx="4">
                  <c:v>25</c:v>
                </c:pt>
                <c:pt idx="5">
                  <c:v>28</c:v>
                </c:pt>
                <c:pt idx="6">
                  <c:v>30</c:v>
                </c:pt>
                <c:pt idx="7">
                  <c:v>33</c:v>
                </c:pt>
                <c:pt idx="8">
                  <c:v>35</c:v>
                </c:pt>
                <c:pt idx="9">
                  <c:v>38</c:v>
                </c:pt>
              </c:numCache>
            </c:numRef>
          </c:xVal>
          <c:yVal>
            <c:numRef>
              <c:f>cardio!$P$18:$P$27</c:f>
              <c:numCache>
                <c:formatCode>General</c:formatCode>
                <c:ptCount val="10"/>
                <c:pt idx="0">
                  <c:v>1.1250000000000001E-2</c:v>
                </c:pt>
                <c:pt idx="1">
                  <c:v>2.1319999999999999E-2</c:v>
                </c:pt>
                <c:pt idx="2">
                  <c:v>3.2160000000000001E-2</c:v>
                </c:pt>
                <c:pt idx="3">
                  <c:v>5.5940000000000004E-2</c:v>
                </c:pt>
                <c:pt idx="4">
                  <c:v>7.9730000000000023E-2</c:v>
                </c:pt>
                <c:pt idx="5">
                  <c:v>0.12289000000000003</c:v>
                </c:pt>
                <c:pt idx="6">
                  <c:v>0.15781000000000006</c:v>
                </c:pt>
                <c:pt idx="7">
                  <c:v>0.23530000000000001</c:v>
                </c:pt>
                <c:pt idx="8">
                  <c:v>0.29289000000000015</c:v>
                </c:pt>
                <c:pt idx="9">
                  <c:v>0.37550000000000011</c:v>
                </c:pt>
              </c:numCache>
            </c:numRef>
          </c:yVal>
          <c:smooth val="0"/>
        </c:ser>
        <c:ser>
          <c:idx val="1"/>
          <c:order val="1"/>
          <c:tx>
            <c:v>Allura Xper</c:v>
          </c:tx>
          <c:spPr>
            <a:ln w="25400">
              <a:solidFill>
                <a:srgbClr val="FF0000"/>
              </a:solidFill>
              <a:prstDash val="sysDot"/>
            </a:ln>
          </c:spPr>
          <c:marker>
            <c:symbol val="circle"/>
            <c:size val="6"/>
            <c:spPr>
              <a:solidFill>
                <a:srgbClr val="FF0000"/>
              </a:solidFill>
              <a:ln>
                <a:solidFill>
                  <a:srgbClr val="FF0000"/>
                </a:solidFill>
              </a:ln>
            </c:spPr>
          </c:marker>
          <c:xVal>
            <c:numRef>
              <c:f>cardio!$A$18:$A$27</c:f>
              <c:numCache>
                <c:formatCode>General</c:formatCode>
                <c:ptCount val="10"/>
                <c:pt idx="0">
                  <c:v>15</c:v>
                </c:pt>
                <c:pt idx="1">
                  <c:v>18</c:v>
                </c:pt>
                <c:pt idx="2">
                  <c:v>20</c:v>
                </c:pt>
                <c:pt idx="3">
                  <c:v>23</c:v>
                </c:pt>
                <c:pt idx="4">
                  <c:v>25</c:v>
                </c:pt>
                <c:pt idx="5">
                  <c:v>28</c:v>
                </c:pt>
                <c:pt idx="6">
                  <c:v>30</c:v>
                </c:pt>
                <c:pt idx="7">
                  <c:v>33</c:v>
                </c:pt>
                <c:pt idx="8">
                  <c:v>35</c:v>
                </c:pt>
                <c:pt idx="9">
                  <c:v>38</c:v>
                </c:pt>
              </c:numCache>
            </c:numRef>
          </c:xVal>
          <c:yVal>
            <c:numRef>
              <c:f>cardio!$S$18:$S$27</c:f>
              <c:numCache>
                <c:formatCode>General</c:formatCode>
                <c:ptCount val="10"/>
                <c:pt idx="0">
                  <c:v>6.5659999999999996E-2</c:v>
                </c:pt>
                <c:pt idx="1">
                  <c:v>0.12095</c:v>
                </c:pt>
                <c:pt idx="2">
                  <c:v>0.18218999999999999</c:v>
                </c:pt>
                <c:pt idx="3">
                  <c:v>0.31389000000000011</c:v>
                </c:pt>
                <c:pt idx="4">
                  <c:v>0.4313700000000002</c:v>
                </c:pt>
                <c:pt idx="5">
                  <c:v>0.58562000000000003</c:v>
                </c:pt>
                <c:pt idx="6">
                  <c:v>0.68862000000000023</c:v>
                </c:pt>
                <c:pt idx="7">
                  <c:v>0.87556999999999996</c:v>
                </c:pt>
                <c:pt idx="8">
                  <c:v>1.02535</c:v>
                </c:pt>
                <c:pt idx="9">
                  <c:v>1.0399199999999995</c:v>
                </c:pt>
              </c:numCache>
            </c:numRef>
          </c:yVal>
          <c:smooth val="0"/>
        </c:ser>
        <c:dLbls>
          <c:showLegendKey val="0"/>
          <c:showVal val="0"/>
          <c:showCatName val="0"/>
          <c:showSerName val="0"/>
          <c:showPercent val="0"/>
          <c:showBubbleSize val="0"/>
        </c:dLbls>
        <c:axId val="383463440"/>
        <c:axId val="383464224"/>
      </c:scatterChart>
      <c:valAx>
        <c:axId val="383463440"/>
        <c:scaling>
          <c:orientation val="minMax"/>
          <c:max val="30"/>
          <c:min val="20"/>
        </c:scaling>
        <c:delete val="0"/>
        <c:axPos val="b"/>
        <c:majorGridlines/>
        <c:title>
          <c:tx>
            <c:rich>
              <a:bodyPr/>
              <a:lstStyle/>
              <a:p>
                <a:pPr>
                  <a:defRPr/>
                </a:pPr>
                <a:r>
                  <a:rPr lang="en-US"/>
                  <a:t>Equivalent patient thickness [cm]</a:t>
                </a:r>
              </a:p>
            </c:rich>
          </c:tx>
          <c:overlay val="0"/>
        </c:title>
        <c:numFmt formatCode="General" sourceLinked="1"/>
        <c:majorTickMark val="out"/>
        <c:minorTickMark val="none"/>
        <c:tickLblPos val="nextTo"/>
        <c:crossAx val="383464224"/>
        <c:crosses val="autoZero"/>
        <c:crossBetween val="midCat"/>
        <c:majorUnit val="2.5"/>
      </c:valAx>
      <c:valAx>
        <c:axId val="383464224"/>
        <c:scaling>
          <c:orientation val="minMax"/>
          <c:max val="1"/>
          <c:min val="0"/>
        </c:scaling>
        <c:delete val="0"/>
        <c:axPos val="l"/>
        <c:majorGridlines/>
        <c:title>
          <c:tx>
            <c:rich>
              <a:bodyPr rot="-5400000" vert="horz"/>
              <a:lstStyle/>
              <a:p>
                <a:pPr>
                  <a:defRPr/>
                </a:pPr>
                <a:r>
                  <a:rPr lang="en-US"/>
                  <a:t>patient entrance dose [mGy/fr]</a:t>
                </a:r>
              </a:p>
            </c:rich>
          </c:tx>
          <c:overlay val="0"/>
        </c:title>
        <c:numFmt formatCode="General" sourceLinked="1"/>
        <c:majorTickMark val="out"/>
        <c:minorTickMark val="none"/>
        <c:tickLblPos val="nextTo"/>
        <c:crossAx val="383463440"/>
        <c:crosses val="autoZero"/>
        <c:crossBetween val="midCat"/>
      </c:valAx>
    </c:plotArea>
    <c:legend>
      <c:legendPos val="l"/>
      <c:layout>
        <c:manualLayout>
          <c:xMode val="edge"/>
          <c:yMode val="edge"/>
          <c:x val="0.18333333333333349"/>
          <c:y val="0.22902307360833618"/>
          <c:w val="0.2429862204724412"/>
          <c:h val="0.14394358914090982"/>
        </c:manualLayout>
      </c:layout>
      <c:overlay val="1"/>
      <c:spPr>
        <a:solidFill>
          <a:schemeClr val="bg1">
            <a:lumMod val="95000"/>
          </a:schemeClr>
        </a:solidFill>
      </c:sp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v>AlluraClarity</c:v>
          </c:tx>
          <c:spPr>
            <a:ln w="25400">
              <a:solidFill>
                <a:srgbClr val="00B0F0"/>
              </a:solidFill>
              <a:prstDash val="sysDot"/>
            </a:ln>
          </c:spPr>
          <c:marker>
            <c:symbol val="circle"/>
            <c:size val="6"/>
            <c:spPr>
              <a:solidFill>
                <a:srgbClr val="00B0F0"/>
              </a:solidFill>
              <a:ln>
                <a:solidFill>
                  <a:srgbClr val="00B0F0"/>
                </a:solidFill>
              </a:ln>
            </c:spPr>
          </c:marker>
          <c:xVal>
            <c:numRef>
              <c:f>cardio!$A$18:$A$27</c:f>
              <c:numCache>
                <c:formatCode>General</c:formatCode>
                <c:ptCount val="10"/>
                <c:pt idx="0">
                  <c:v>15</c:v>
                </c:pt>
                <c:pt idx="1">
                  <c:v>18</c:v>
                </c:pt>
                <c:pt idx="2">
                  <c:v>20</c:v>
                </c:pt>
                <c:pt idx="3">
                  <c:v>23</c:v>
                </c:pt>
                <c:pt idx="4">
                  <c:v>25</c:v>
                </c:pt>
                <c:pt idx="5">
                  <c:v>28</c:v>
                </c:pt>
                <c:pt idx="6">
                  <c:v>30</c:v>
                </c:pt>
                <c:pt idx="7">
                  <c:v>33</c:v>
                </c:pt>
                <c:pt idx="8">
                  <c:v>35</c:v>
                </c:pt>
                <c:pt idx="9">
                  <c:v>38</c:v>
                </c:pt>
              </c:numCache>
            </c:numRef>
          </c:xVal>
          <c:yVal>
            <c:numRef>
              <c:f>cardio!$B$18:$B$27</c:f>
              <c:numCache>
                <c:formatCode>General</c:formatCode>
                <c:ptCount val="10"/>
                <c:pt idx="0">
                  <c:v>4.6789999999999998E-2</c:v>
                </c:pt>
                <c:pt idx="1">
                  <c:v>8.2370000000000013E-2</c:v>
                </c:pt>
                <c:pt idx="2">
                  <c:v>0.11916000000000003</c:v>
                </c:pt>
                <c:pt idx="3">
                  <c:v>0.18979000000000004</c:v>
                </c:pt>
                <c:pt idx="4">
                  <c:v>0.24850000000000005</c:v>
                </c:pt>
                <c:pt idx="5">
                  <c:v>0.36656000000000011</c:v>
                </c:pt>
                <c:pt idx="6">
                  <c:v>0.43619000000000002</c:v>
                </c:pt>
                <c:pt idx="7">
                  <c:v>0.44282000000000016</c:v>
                </c:pt>
                <c:pt idx="8">
                  <c:v>0.4353100000000002</c:v>
                </c:pt>
                <c:pt idx="9">
                  <c:v>0.44223000000000001</c:v>
                </c:pt>
              </c:numCache>
            </c:numRef>
          </c:yVal>
          <c:smooth val="0"/>
        </c:ser>
        <c:ser>
          <c:idx val="1"/>
          <c:order val="1"/>
          <c:tx>
            <c:v>Allura Xper</c:v>
          </c:tx>
          <c:spPr>
            <a:ln w="25400">
              <a:solidFill>
                <a:srgbClr val="FF0000"/>
              </a:solidFill>
              <a:prstDash val="sysDot"/>
            </a:ln>
          </c:spPr>
          <c:marker>
            <c:symbol val="circle"/>
            <c:size val="6"/>
            <c:spPr>
              <a:solidFill>
                <a:srgbClr val="FF0000"/>
              </a:solidFill>
              <a:ln>
                <a:solidFill>
                  <a:srgbClr val="FF0000"/>
                </a:solidFill>
              </a:ln>
            </c:spPr>
          </c:marker>
          <c:xVal>
            <c:numRef>
              <c:f>cardio!$A$18:$A$27</c:f>
              <c:numCache>
                <c:formatCode>General</c:formatCode>
                <c:ptCount val="10"/>
                <c:pt idx="0">
                  <c:v>15</c:v>
                </c:pt>
                <c:pt idx="1">
                  <c:v>18</c:v>
                </c:pt>
                <c:pt idx="2">
                  <c:v>20</c:v>
                </c:pt>
                <c:pt idx="3">
                  <c:v>23</c:v>
                </c:pt>
                <c:pt idx="4">
                  <c:v>25</c:v>
                </c:pt>
                <c:pt idx="5">
                  <c:v>28</c:v>
                </c:pt>
                <c:pt idx="6">
                  <c:v>30</c:v>
                </c:pt>
                <c:pt idx="7">
                  <c:v>33</c:v>
                </c:pt>
                <c:pt idx="8">
                  <c:v>35</c:v>
                </c:pt>
                <c:pt idx="9">
                  <c:v>38</c:v>
                </c:pt>
              </c:numCache>
            </c:numRef>
          </c:xVal>
          <c:yVal>
            <c:numRef>
              <c:f>cardio!$E$18:$E$27</c:f>
              <c:numCache>
                <c:formatCode>General</c:formatCode>
                <c:ptCount val="10"/>
                <c:pt idx="0">
                  <c:v>6.7870000000000014E-2</c:v>
                </c:pt>
                <c:pt idx="1">
                  <c:v>0.12442000000000003</c:v>
                </c:pt>
                <c:pt idx="2">
                  <c:v>0.18187999999999999</c:v>
                </c:pt>
                <c:pt idx="3">
                  <c:v>0.3144200000000002</c:v>
                </c:pt>
                <c:pt idx="4">
                  <c:v>0.44624999999999998</c:v>
                </c:pt>
                <c:pt idx="5">
                  <c:v>0.66267000000000031</c:v>
                </c:pt>
                <c:pt idx="6">
                  <c:v>0.83001000000000003</c:v>
                </c:pt>
                <c:pt idx="7">
                  <c:v>0.82755999999999996</c:v>
                </c:pt>
                <c:pt idx="8">
                  <c:v>0.83435999999999999</c:v>
                </c:pt>
                <c:pt idx="9">
                  <c:v>0.83220000000000005</c:v>
                </c:pt>
              </c:numCache>
            </c:numRef>
          </c:yVal>
          <c:smooth val="0"/>
        </c:ser>
        <c:dLbls>
          <c:showLegendKey val="0"/>
          <c:showVal val="0"/>
          <c:showCatName val="0"/>
          <c:showSerName val="0"/>
          <c:showPercent val="0"/>
          <c:showBubbleSize val="0"/>
        </c:dLbls>
        <c:axId val="383465400"/>
        <c:axId val="383465792"/>
      </c:scatterChart>
      <c:valAx>
        <c:axId val="383465400"/>
        <c:scaling>
          <c:orientation val="minMax"/>
          <c:max val="30"/>
          <c:min val="20"/>
        </c:scaling>
        <c:delete val="0"/>
        <c:axPos val="b"/>
        <c:majorGridlines/>
        <c:title>
          <c:tx>
            <c:rich>
              <a:bodyPr/>
              <a:lstStyle/>
              <a:p>
                <a:pPr>
                  <a:defRPr/>
                </a:pPr>
                <a:r>
                  <a:rPr lang="en-US"/>
                  <a:t>Equivalent patient thickness [cm]</a:t>
                </a:r>
              </a:p>
            </c:rich>
          </c:tx>
          <c:overlay val="0"/>
        </c:title>
        <c:numFmt formatCode="General" sourceLinked="1"/>
        <c:majorTickMark val="out"/>
        <c:minorTickMark val="none"/>
        <c:tickLblPos val="nextTo"/>
        <c:crossAx val="383465792"/>
        <c:crosses val="autoZero"/>
        <c:crossBetween val="midCat"/>
        <c:majorUnit val="2.5"/>
      </c:valAx>
      <c:valAx>
        <c:axId val="383465792"/>
        <c:scaling>
          <c:orientation val="minMax"/>
          <c:max val="1"/>
          <c:min val="0"/>
        </c:scaling>
        <c:delete val="0"/>
        <c:axPos val="l"/>
        <c:majorGridlines/>
        <c:title>
          <c:tx>
            <c:rich>
              <a:bodyPr rot="-5400000" vert="horz"/>
              <a:lstStyle/>
              <a:p>
                <a:pPr>
                  <a:defRPr/>
                </a:pPr>
                <a:r>
                  <a:rPr lang="en-US"/>
                  <a:t>patient entrance dose rate [mGy/s]</a:t>
                </a:r>
              </a:p>
            </c:rich>
          </c:tx>
          <c:overlay val="0"/>
        </c:title>
        <c:numFmt formatCode="General" sourceLinked="1"/>
        <c:majorTickMark val="out"/>
        <c:minorTickMark val="none"/>
        <c:tickLblPos val="nextTo"/>
        <c:crossAx val="383465400"/>
        <c:crosses val="autoZero"/>
        <c:crossBetween val="midCat"/>
      </c:valAx>
    </c:plotArea>
    <c:legend>
      <c:legendPos val="l"/>
      <c:layout>
        <c:manualLayout>
          <c:xMode val="edge"/>
          <c:yMode val="edge"/>
          <c:x val="0.18333333333333343"/>
          <c:y val="0.22902307360833621"/>
          <c:w val="0.24298622047244106"/>
          <c:h val="0.14394358914090974"/>
        </c:manualLayout>
      </c:layout>
      <c:overlay val="1"/>
      <c:spPr>
        <a:solidFill>
          <a:schemeClr val="bg1">
            <a:lumMod val="95000"/>
          </a:schemeClr>
        </a:solidFill>
      </c:spPr>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1"/>
                </a:solidFill>
                <a:latin typeface="Times New Roman" pitchFamily="18" charset="0"/>
              </a:defRPr>
            </a:lvl1pPr>
          </a:lstStyle>
          <a:p>
            <a:pPr>
              <a:defRPr/>
            </a:pPr>
            <a:endParaRPr lang="en-US"/>
          </a:p>
        </p:txBody>
      </p:sp>
      <p:sp>
        <p:nvSpPr>
          <p:cNvPr id="409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latin typeface="Times New Roman" pitchFamily="18" charset="0"/>
              </a:defRPr>
            </a:lvl1pPr>
          </a:lstStyle>
          <a:p>
            <a:pPr>
              <a:defRPr/>
            </a:pPr>
            <a:endParaRPr lang="en-US"/>
          </a:p>
        </p:txBody>
      </p:sp>
      <p:sp>
        <p:nvSpPr>
          <p:cNvPr id="410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latin typeface="Times New Roman" pitchFamily="18" charset="0"/>
              </a:defRPr>
            </a:lvl1pPr>
          </a:lstStyle>
          <a:p>
            <a:pPr>
              <a:defRPr/>
            </a:pPr>
            <a:endParaRPr lang="en-US"/>
          </a:p>
        </p:txBody>
      </p:sp>
      <p:sp>
        <p:nvSpPr>
          <p:cNvPr id="410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latin typeface="Times New Roman" pitchFamily="18" charset="0"/>
              </a:defRPr>
            </a:lvl1pPr>
          </a:lstStyle>
          <a:p>
            <a:pPr>
              <a:defRPr/>
            </a:pPr>
            <a:fld id="{2F3467B3-0FEC-4720-956C-E5AB400889CA}" type="slidenum">
              <a:rPr lang="en-US"/>
              <a:pPr>
                <a:defRPr/>
              </a:pPr>
              <a:t>‹#›</a:t>
            </a:fld>
            <a:endParaRPr lang="en-US"/>
          </a:p>
        </p:txBody>
      </p:sp>
    </p:spTree>
    <p:extLst>
      <p:ext uri="{BB962C8B-B14F-4D97-AF65-F5344CB8AC3E}">
        <p14:creationId xmlns:p14="http://schemas.microsoft.com/office/powerpoint/2010/main" val="909847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1"/>
                </a:solidFill>
                <a:latin typeface="Times New Roman" pitchFamily="18" charset="0"/>
              </a:defRPr>
            </a:lvl1pPr>
          </a:lstStyle>
          <a:p>
            <a:pPr>
              <a:defRPr/>
            </a:pPr>
            <a:endParaRPr lang="en-US"/>
          </a:p>
        </p:txBody>
      </p:sp>
      <p:sp>
        <p:nvSpPr>
          <p:cNvPr id="512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latin typeface="Times New Roman" pitchFamily="18" charset="0"/>
              </a:defRPr>
            </a:lvl1pPr>
          </a:lstStyle>
          <a:p>
            <a:pPr>
              <a:defRPr/>
            </a:pPr>
            <a:endParaRPr lang="en-US"/>
          </a:p>
        </p:txBody>
      </p:sp>
      <p:sp>
        <p:nvSpPr>
          <p:cNvPr id="2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Textmasterformate durch Klicken bearbeiten</a:t>
            </a:r>
          </a:p>
          <a:p>
            <a:pPr lvl="1"/>
            <a:r>
              <a:rPr lang="en-US" noProof="0" smtClean="0"/>
              <a:t>Zweite Ebene</a:t>
            </a:r>
          </a:p>
          <a:p>
            <a:pPr lvl="2"/>
            <a:r>
              <a:rPr lang="en-US" noProof="0" smtClean="0"/>
              <a:t>Dritte Ebene</a:t>
            </a:r>
          </a:p>
          <a:p>
            <a:pPr lvl="3"/>
            <a:r>
              <a:rPr lang="en-US" noProof="0" smtClean="0"/>
              <a:t>Vierte Ebene</a:t>
            </a:r>
          </a:p>
          <a:p>
            <a:pPr lvl="4"/>
            <a:r>
              <a:rPr lang="en-US" noProof="0" smtClean="0"/>
              <a:t>Fünfte Ebene</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latin typeface="Times New Roman" pitchFamily="18" charset="0"/>
              </a:defRPr>
            </a:lvl1pPr>
          </a:lstStyle>
          <a:p>
            <a:pPr>
              <a:defRPr/>
            </a:pPr>
            <a:endParaRPr 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latin typeface="Times New Roman" pitchFamily="18" charset="0"/>
              </a:defRPr>
            </a:lvl1pPr>
          </a:lstStyle>
          <a:p>
            <a:pPr>
              <a:defRPr/>
            </a:pPr>
            <a:fld id="{9319F19A-ADC0-40BB-9274-813D166E6F1C}" type="slidenum">
              <a:rPr lang="en-US"/>
              <a:pPr>
                <a:defRPr/>
              </a:pPr>
              <a:t>‹#›</a:t>
            </a:fld>
            <a:endParaRPr lang="en-US"/>
          </a:p>
        </p:txBody>
      </p:sp>
    </p:spTree>
    <p:extLst>
      <p:ext uri="{BB962C8B-B14F-4D97-AF65-F5344CB8AC3E}">
        <p14:creationId xmlns:p14="http://schemas.microsoft.com/office/powerpoint/2010/main" val="2433524481"/>
      </p:ext>
    </p:extLst>
  </p:cSld>
  <p:clrMap bg1="lt1" tx1="dk1" bg2="lt2" tx2="dk2" accent1="accent1" accent2="accent2" accent3="accent3" accent4="accent4" accent5="accent5" accent6="accent6" hlink="hlink" folHlink="folHlink"/>
  <p:notesStyle>
    <a:lvl1pPr algn="l" defTabSz="912813"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5613" algn="l" defTabSz="912813"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2813" algn="l" defTabSz="912813"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0013" algn="l" defTabSz="912813"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7213" algn="l" defTabSz="912813"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319F19A-ADC0-40BB-9274-813D166E6F1C}" type="slidenum">
              <a:rPr lang="en-US" smtClean="0"/>
              <a:pPr>
                <a:defRPr/>
              </a:pPr>
              <a:t>1</a:t>
            </a:fld>
            <a:endParaRPr lang="en-US"/>
          </a:p>
        </p:txBody>
      </p:sp>
    </p:spTree>
    <p:extLst>
      <p:ext uri="{BB962C8B-B14F-4D97-AF65-F5344CB8AC3E}">
        <p14:creationId xmlns:p14="http://schemas.microsoft.com/office/powerpoint/2010/main" val="3480006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319F19A-ADC0-40BB-9274-813D166E6F1C}" type="slidenum">
              <a:rPr lang="en-US" smtClean="0"/>
              <a:pPr>
                <a:defRPr/>
              </a:pPr>
              <a:t>15</a:t>
            </a:fld>
            <a:endParaRPr lang="en-US"/>
          </a:p>
        </p:txBody>
      </p:sp>
    </p:spTree>
    <p:extLst>
      <p:ext uri="{BB962C8B-B14F-4D97-AF65-F5344CB8AC3E}">
        <p14:creationId xmlns:p14="http://schemas.microsoft.com/office/powerpoint/2010/main" val="37512607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Artifact is taped</a:t>
            </a:r>
            <a:r>
              <a:rPr lang="en-US" baseline="0" dirty="0" smtClean="0"/>
              <a:t> to the detector… shows up in Clarity as the phone rotates</a:t>
            </a:r>
          </a:p>
          <a:p>
            <a:endParaRPr lang="en-US" baseline="0" dirty="0" smtClean="0"/>
          </a:p>
          <a:p>
            <a:r>
              <a:rPr lang="en-US" baseline="0" dirty="0" smtClean="0"/>
              <a:t>In clinical image.. The NIS shows up on clarity (taped to detector)</a:t>
            </a:r>
          </a:p>
          <a:p>
            <a:endParaRPr lang="en-US" baseline="0" dirty="0" smtClean="0"/>
          </a:p>
          <a:p>
            <a:r>
              <a:rPr lang="en-US" baseline="0" dirty="0" smtClean="0"/>
              <a:t>Use slide 24-25 from SB deck…</a:t>
            </a:r>
          </a:p>
          <a:p>
            <a:endParaRPr lang="en-US" baseline="0" dirty="0" smtClean="0"/>
          </a:p>
          <a:p>
            <a:r>
              <a:rPr lang="en-US" baseline="0" dirty="0" smtClean="0"/>
              <a:t>SB:  structure in the skull adds considerable amount of noise… very small movements that you could not do by hand… Lots of calcium variables in the skull… interior surface is not regular</a:t>
            </a:r>
          </a:p>
          <a:p>
            <a:endParaRPr lang="en-US" baseline="0" dirty="0" smtClean="0"/>
          </a:p>
          <a:p>
            <a:r>
              <a:rPr lang="en-US" baseline="0" dirty="0" smtClean="0"/>
              <a:t>SB:  Xper…can only do by hand and it is chunky… Clarity does it at </a:t>
            </a:r>
            <a:r>
              <a:rPr lang="en-US" baseline="0" dirty="0" err="1" smtClean="0"/>
              <a:t>subpixel</a:t>
            </a:r>
            <a:r>
              <a:rPr lang="en-US" baseline="0" dirty="0" smtClean="0"/>
              <a:t> level (</a:t>
            </a:r>
            <a:r>
              <a:rPr lang="en-US" baseline="0" dirty="0" err="1" smtClean="0"/>
              <a:t>interpelate</a:t>
            </a:r>
            <a:r>
              <a:rPr lang="en-US" baseline="0" dirty="0" smtClean="0"/>
              <a:t>).   Competition is not real time.  SMS is post processing.  We are confident that it does not </a:t>
            </a:r>
            <a:r>
              <a:rPr lang="en-US" baseline="0" dirty="0" err="1" smtClean="0"/>
              <a:t>detereriorate</a:t>
            </a:r>
            <a:r>
              <a:rPr lang="en-US" baseline="0" dirty="0" smtClean="0"/>
              <a:t> IQ</a:t>
            </a:r>
            <a:endParaRPr lang="en-US" dirty="0"/>
          </a:p>
        </p:txBody>
      </p:sp>
      <p:sp>
        <p:nvSpPr>
          <p:cNvPr id="4" name="Slide Number Placeholder 3"/>
          <p:cNvSpPr>
            <a:spLocks noGrp="1"/>
          </p:cNvSpPr>
          <p:nvPr>
            <p:ph type="sldNum" sz="quarter" idx="10"/>
          </p:nvPr>
        </p:nvSpPr>
        <p:spPr/>
        <p:txBody>
          <a:bodyPr/>
          <a:lstStyle/>
          <a:p>
            <a:pPr>
              <a:defRPr/>
            </a:pPr>
            <a:fld id="{9319F19A-ADC0-40BB-9274-813D166E6F1C}" type="slidenum">
              <a:rPr smtClean="0"/>
              <a:pPr>
                <a:defRPr/>
              </a:pPr>
              <a:t>17</a:t>
            </a:fld>
            <a:endParaRPr/>
          </a:p>
        </p:txBody>
      </p:sp>
    </p:spTree>
    <p:extLst>
      <p:ext uri="{BB962C8B-B14F-4D97-AF65-F5344CB8AC3E}">
        <p14:creationId xmlns:p14="http://schemas.microsoft.com/office/powerpoint/2010/main" val="21682927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C33A642-F8EC-4698-A1D4-CAA28B042206}" type="slidenum">
              <a:rPr lang="en-US" smtClean="0"/>
              <a:pPr/>
              <a:t>18</a:t>
            </a:fld>
            <a:endParaRPr lang="en-US"/>
          </a:p>
        </p:txBody>
      </p:sp>
    </p:spTree>
    <p:extLst>
      <p:ext uri="{BB962C8B-B14F-4D97-AF65-F5344CB8AC3E}">
        <p14:creationId xmlns:p14="http://schemas.microsoft.com/office/powerpoint/2010/main" val="3274334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SB:   vascular</a:t>
            </a:r>
            <a:r>
              <a:rPr lang="en-US" baseline="0" dirty="0" smtClean="0"/>
              <a:t> examples…?  Don’t mention.  For non-subtracted applications….</a:t>
            </a:r>
          </a:p>
          <a:p>
            <a:r>
              <a:rPr lang="en-US" baseline="0" dirty="0" smtClean="0"/>
              <a:t>ERCP:  gall blander removal.  Retrograde.  Done in an </a:t>
            </a:r>
            <a:r>
              <a:rPr lang="en-US" baseline="0" dirty="0" err="1" smtClean="0"/>
              <a:t>unsubtracted</a:t>
            </a:r>
            <a:r>
              <a:rPr lang="en-US" baseline="0" dirty="0" smtClean="0"/>
              <a:t> way with lots of motion…</a:t>
            </a:r>
          </a:p>
          <a:p>
            <a:endParaRPr lang="en-US" baseline="0" dirty="0" smtClean="0"/>
          </a:p>
          <a:p>
            <a:r>
              <a:rPr lang="en-US" baseline="0" dirty="0" smtClean="0"/>
              <a:t>We can do </a:t>
            </a:r>
            <a:r>
              <a:rPr lang="en-US" baseline="0" dirty="0" err="1" smtClean="0"/>
              <a:t>unsubtracted</a:t>
            </a:r>
            <a:r>
              <a:rPr lang="en-US" baseline="0" dirty="0" smtClean="0"/>
              <a:t> </a:t>
            </a:r>
            <a:r>
              <a:rPr lang="en-US" baseline="0" dirty="0" err="1" smtClean="0"/>
              <a:t>acquistion</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9319F19A-ADC0-40BB-9274-813D166E6F1C}" type="slidenum">
              <a:rPr lang="en-US" smtClean="0"/>
              <a:pPr>
                <a:defRPr/>
              </a:pPr>
              <a:t>19</a:t>
            </a:fld>
            <a:endParaRPr lang="en-US"/>
          </a:p>
        </p:txBody>
      </p:sp>
    </p:spTree>
    <p:extLst>
      <p:ext uri="{BB962C8B-B14F-4D97-AF65-F5344CB8AC3E}">
        <p14:creationId xmlns:p14="http://schemas.microsoft.com/office/powerpoint/2010/main" val="40734667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the detail here…</a:t>
            </a:r>
          </a:p>
          <a:p>
            <a:endParaRPr lang="en-US" dirty="0" smtClean="0"/>
          </a:p>
          <a:p>
            <a:r>
              <a:rPr lang="en-US" dirty="0" smtClean="0"/>
              <a:t>Is this on</a:t>
            </a:r>
            <a:r>
              <a:rPr lang="en-US" baseline="0" dirty="0" smtClean="0"/>
              <a:t> a physician variable</a:t>
            </a:r>
          </a:p>
          <a:p>
            <a:endParaRPr lang="en-US" baseline="0" dirty="0" smtClean="0"/>
          </a:p>
          <a:p>
            <a:r>
              <a:rPr lang="en-US" baseline="0" dirty="0" smtClean="0"/>
              <a:t>Auto tuning for contrast edge bright???</a:t>
            </a:r>
          </a:p>
          <a:p>
            <a:endParaRPr lang="en-US" baseline="0" dirty="0" smtClean="0"/>
          </a:p>
          <a:p>
            <a:r>
              <a:rPr lang="en-US" baseline="0" dirty="0" smtClean="0"/>
              <a:t>Is “we cooked this for you”</a:t>
            </a:r>
          </a:p>
          <a:p>
            <a:endParaRPr lang="en-US" baseline="0" dirty="0" smtClean="0"/>
          </a:p>
          <a:p>
            <a:r>
              <a:rPr lang="en-US" sz="1200" dirty="0" smtClean="0">
                <a:solidFill>
                  <a:srgbClr val="FF0000"/>
                </a:solidFill>
              </a:rPr>
              <a:t>SB:  Tune to taste??? Or do we set this an forget it…</a:t>
            </a:r>
          </a:p>
          <a:p>
            <a:r>
              <a:rPr lang="en-US" sz="1200" dirty="0" smtClean="0">
                <a:solidFill>
                  <a:srgbClr val="FF0000"/>
                </a:solidFill>
              </a:rPr>
              <a:t>My notes say “set by EPX’s but adjustable from default”</a:t>
            </a:r>
          </a:p>
          <a:p>
            <a:r>
              <a:rPr lang="en-US" sz="1200" dirty="0" smtClean="0">
                <a:solidFill>
                  <a:srgbClr val="FF0000"/>
                </a:solidFill>
              </a:rPr>
              <a:t>End user cannot change, but FSE can… and we have a number of “looks”</a:t>
            </a:r>
          </a:p>
          <a:p>
            <a:r>
              <a:rPr lang="en-US" sz="1200" dirty="0" smtClean="0">
                <a:solidFill>
                  <a:srgbClr val="FF0000"/>
                </a:solidFill>
              </a:rPr>
              <a:t>Like Unique in DR.  End users don’t change</a:t>
            </a:r>
          </a:p>
          <a:p>
            <a:r>
              <a:rPr lang="en-US" sz="1200" dirty="0" smtClean="0">
                <a:solidFill>
                  <a:srgbClr val="FF0000"/>
                </a:solidFill>
              </a:rPr>
              <a:t>We do have sets to choose from…presets on a equalizer. Get image</a:t>
            </a:r>
          </a:p>
          <a:p>
            <a:endParaRPr lang="en-US" baseline="0" dirty="0" smtClean="0"/>
          </a:p>
        </p:txBody>
      </p:sp>
      <p:sp>
        <p:nvSpPr>
          <p:cNvPr id="4" name="Slide Number Placeholder 3"/>
          <p:cNvSpPr>
            <a:spLocks noGrp="1"/>
          </p:cNvSpPr>
          <p:nvPr>
            <p:ph type="sldNum" sz="quarter" idx="10"/>
          </p:nvPr>
        </p:nvSpPr>
        <p:spPr/>
        <p:txBody>
          <a:bodyPr/>
          <a:lstStyle/>
          <a:p>
            <a:pPr>
              <a:defRPr/>
            </a:pPr>
            <a:fld id="{9319F19A-ADC0-40BB-9274-813D166E6F1C}" type="slidenum">
              <a:rPr smtClean="0"/>
              <a:pPr>
                <a:defRPr/>
              </a:pPr>
              <a:t>20</a:t>
            </a:fld>
            <a:endParaRPr/>
          </a:p>
        </p:txBody>
      </p:sp>
    </p:spTree>
    <p:extLst>
      <p:ext uri="{BB962C8B-B14F-4D97-AF65-F5344CB8AC3E}">
        <p14:creationId xmlns:p14="http://schemas.microsoft.com/office/powerpoint/2010/main" val="421374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319F19A-ADC0-40BB-9274-813D166E6F1C}" type="slidenum">
              <a:rPr lang="en-US" smtClean="0"/>
              <a:pPr>
                <a:defRPr/>
              </a:pPr>
              <a:t>5</a:t>
            </a:fld>
            <a:endParaRPr lang="en-US"/>
          </a:p>
        </p:txBody>
      </p:sp>
    </p:spTree>
    <p:extLst>
      <p:ext uri="{BB962C8B-B14F-4D97-AF65-F5344CB8AC3E}">
        <p14:creationId xmlns:p14="http://schemas.microsoft.com/office/powerpoint/2010/main" val="2704630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319F19A-ADC0-40BB-9274-813D166E6F1C}" type="slidenum">
              <a:rPr lang="en-US" smtClean="0"/>
              <a:pPr>
                <a:defRPr/>
              </a:pPr>
              <a:t>7</a:t>
            </a:fld>
            <a:endParaRPr lang="en-US"/>
          </a:p>
        </p:txBody>
      </p:sp>
    </p:spTree>
    <p:extLst>
      <p:ext uri="{BB962C8B-B14F-4D97-AF65-F5344CB8AC3E}">
        <p14:creationId xmlns:p14="http://schemas.microsoft.com/office/powerpoint/2010/main" val="1325199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Your</a:t>
            </a:r>
            <a:r>
              <a:rPr lang="en-US" baseline="0" dirty="0" smtClean="0"/>
              <a:t> challenge is to minimize dose (according to the ALARA principle) and reduce the usage of contrast medium.</a:t>
            </a:r>
          </a:p>
          <a:p>
            <a:r>
              <a:rPr lang="en-US" baseline="0" dirty="0" smtClean="0"/>
              <a:t>At the same time, you need appropriate Image Quality in order diagnose and treat your patients. Making this even more challenging are the trends that patients are becoming more obese (which requires more X-ray power) and procedures are becoming more complex and last longer (which increases the cumulative dose).</a:t>
            </a:r>
            <a:endParaRPr lang="en-US" dirty="0"/>
          </a:p>
        </p:txBody>
      </p:sp>
      <p:sp>
        <p:nvSpPr>
          <p:cNvPr id="4" name="Slide Number Placeholder 3"/>
          <p:cNvSpPr>
            <a:spLocks noGrp="1"/>
          </p:cNvSpPr>
          <p:nvPr>
            <p:ph type="sldNum" sz="quarter" idx="10"/>
          </p:nvPr>
        </p:nvSpPr>
        <p:spPr/>
        <p:txBody>
          <a:bodyPr/>
          <a:lstStyle/>
          <a:p>
            <a:fld id="{6C33A642-F8EC-4698-A1D4-CAA28B042206}" type="slidenum">
              <a:rPr lang="en-US" smtClean="0"/>
              <a:pPr/>
              <a:t>9</a:t>
            </a:fld>
            <a:endParaRPr lang="en-US" dirty="0"/>
          </a:p>
        </p:txBody>
      </p:sp>
    </p:spTree>
    <p:extLst>
      <p:ext uri="{BB962C8B-B14F-4D97-AF65-F5344CB8AC3E}">
        <p14:creationId xmlns:p14="http://schemas.microsoft.com/office/powerpoint/2010/main" val="27983168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C33A642-F8EC-4698-A1D4-CAA28B042206}" type="slidenum">
              <a:rPr lang="en-US" smtClean="0"/>
              <a:pPr/>
              <a:t>10</a:t>
            </a:fld>
            <a:endParaRPr lang="en-US" dirty="0"/>
          </a:p>
        </p:txBody>
      </p:sp>
    </p:spTree>
    <p:extLst>
      <p:ext uri="{BB962C8B-B14F-4D97-AF65-F5344CB8AC3E}">
        <p14:creationId xmlns:p14="http://schemas.microsoft.com/office/powerpoint/2010/main" val="3994953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baseline="0" dirty="0" smtClean="0"/>
              <a:t>SB:   Clinical application specific image processing…optimal for each application…</a:t>
            </a:r>
          </a:p>
          <a:p>
            <a:endParaRPr lang="en-US" baseline="0" dirty="0" smtClean="0"/>
          </a:p>
          <a:p>
            <a:r>
              <a:rPr lang="en-US" baseline="0" dirty="0" smtClean="0"/>
              <a:t>RSNA oral history…. Which is a form of parallel computing… </a:t>
            </a:r>
          </a:p>
          <a:p>
            <a:r>
              <a:rPr lang="en-US" baseline="0" dirty="0" smtClean="0"/>
              <a:t>On slide prompting terms…</a:t>
            </a:r>
          </a:p>
          <a:p>
            <a:endParaRPr lang="en-US" baseline="0" dirty="0" smtClean="0"/>
          </a:p>
          <a:p>
            <a:r>
              <a:rPr lang="en-US" baseline="0" dirty="0" err="1" smtClean="0"/>
              <a:t>Segwey</a:t>
            </a:r>
            <a:r>
              <a:rPr lang="en-US" baseline="0" dirty="0" smtClean="0"/>
              <a:t> to video for more Clarity...</a:t>
            </a:r>
          </a:p>
          <a:p>
            <a:endParaRPr lang="en-US" baseline="0" dirty="0" smtClean="0"/>
          </a:p>
          <a:p>
            <a:r>
              <a:rPr lang="en-US" baseline="0" dirty="0" smtClean="0"/>
              <a:t>ClarityIQ starts with a group of scientists at Philips Research who designed an “optimized image processing” environment for live medical imaging… in essence taking maximum advantage of recent improvements in “parallel computing” – really having multiple processing steps being applied to data simultaneously…</a:t>
            </a:r>
          </a:p>
          <a:p>
            <a:endParaRPr lang="en-US" baseline="0" dirty="0" smtClean="0"/>
          </a:p>
          <a:p>
            <a:r>
              <a:rPr lang="en-US" baseline="0" dirty="0" smtClean="0"/>
              <a:t>Anyway…ClarityIQ, then, refers not only to HOW the system optimizes the image – the image processing itself – but also the IMPACT on the rest of the imaging system from this new approach.  For example, by reducing noise and motion, less detector dose is required to make an acceptable image… and the system can use a smaller focal spot for improved image sharpness and employ more filtration for reduced scatter……</a:t>
            </a:r>
          </a:p>
          <a:p>
            <a:endParaRPr lang="en-US" baseline="0" dirty="0" smtClean="0"/>
          </a:p>
          <a:p>
            <a:r>
              <a:rPr lang="en-US" baseline="0" dirty="0" smtClean="0"/>
              <a:t>Let’s view this short video animation for a quick summary, then discuss more of the detail thereafter…</a:t>
            </a:r>
          </a:p>
          <a:p>
            <a:endParaRPr lang="en-US" baseline="0" dirty="0" smtClean="0"/>
          </a:p>
          <a:p>
            <a:endParaRPr lang="en-US" baseline="0" dirty="0" smtClean="0"/>
          </a:p>
          <a:p>
            <a:endParaRPr lang="en-US" baseline="0" dirty="0" smtClean="0"/>
          </a:p>
          <a:p>
            <a:endParaRPr lang="en-US" baseline="0" dirty="0" smtClean="0"/>
          </a:p>
          <a:p>
            <a:r>
              <a:rPr lang="en-US" baseline="0" dirty="0" smtClean="0"/>
              <a:t>=====================================</a:t>
            </a:r>
          </a:p>
          <a:p>
            <a:r>
              <a:rPr lang="en-US" baseline="0" dirty="0" smtClean="0"/>
              <a:t>“Clarity IQ shows the impact of the latest developments in parallel computing on angiography…”</a:t>
            </a:r>
          </a:p>
          <a:p>
            <a:endParaRPr lang="en-US" baseline="0" dirty="0" smtClean="0"/>
          </a:p>
          <a:p>
            <a:r>
              <a:rPr lang="en-US" baseline="0" dirty="0" smtClean="0"/>
              <a:t>Staff at Philips Research designed an image processing environment that had the speed and flexibility to make SIMULTANEOUS image enhancements along a range of parameters.</a:t>
            </a:r>
          </a:p>
          <a:p>
            <a:endParaRPr lang="en-US" baseline="0" dirty="0" smtClean="0"/>
          </a:p>
          <a:p>
            <a:r>
              <a:rPr lang="en-US" baseline="0" dirty="0" smtClean="0"/>
              <a:t>In essence, they created an ideal image processing environment and then traced the impact BACK through the image pipeline.  Example… with ideal image processing, we needed less dose to the detector, could keep more spectral filtration in the beam, could remain on small focal spot, etc…</a:t>
            </a:r>
          </a:p>
          <a:p>
            <a:endParaRPr lang="en-US" baseline="0" dirty="0" smtClean="0"/>
          </a:p>
          <a:p>
            <a:endParaRPr lang="en-US" baseline="0" dirty="0" smtClean="0"/>
          </a:p>
          <a:p>
            <a:r>
              <a:rPr lang="en-US" baseline="0" dirty="0" smtClean="0"/>
              <a:t>Go to next slide to play video</a:t>
            </a:r>
          </a:p>
          <a:p>
            <a:endParaRPr lang="en-US" baseline="0" dirty="0" smtClean="0"/>
          </a:p>
        </p:txBody>
      </p:sp>
      <p:sp>
        <p:nvSpPr>
          <p:cNvPr id="4" name="Slide Number Placeholder 3"/>
          <p:cNvSpPr>
            <a:spLocks noGrp="1"/>
          </p:cNvSpPr>
          <p:nvPr>
            <p:ph type="sldNum" sz="quarter" idx="10"/>
          </p:nvPr>
        </p:nvSpPr>
        <p:spPr/>
        <p:txBody>
          <a:bodyPr/>
          <a:lstStyle/>
          <a:p>
            <a:pPr>
              <a:defRPr/>
            </a:pPr>
            <a:fld id="{F7B6CCDF-2628-4E3F-ACD9-8135D3B43917}" type="slidenum">
              <a:rPr lang="en-US" smtClean="0"/>
              <a:pPr>
                <a:defRPr/>
              </a:pPr>
              <a:t>11</a:t>
            </a:fld>
            <a:endParaRPr lang="en-US"/>
          </a:p>
        </p:txBody>
      </p:sp>
    </p:spTree>
    <p:extLst>
      <p:ext uri="{BB962C8B-B14F-4D97-AF65-F5344CB8AC3E}">
        <p14:creationId xmlns:p14="http://schemas.microsoft.com/office/powerpoint/2010/main" val="38365315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319F19A-ADC0-40BB-9274-813D166E6F1C}" type="slidenum">
              <a:rPr lang="en-US" smtClean="0"/>
              <a:pPr>
                <a:defRPr/>
              </a:pPr>
              <a:t>12</a:t>
            </a:fld>
            <a:endParaRPr lang="en-US"/>
          </a:p>
        </p:txBody>
      </p:sp>
    </p:spTree>
    <p:extLst>
      <p:ext uri="{BB962C8B-B14F-4D97-AF65-F5344CB8AC3E}">
        <p14:creationId xmlns:p14="http://schemas.microsoft.com/office/powerpoint/2010/main" val="41993572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a:defRPr/>
            </a:pPr>
            <a:endParaRPr lang="en-GB" sz="1200" dirty="0" smtClean="0">
              <a:latin typeface="Calibri" pitchFamily="34" charset="0"/>
            </a:endParaRPr>
          </a:p>
          <a:p>
            <a:pPr>
              <a:defRPr/>
            </a:pPr>
            <a:r>
              <a:rPr lang="en-US" sz="1800" b="1" dirty="0" smtClean="0">
                <a:solidFill>
                  <a:schemeClr val="tx1"/>
                </a:solidFill>
                <a:latin typeface="Calibri" pitchFamily="34" charset="0"/>
              </a:rPr>
              <a:t>Key point here is:</a:t>
            </a:r>
          </a:p>
          <a:p>
            <a:pPr>
              <a:defRPr/>
            </a:pPr>
            <a:endParaRPr lang="en-US" sz="1800" b="1" dirty="0" smtClean="0">
              <a:solidFill>
                <a:schemeClr val="tx1"/>
              </a:solidFill>
              <a:latin typeface="Calibri" pitchFamily="34" charset="0"/>
            </a:endParaRPr>
          </a:p>
          <a:p>
            <a:pPr>
              <a:defRPr/>
            </a:pPr>
            <a:r>
              <a:rPr lang="en-US" sz="1800" b="1" dirty="0" smtClean="0">
                <a:solidFill>
                  <a:schemeClr val="tx1"/>
                </a:solidFill>
                <a:latin typeface="Calibri" pitchFamily="34" charset="0"/>
              </a:rPr>
              <a:t>Clarity is not just software... it is a SW/HW system to provide high quality imaging at low dose levels.</a:t>
            </a:r>
          </a:p>
          <a:p>
            <a:pPr>
              <a:defRPr/>
            </a:pPr>
            <a:endParaRPr lang="en-US" sz="1800" b="1" dirty="0" smtClean="0">
              <a:solidFill>
                <a:schemeClr val="tx1"/>
              </a:solidFill>
              <a:latin typeface="Calibri" pitchFamily="34" charset="0"/>
            </a:endParaRPr>
          </a:p>
          <a:p>
            <a:pPr>
              <a:defRPr/>
            </a:pPr>
            <a:r>
              <a:rPr lang="en-US" sz="1800" b="1" dirty="0" smtClean="0">
                <a:solidFill>
                  <a:schemeClr val="tx1"/>
                </a:solidFill>
                <a:latin typeface="Calibri" pitchFamily="34" charset="0"/>
              </a:rPr>
              <a:t>Image processing (motion comp, noise reduction, filtering) allows us to 'accept' a less-beautiful image on the detector (less photons)...which enables more filtration, small focal spot, etc.</a:t>
            </a:r>
          </a:p>
          <a:p>
            <a:pPr>
              <a:defRPr/>
            </a:pPr>
            <a:endParaRPr lang="en-US" sz="1800" b="1" dirty="0" smtClean="0">
              <a:solidFill>
                <a:schemeClr val="tx1"/>
              </a:solidFill>
              <a:latin typeface="Calibri" pitchFamily="34" charset="0"/>
            </a:endParaRPr>
          </a:p>
          <a:p>
            <a:pPr>
              <a:defRPr/>
            </a:pPr>
            <a:r>
              <a:rPr lang="en-US" sz="1800" b="1" dirty="0" smtClean="0">
                <a:solidFill>
                  <a:schemeClr val="tx1"/>
                </a:solidFill>
                <a:latin typeface="Calibri" pitchFamily="34" charset="0"/>
              </a:rPr>
              <a:t>LINK the SW to HW...</a:t>
            </a:r>
            <a:endParaRPr lang="en-GB" sz="1800" b="1" dirty="0" smtClean="0">
              <a:solidFill>
                <a:schemeClr val="tx1"/>
              </a:solidFill>
              <a:latin typeface="Calibri" pitchFamily="34" charset="0"/>
            </a:endParaRPr>
          </a:p>
          <a:p>
            <a:pPr>
              <a:defRPr/>
            </a:pPr>
            <a:r>
              <a:rPr lang="en-GB" sz="1800" b="1" dirty="0" err="1" smtClean="0">
                <a:solidFill>
                  <a:schemeClr val="tx1"/>
                </a:solidFill>
                <a:latin typeface="Calibri" pitchFamily="34" charset="0"/>
              </a:rPr>
              <a:t>ClarityIQ</a:t>
            </a:r>
            <a:r>
              <a:rPr lang="en-GB" sz="1800" b="1" dirty="0" smtClean="0">
                <a:solidFill>
                  <a:schemeClr val="tx1"/>
                </a:solidFill>
                <a:latin typeface="Calibri" pitchFamily="34" charset="0"/>
              </a:rPr>
              <a:t> technology comprises:</a:t>
            </a:r>
          </a:p>
          <a:p>
            <a:pPr>
              <a:defRPr/>
            </a:pPr>
            <a:endParaRPr lang="en-GB" sz="1400" dirty="0" smtClean="0">
              <a:solidFill>
                <a:schemeClr val="tx1"/>
              </a:solidFill>
              <a:latin typeface="Calibri" pitchFamily="34" charset="0"/>
            </a:endParaRPr>
          </a:p>
          <a:p>
            <a:pPr>
              <a:defRPr/>
            </a:pPr>
            <a:r>
              <a:rPr lang="en-US" sz="1400" b="1" dirty="0" smtClean="0">
                <a:solidFill>
                  <a:schemeClr val="tx1"/>
                </a:solidFill>
              </a:rPr>
              <a:t>Powerful image processing technology</a:t>
            </a:r>
            <a:endParaRPr lang="en-US" sz="1400" dirty="0" smtClean="0">
              <a:solidFill>
                <a:schemeClr val="tx1"/>
              </a:solidFill>
            </a:endParaRPr>
          </a:p>
          <a:p>
            <a:pPr>
              <a:defRPr/>
            </a:pPr>
            <a:r>
              <a:rPr lang="en-US" sz="1200" dirty="0" err="1" smtClean="0">
                <a:solidFill>
                  <a:schemeClr val="tx1"/>
                </a:solidFill>
              </a:rPr>
              <a:t>ClarityIQ</a:t>
            </a:r>
            <a:r>
              <a:rPr lang="en-US" sz="1200" dirty="0" smtClean="0">
                <a:solidFill>
                  <a:schemeClr val="tx1"/>
                </a:solidFill>
              </a:rPr>
              <a:t> incorporates powerful state-of-the-art image processing technology, developed by Philips Research, all working in real-time enabled by the latest computing technology:</a:t>
            </a:r>
          </a:p>
          <a:p>
            <a:pPr>
              <a:defRPr/>
            </a:pPr>
            <a:r>
              <a:rPr lang="en-US" sz="1200" dirty="0" smtClean="0">
                <a:solidFill>
                  <a:schemeClr val="tx1"/>
                </a:solidFill>
              </a:rPr>
              <a:t>• Noise and artefact reduction, also on moving structures and objects;</a:t>
            </a:r>
          </a:p>
          <a:p>
            <a:pPr>
              <a:defRPr/>
            </a:pPr>
            <a:r>
              <a:rPr lang="en-US" sz="1200" dirty="0" smtClean="0">
                <a:solidFill>
                  <a:schemeClr val="tx1"/>
                </a:solidFill>
              </a:rPr>
              <a:t>• Image enhancement and edge sharpening;</a:t>
            </a:r>
          </a:p>
          <a:p>
            <a:pPr>
              <a:buFont typeface="Arial" pitchFamily="34" charset="0"/>
              <a:buChar char="•"/>
              <a:defRPr/>
            </a:pPr>
            <a:r>
              <a:rPr lang="en-US" sz="1200" dirty="0" smtClean="0">
                <a:solidFill>
                  <a:schemeClr val="tx1"/>
                </a:solidFill>
              </a:rPr>
              <a:t> Automatic real-time patient and accidental table motion correction on live images</a:t>
            </a:r>
          </a:p>
          <a:p>
            <a:pPr>
              <a:buFont typeface="Arial" pitchFamily="34" charset="0"/>
              <a:buChar char="•"/>
              <a:defRPr/>
            </a:pPr>
            <a:endParaRPr lang="en-US" sz="1400" dirty="0" smtClean="0">
              <a:solidFill>
                <a:schemeClr val="tx1"/>
              </a:solidFill>
            </a:endParaRPr>
          </a:p>
          <a:p>
            <a:pPr>
              <a:defRPr/>
            </a:pPr>
            <a:r>
              <a:rPr lang="en-US" sz="1400" b="1" dirty="0" smtClean="0">
                <a:solidFill>
                  <a:schemeClr val="tx1"/>
                </a:solidFill>
              </a:rPr>
              <a:t>Flexible digital imaging pipeline</a:t>
            </a:r>
            <a:endParaRPr lang="en-US" sz="1400" dirty="0" smtClean="0">
              <a:solidFill>
                <a:schemeClr val="tx1"/>
              </a:solidFill>
            </a:endParaRPr>
          </a:p>
          <a:p>
            <a:pPr>
              <a:defRPr/>
            </a:pPr>
            <a:r>
              <a:rPr lang="en-GB" sz="1200" b="1" dirty="0" err="1" smtClean="0">
                <a:solidFill>
                  <a:schemeClr val="tx1"/>
                </a:solidFill>
                <a:latin typeface="Calibri" pitchFamily="34" charset="0"/>
              </a:rPr>
              <a:t>ClarityIQ</a:t>
            </a:r>
            <a:r>
              <a:rPr lang="en-GB" sz="1200" b="1" dirty="0" smtClean="0">
                <a:solidFill>
                  <a:schemeClr val="tx1"/>
                </a:solidFill>
                <a:latin typeface="Calibri" pitchFamily="34" charset="0"/>
              </a:rPr>
              <a:t> </a:t>
            </a:r>
            <a:r>
              <a:rPr lang="en-US" sz="1200" dirty="0" smtClean="0">
                <a:solidFill>
                  <a:schemeClr val="tx1"/>
                </a:solidFill>
              </a:rPr>
              <a:t>systems have a flexible digital imaging pipeline from tube to display that is tailored for each and every application area such as Cardio or </a:t>
            </a:r>
            <a:r>
              <a:rPr lang="en-US" sz="1200" dirty="0" err="1" smtClean="0">
                <a:solidFill>
                  <a:schemeClr val="tx1"/>
                </a:solidFill>
              </a:rPr>
              <a:t>Neuro</a:t>
            </a:r>
            <a:r>
              <a:rPr lang="en-US" sz="1200" dirty="0" smtClean="0">
                <a:solidFill>
                  <a:schemeClr val="tx1"/>
                </a:solidFill>
              </a:rPr>
              <a:t>. This gives the flexibility to select virtually unlimited application-specific configurations and obtain superb images at a fraction of the dose for every intervention.</a:t>
            </a:r>
            <a:endParaRPr lang="en-US" sz="1200" strike="dblStrike" dirty="0" smtClean="0">
              <a:solidFill>
                <a:schemeClr val="tx1"/>
              </a:solidFill>
            </a:endParaRPr>
          </a:p>
          <a:p>
            <a:pPr>
              <a:defRPr/>
            </a:pPr>
            <a:endParaRPr lang="en-US" sz="1200" dirty="0" smtClean="0">
              <a:solidFill>
                <a:schemeClr val="tx1"/>
              </a:solidFill>
            </a:endParaRPr>
          </a:p>
          <a:p>
            <a:pPr>
              <a:defRPr/>
            </a:pPr>
            <a:r>
              <a:rPr lang="en-US" sz="1400" b="1" dirty="0" smtClean="0">
                <a:solidFill>
                  <a:schemeClr val="tx1"/>
                </a:solidFill>
              </a:rPr>
              <a:t>Clinically fine-tuned parameters across the entire imaging chain.</a:t>
            </a:r>
            <a:endParaRPr lang="en-US" sz="1400" dirty="0" smtClean="0">
              <a:solidFill>
                <a:schemeClr val="tx1"/>
              </a:solidFill>
            </a:endParaRPr>
          </a:p>
          <a:p>
            <a:pPr>
              <a:defRPr/>
            </a:pPr>
            <a:r>
              <a:rPr lang="en-US" sz="1200" dirty="0" smtClean="0">
                <a:solidFill>
                  <a:schemeClr val="tx1"/>
                </a:solidFill>
              </a:rPr>
              <a:t>With </a:t>
            </a:r>
            <a:r>
              <a:rPr lang="en-US" sz="1200" dirty="0" err="1" smtClean="0">
                <a:solidFill>
                  <a:schemeClr val="tx1"/>
                </a:solidFill>
              </a:rPr>
              <a:t>ClarityIQ</a:t>
            </a:r>
            <a:r>
              <a:rPr lang="en-US" sz="1200" dirty="0" smtClean="0">
                <a:solidFill>
                  <a:schemeClr val="tx1"/>
                </a:solidFill>
              </a:rPr>
              <a:t> over 500 system parameters are fine-tuned for each application area; the result of years of Philips clinical leadership. It is now possible to filter out more Xray radiation, use smaller focal spot sizes, shorter pulses, thereby fully </a:t>
            </a:r>
            <a:r>
              <a:rPr lang="en-US" sz="1200" dirty="0" err="1" smtClean="0">
                <a:solidFill>
                  <a:schemeClr val="tx1"/>
                </a:solidFill>
              </a:rPr>
              <a:t>utilising</a:t>
            </a:r>
            <a:r>
              <a:rPr lang="en-US" sz="1200" dirty="0" smtClean="0">
                <a:solidFill>
                  <a:schemeClr val="tx1"/>
                </a:solidFill>
              </a:rPr>
              <a:t> the unique capabilities of the Philips MRC X-ray tube: </a:t>
            </a:r>
            <a:r>
              <a:rPr lang="en-US" sz="1200" i="1" dirty="0" smtClean="0">
                <a:solidFill>
                  <a:schemeClr val="tx1"/>
                </a:solidFill>
              </a:rPr>
              <a:t>Less dose every time you step on the pedal.</a:t>
            </a:r>
            <a:endParaRPr lang="en-US" sz="1200" i="1" dirty="0">
              <a:solidFill>
                <a:schemeClr val="tx1"/>
              </a:solidFill>
            </a:endParaRPr>
          </a:p>
        </p:txBody>
      </p:sp>
      <p:sp>
        <p:nvSpPr>
          <p:cNvPr id="4" name="Slide Number Placeholder 3"/>
          <p:cNvSpPr>
            <a:spLocks noGrp="1"/>
          </p:cNvSpPr>
          <p:nvPr>
            <p:ph type="sldNum" sz="quarter" idx="10"/>
          </p:nvPr>
        </p:nvSpPr>
        <p:spPr/>
        <p:txBody>
          <a:bodyPr/>
          <a:lstStyle/>
          <a:p>
            <a:fld id="{6C33A642-F8EC-4698-A1D4-CAA28B042206}" type="slidenum">
              <a:rPr lang="en-US" smtClean="0"/>
              <a:pPr/>
              <a:t>13</a:t>
            </a:fld>
            <a:endParaRPr lang="en-US"/>
          </a:p>
        </p:txBody>
      </p:sp>
    </p:spTree>
    <p:extLst>
      <p:ext uri="{BB962C8B-B14F-4D97-AF65-F5344CB8AC3E}">
        <p14:creationId xmlns:p14="http://schemas.microsoft.com/office/powerpoint/2010/main" val="35409898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a:defRPr/>
            </a:pPr>
            <a:r>
              <a:rPr lang="en-US" sz="1200" dirty="0" smtClean="0">
                <a:latin typeface="Calibri" pitchFamily="34" charset="0"/>
              </a:rPr>
              <a:t> Stress PMNI with definitions</a:t>
            </a:r>
          </a:p>
          <a:p>
            <a:pPr>
              <a:defRPr/>
            </a:pPr>
            <a:endParaRPr lang="en-US" sz="1200" dirty="0" smtClean="0">
              <a:latin typeface="Calibri" pitchFamily="34" charset="0"/>
            </a:endParaRPr>
          </a:p>
          <a:p>
            <a:pPr>
              <a:defRPr/>
            </a:pPr>
            <a:r>
              <a:rPr lang="en-US" sz="1200" dirty="0" smtClean="0">
                <a:latin typeface="Calibri" pitchFamily="34" charset="0"/>
              </a:rPr>
              <a:t>P=pixel shift</a:t>
            </a:r>
          </a:p>
          <a:p>
            <a:pPr>
              <a:defRPr/>
            </a:pPr>
            <a:r>
              <a:rPr lang="en-US" sz="1200" dirty="0" smtClean="0">
                <a:latin typeface="Calibri" pitchFamily="34" charset="0"/>
              </a:rPr>
              <a:t>M=Motion comp</a:t>
            </a:r>
          </a:p>
          <a:p>
            <a:pPr>
              <a:defRPr/>
            </a:pPr>
            <a:r>
              <a:rPr lang="en-US" sz="1200" dirty="0" smtClean="0">
                <a:latin typeface="Calibri" pitchFamily="34" charset="0"/>
              </a:rPr>
              <a:t>N=Noise reduction</a:t>
            </a:r>
          </a:p>
          <a:p>
            <a:pPr>
              <a:defRPr/>
            </a:pPr>
            <a:r>
              <a:rPr lang="en-US" sz="1200" dirty="0" smtClean="0">
                <a:latin typeface="Calibri" pitchFamily="34" charset="0"/>
              </a:rPr>
              <a:t>I = Image enhancement.</a:t>
            </a:r>
          </a:p>
          <a:p>
            <a:pPr>
              <a:defRPr/>
            </a:pPr>
            <a:endParaRPr lang="en-US" sz="1200" dirty="0" smtClean="0">
              <a:latin typeface="Calibri" pitchFamily="34" charset="0"/>
            </a:endParaRPr>
          </a:p>
          <a:p>
            <a:pPr>
              <a:defRPr/>
            </a:pPr>
            <a:r>
              <a:rPr lang="en-US" sz="1200" dirty="0" smtClean="0">
                <a:latin typeface="Calibri" pitchFamily="34" charset="0"/>
              </a:rPr>
              <a:t>REAL TIME</a:t>
            </a:r>
            <a:endParaRPr lang="en-GB" sz="1200" dirty="0" smtClean="0">
              <a:latin typeface="Calibri" pitchFamily="34" charset="0"/>
            </a:endParaRPr>
          </a:p>
          <a:p>
            <a:pPr>
              <a:defRPr/>
            </a:pPr>
            <a:r>
              <a:rPr lang="en-GB" sz="1200" dirty="0" smtClean="0">
                <a:latin typeface="Calibri" pitchFamily="34" charset="0"/>
              </a:rPr>
              <a:t>Put PMNI into #1</a:t>
            </a:r>
          </a:p>
          <a:p>
            <a:pPr>
              <a:defRPr/>
            </a:pPr>
            <a:r>
              <a:rPr lang="en-GB" sz="1200" dirty="0" smtClean="0">
                <a:latin typeface="Calibri" pitchFamily="34" charset="0"/>
              </a:rPr>
              <a:t>Close #1 with #2 comment on flex</a:t>
            </a:r>
          </a:p>
          <a:p>
            <a:pPr>
              <a:defRPr/>
            </a:pPr>
            <a:r>
              <a:rPr lang="en-GB" sz="1200" dirty="0" smtClean="0">
                <a:latin typeface="Calibri" pitchFamily="34" charset="0"/>
              </a:rPr>
              <a:t>End</a:t>
            </a:r>
            <a:r>
              <a:rPr lang="en-GB" sz="1200" baseline="0" dirty="0" smtClean="0">
                <a:latin typeface="Calibri" pitchFamily="34" charset="0"/>
              </a:rPr>
              <a:t> with current #3 showing impact on rest of the system</a:t>
            </a:r>
            <a:endParaRPr lang="en-GB" sz="1200" dirty="0" smtClean="0">
              <a:latin typeface="Calibri" pitchFamily="34" charset="0"/>
            </a:endParaRPr>
          </a:p>
          <a:p>
            <a:pPr>
              <a:defRPr/>
            </a:pPr>
            <a:endParaRPr lang="en-GB" sz="1200" dirty="0" smtClean="0">
              <a:latin typeface="Calibri" pitchFamily="34" charset="0"/>
            </a:endParaRPr>
          </a:p>
          <a:p>
            <a:pPr>
              <a:defRPr/>
            </a:pPr>
            <a:r>
              <a:rPr lang="en-GB" sz="1200" dirty="0" smtClean="0">
                <a:latin typeface="Calibri" pitchFamily="34" charset="0"/>
              </a:rPr>
              <a:t>SB:  #2 optimized</a:t>
            </a:r>
            <a:r>
              <a:rPr lang="en-GB" sz="1200" baseline="0" dirty="0" smtClean="0">
                <a:latin typeface="Calibri" pitchFamily="34" charset="0"/>
              </a:rPr>
              <a:t> for clinical application, and is more flexible in how it applies different image processing… for subtracted and non subtracted images; order of </a:t>
            </a:r>
            <a:r>
              <a:rPr lang="en-GB" sz="1200" baseline="0" dirty="0" err="1" smtClean="0">
                <a:latin typeface="Calibri" pitchFamily="34" charset="0"/>
              </a:rPr>
              <a:t>proc</a:t>
            </a:r>
            <a:r>
              <a:rPr lang="en-GB" sz="1200" baseline="0" dirty="0" smtClean="0">
                <a:latin typeface="Calibri" pitchFamily="34" charset="0"/>
              </a:rPr>
              <a:t> is more flexible… in the past, only noise reduction after subtraction…. Now we do it before subtraction…</a:t>
            </a:r>
            <a:endParaRPr lang="en-GB" sz="1200" dirty="0" smtClean="0">
              <a:latin typeface="Calibri" pitchFamily="34" charset="0"/>
            </a:endParaRPr>
          </a:p>
          <a:p>
            <a:pPr>
              <a:defRPr/>
            </a:pPr>
            <a:endParaRPr lang="en-GB" sz="1200" dirty="0" smtClean="0">
              <a:latin typeface="Calibri" pitchFamily="34" charset="0"/>
            </a:endParaRPr>
          </a:p>
          <a:p>
            <a:pPr>
              <a:defRPr/>
            </a:pPr>
            <a:endParaRPr lang="en-GB" sz="1200" dirty="0" smtClean="0">
              <a:latin typeface="Calibri" pitchFamily="34" charset="0"/>
            </a:endParaRPr>
          </a:p>
          <a:p>
            <a:pPr>
              <a:defRPr/>
            </a:pPr>
            <a:endParaRPr lang="en-GB" sz="1200" dirty="0" smtClean="0">
              <a:latin typeface="Calibri" pitchFamily="34" charset="0"/>
            </a:endParaRPr>
          </a:p>
          <a:p>
            <a:pPr>
              <a:defRPr/>
            </a:pPr>
            <a:endParaRPr lang="en-GB" sz="1200" dirty="0" smtClean="0">
              <a:latin typeface="Calibri" pitchFamily="34" charset="0"/>
            </a:endParaRPr>
          </a:p>
          <a:p>
            <a:pPr>
              <a:defRPr/>
            </a:pPr>
            <a:r>
              <a:rPr lang="en-GB" sz="1800" b="1" dirty="0" err="1" smtClean="0">
                <a:solidFill>
                  <a:schemeClr val="tx1"/>
                </a:solidFill>
                <a:latin typeface="Calibri" pitchFamily="34" charset="0"/>
              </a:rPr>
              <a:t>ClarityIQ</a:t>
            </a:r>
            <a:r>
              <a:rPr lang="en-GB" sz="1800" b="1" dirty="0" smtClean="0">
                <a:solidFill>
                  <a:schemeClr val="tx1"/>
                </a:solidFill>
                <a:latin typeface="Calibri" pitchFamily="34" charset="0"/>
              </a:rPr>
              <a:t> technology comprises:</a:t>
            </a:r>
          </a:p>
          <a:p>
            <a:pPr>
              <a:defRPr/>
            </a:pPr>
            <a:endParaRPr lang="en-GB" sz="1400" dirty="0" smtClean="0">
              <a:solidFill>
                <a:schemeClr val="tx1"/>
              </a:solidFill>
              <a:latin typeface="Calibri" pitchFamily="34" charset="0"/>
            </a:endParaRPr>
          </a:p>
          <a:p>
            <a:pPr>
              <a:defRPr/>
            </a:pPr>
            <a:r>
              <a:rPr lang="en-US" sz="1400" b="1" dirty="0" smtClean="0">
                <a:solidFill>
                  <a:schemeClr val="tx1"/>
                </a:solidFill>
              </a:rPr>
              <a:t>Powerful image processing technology</a:t>
            </a:r>
            <a:endParaRPr lang="en-US" sz="1400" dirty="0" smtClean="0">
              <a:solidFill>
                <a:schemeClr val="tx1"/>
              </a:solidFill>
            </a:endParaRPr>
          </a:p>
          <a:p>
            <a:pPr>
              <a:defRPr/>
            </a:pPr>
            <a:r>
              <a:rPr lang="en-US" sz="1200" dirty="0" err="1" smtClean="0">
                <a:solidFill>
                  <a:schemeClr val="tx1"/>
                </a:solidFill>
              </a:rPr>
              <a:t>ClarityIQ</a:t>
            </a:r>
            <a:r>
              <a:rPr lang="en-US" sz="1200" dirty="0" smtClean="0">
                <a:solidFill>
                  <a:schemeClr val="tx1"/>
                </a:solidFill>
              </a:rPr>
              <a:t> incorporates powerful state-of-the-art image processing technology, developed by Philips Research, all working in real-time enabled by the latest computing technology:</a:t>
            </a:r>
          </a:p>
          <a:p>
            <a:pPr>
              <a:defRPr/>
            </a:pPr>
            <a:r>
              <a:rPr lang="en-US" sz="1200" dirty="0" smtClean="0">
                <a:solidFill>
                  <a:schemeClr val="tx1"/>
                </a:solidFill>
              </a:rPr>
              <a:t>• Noise and artefact reduction, also on moving structures and objects;</a:t>
            </a:r>
          </a:p>
          <a:p>
            <a:pPr>
              <a:defRPr/>
            </a:pPr>
            <a:r>
              <a:rPr lang="en-US" sz="1200" dirty="0" smtClean="0">
                <a:solidFill>
                  <a:schemeClr val="tx1"/>
                </a:solidFill>
              </a:rPr>
              <a:t>• Image enhancement and edge sharpening;</a:t>
            </a:r>
          </a:p>
          <a:p>
            <a:pPr>
              <a:buFont typeface="Arial" pitchFamily="34" charset="0"/>
              <a:buChar char="•"/>
              <a:defRPr/>
            </a:pPr>
            <a:r>
              <a:rPr lang="en-US" sz="1200" dirty="0" smtClean="0">
                <a:solidFill>
                  <a:schemeClr val="tx1"/>
                </a:solidFill>
              </a:rPr>
              <a:t> Automatic real-time patient and accidental table motion correction on live images</a:t>
            </a:r>
          </a:p>
          <a:p>
            <a:pPr>
              <a:buFont typeface="Arial" pitchFamily="34" charset="0"/>
              <a:buChar char="•"/>
              <a:defRPr/>
            </a:pPr>
            <a:endParaRPr lang="en-US" sz="1400" dirty="0" smtClean="0">
              <a:solidFill>
                <a:schemeClr val="tx1"/>
              </a:solidFill>
            </a:endParaRPr>
          </a:p>
          <a:p>
            <a:pPr>
              <a:defRPr/>
            </a:pPr>
            <a:r>
              <a:rPr lang="en-US" sz="1400" b="1" dirty="0" smtClean="0">
                <a:solidFill>
                  <a:schemeClr val="tx1"/>
                </a:solidFill>
              </a:rPr>
              <a:t>Flexible digital imaging pipeline</a:t>
            </a:r>
            <a:endParaRPr lang="en-US" sz="1400" dirty="0" smtClean="0">
              <a:solidFill>
                <a:schemeClr val="tx1"/>
              </a:solidFill>
            </a:endParaRPr>
          </a:p>
          <a:p>
            <a:pPr>
              <a:defRPr/>
            </a:pPr>
            <a:r>
              <a:rPr lang="en-GB" sz="1200" b="1" dirty="0" err="1" smtClean="0">
                <a:solidFill>
                  <a:schemeClr val="tx1"/>
                </a:solidFill>
                <a:latin typeface="Calibri" pitchFamily="34" charset="0"/>
              </a:rPr>
              <a:t>ClarityIQ</a:t>
            </a:r>
            <a:r>
              <a:rPr lang="en-GB" sz="1200" b="1" dirty="0" smtClean="0">
                <a:solidFill>
                  <a:schemeClr val="tx1"/>
                </a:solidFill>
                <a:latin typeface="Calibri" pitchFamily="34" charset="0"/>
              </a:rPr>
              <a:t> </a:t>
            </a:r>
            <a:r>
              <a:rPr lang="en-US" sz="1200" dirty="0" smtClean="0">
                <a:solidFill>
                  <a:schemeClr val="tx1"/>
                </a:solidFill>
              </a:rPr>
              <a:t>systems have a flexible digital imaging pipeline from tube to display that is tailored for each and every application area such as Cardio or </a:t>
            </a:r>
            <a:r>
              <a:rPr lang="en-US" sz="1200" dirty="0" err="1" smtClean="0">
                <a:solidFill>
                  <a:schemeClr val="tx1"/>
                </a:solidFill>
              </a:rPr>
              <a:t>Neuro</a:t>
            </a:r>
            <a:r>
              <a:rPr lang="en-US" sz="1200" dirty="0" smtClean="0">
                <a:solidFill>
                  <a:schemeClr val="tx1"/>
                </a:solidFill>
              </a:rPr>
              <a:t>. This gives the flexibility to select virtually unlimited application-specific configurations and obtain superb images at a fraction of the dose for every intervention.</a:t>
            </a:r>
            <a:endParaRPr lang="en-US" sz="1200" strike="dblStrike" dirty="0" smtClean="0">
              <a:solidFill>
                <a:schemeClr val="tx1"/>
              </a:solidFill>
            </a:endParaRPr>
          </a:p>
          <a:p>
            <a:pPr>
              <a:defRPr/>
            </a:pPr>
            <a:endParaRPr lang="en-US" sz="1200" dirty="0" smtClean="0">
              <a:solidFill>
                <a:schemeClr val="tx1"/>
              </a:solidFill>
            </a:endParaRPr>
          </a:p>
          <a:p>
            <a:pPr>
              <a:defRPr/>
            </a:pPr>
            <a:r>
              <a:rPr lang="en-US" sz="1400" b="1" dirty="0" smtClean="0">
                <a:solidFill>
                  <a:schemeClr val="tx1"/>
                </a:solidFill>
              </a:rPr>
              <a:t>Clinically fine-tuned parameters across the entire imaging chain.</a:t>
            </a:r>
            <a:endParaRPr lang="en-US" sz="1400" dirty="0" smtClean="0">
              <a:solidFill>
                <a:schemeClr val="tx1"/>
              </a:solidFill>
            </a:endParaRPr>
          </a:p>
          <a:p>
            <a:pPr>
              <a:defRPr/>
            </a:pPr>
            <a:r>
              <a:rPr lang="en-US" sz="1200" dirty="0" smtClean="0">
                <a:solidFill>
                  <a:schemeClr val="tx1"/>
                </a:solidFill>
              </a:rPr>
              <a:t>With </a:t>
            </a:r>
            <a:r>
              <a:rPr lang="en-US" sz="1200" dirty="0" err="1" smtClean="0">
                <a:solidFill>
                  <a:schemeClr val="tx1"/>
                </a:solidFill>
              </a:rPr>
              <a:t>ClarityIQ</a:t>
            </a:r>
            <a:r>
              <a:rPr lang="en-US" sz="1200" dirty="0" smtClean="0">
                <a:solidFill>
                  <a:schemeClr val="tx1"/>
                </a:solidFill>
              </a:rPr>
              <a:t> over 500 system parameters are fine-tuned for each application area; the result of years of Philips clinical leadership. It is now possible to filter out more Xray radiation, use smaller focal spot sizes, shorter pulses, thereby fully </a:t>
            </a:r>
            <a:r>
              <a:rPr lang="en-US" sz="1200" dirty="0" err="1" smtClean="0">
                <a:solidFill>
                  <a:schemeClr val="tx1"/>
                </a:solidFill>
              </a:rPr>
              <a:t>utilising</a:t>
            </a:r>
            <a:r>
              <a:rPr lang="en-US" sz="1200" dirty="0" smtClean="0">
                <a:solidFill>
                  <a:schemeClr val="tx1"/>
                </a:solidFill>
              </a:rPr>
              <a:t> the unique capabilities of the Philips MRC X-ray tube: </a:t>
            </a:r>
            <a:r>
              <a:rPr lang="en-US" sz="1200" i="1" dirty="0" smtClean="0">
                <a:solidFill>
                  <a:schemeClr val="tx1"/>
                </a:solidFill>
              </a:rPr>
              <a:t>Less dose every time you step on the pedal.</a:t>
            </a:r>
            <a:endParaRPr lang="en-US" sz="1200" i="1" dirty="0">
              <a:solidFill>
                <a:schemeClr val="tx1"/>
              </a:solidFill>
            </a:endParaRPr>
          </a:p>
        </p:txBody>
      </p:sp>
      <p:sp>
        <p:nvSpPr>
          <p:cNvPr id="4" name="Slide Number Placeholder 3"/>
          <p:cNvSpPr>
            <a:spLocks noGrp="1"/>
          </p:cNvSpPr>
          <p:nvPr>
            <p:ph type="sldNum" sz="quarter" idx="10"/>
          </p:nvPr>
        </p:nvSpPr>
        <p:spPr/>
        <p:txBody>
          <a:bodyPr/>
          <a:lstStyle/>
          <a:p>
            <a:fld id="{6C33A642-F8EC-4698-A1D4-CAA28B042206}" type="slidenum">
              <a:rPr lang="en-US" smtClean="0"/>
              <a:pPr/>
              <a:t>14</a:t>
            </a:fld>
            <a:endParaRPr lang="en-US"/>
          </a:p>
        </p:txBody>
      </p:sp>
    </p:spTree>
    <p:extLst>
      <p:ext uri="{BB962C8B-B14F-4D97-AF65-F5344CB8AC3E}">
        <p14:creationId xmlns:p14="http://schemas.microsoft.com/office/powerpoint/2010/main" val="268394405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3.gif"/><Relationship Id="rId3" Type="http://schemas.openxmlformats.org/officeDocument/2006/relationships/tags" Target="../tags/tag12.xml"/><Relationship Id="rId7" Type="http://schemas.openxmlformats.org/officeDocument/2006/relationships/slideMaster" Target="../slideMasters/slideMaster1.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6" name="Footer Placeholder 5" hidden="1"/>
          <p:cNvSpPr>
            <a:spLocks noGrp="1"/>
          </p:cNvSpPr>
          <p:nvPr>
            <p:ph type="ftr" sz="quarter" idx="11"/>
            <p:custDataLst>
              <p:tags r:id="rId1"/>
            </p:custDataLst>
          </p:nvPr>
        </p:nvSpPr>
        <p:spPr>
          <a:xfrm>
            <a:off x="2032000" y="6578600"/>
            <a:ext cx="5080000" cy="152400"/>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b"/>
          <a:lstStyle>
            <a:lvl1pPr algn="ctr">
              <a:spcBef>
                <a:spcPts val="0"/>
              </a:spcBef>
              <a:spcAft>
                <a:spcPts val="0"/>
              </a:spcAft>
              <a:defRPr sz="800">
                <a:solidFill>
                  <a:srgbClr val="FFFFFF"/>
                </a:solidFill>
              </a:defRPr>
            </a:lvl1pPr>
          </a:lstStyle>
          <a:p>
            <a:endParaRPr lang="en-US"/>
          </a:p>
        </p:txBody>
      </p:sp>
      <p:sp>
        <p:nvSpPr>
          <p:cNvPr id="7" name="Date Placeholder 6" hidden="1"/>
          <p:cNvSpPr>
            <a:spLocks noGrp="1"/>
          </p:cNvSpPr>
          <p:nvPr>
            <p:ph type="dt" sz="quarter" idx="12"/>
            <p:custDataLst>
              <p:tags r:id="rId2"/>
            </p:custDataLst>
          </p:nvPr>
        </p:nvSpPr>
        <p:spPr>
          <a:xfrm>
            <a:off x="800100" y="5715000"/>
            <a:ext cx="7543800" cy="304800"/>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lstStyle>
            <a:lvl1pPr>
              <a:spcBef>
                <a:spcPts val="0"/>
              </a:spcBef>
              <a:spcAft>
                <a:spcPts val="0"/>
              </a:spcAft>
              <a:defRPr sz="1900">
                <a:solidFill>
                  <a:srgbClr val="FFFFFF"/>
                </a:solidFill>
              </a:defRPr>
            </a:lvl1pPr>
          </a:lstStyle>
          <a:p>
            <a:endParaRPr lang="en-US"/>
          </a:p>
        </p:txBody>
      </p:sp>
      <p:sp>
        <p:nvSpPr>
          <p:cNvPr id="2" name="Titel 1"/>
          <p:cNvSpPr>
            <a:spLocks noGrp="1"/>
          </p:cNvSpPr>
          <p:nvPr>
            <p:ph type="ctrTitle"/>
            <p:custDataLst>
              <p:tags r:id="rId3"/>
            </p:custDataLst>
          </p:nvPr>
        </p:nvSpPr>
        <p:spPr>
          <a:xfrm>
            <a:off x="800100" y="3690938"/>
            <a:ext cx="7543800" cy="1866900"/>
          </a:xfrm>
          <a:ln w="0"/>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lstStyle>
            <a:lvl1pPr algn="l" rtl="0" eaLnBrk="0" fontAlgn="base" hangingPunct="0">
              <a:spcBef>
                <a:spcPts val="0"/>
              </a:spcBef>
              <a:spcAft>
                <a:spcPts val="0"/>
              </a:spcAft>
              <a:buNone/>
              <a:defRPr sz="3400" b="0" i="0" u="none">
                <a:solidFill>
                  <a:srgbClr val="000000"/>
                </a:solidFill>
                <a:latin typeface="Arial"/>
              </a:defRPr>
            </a:lvl1pPr>
          </a:lstStyle>
          <a:p>
            <a:r>
              <a:rPr lang="de-DE" smtClean="0"/>
              <a:t>Titelmasterformat durch Klicken bearbeiten</a:t>
            </a:r>
            <a:endParaRPr lang="de-DE"/>
          </a:p>
        </p:txBody>
      </p:sp>
      <p:sp>
        <p:nvSpPr>
          <p:cNvPr id="3" name="Untertitel 2" hidden="1"/>
          <p:cNvSpPr>
            <a:spLocks noGrp="1"/>
          </p:cNvSpPr>
          <p:nvPr>
            <p:ph type="subTitle" idx="1"/>
            <p:custDataLst>
              <p:tags r:id="rId4"/>
            </p:custDataLst>
          </p:nvPr>
        </p:nvSpPr>
        <p:spPr>
          <a:xfrm>
            <a:off x="800100" y="4762500"/>
            <a:ext cx="7543800" cy="304800"/>
          </a:xfrm>
          <a:ln w="0"/>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lstStyle>
            <a:lvl1pPr marL="342900" indent="-342900" algn="l">
              <a:lnSpc>
                <a:spcPct val="105000"/>
              </a:lnSpc>
              <a:spcBef>
                <a:spcPts val="0"/>
              </a:spcBef>
              <a:spcAft>
                <a:spcPts val="0"/>
              </a:spcAft>
              <a:buClrTx/>
              <a:buSzPct val="100000"/>
              <a:buFontTx/>
              <a:buChar char="•"/>
              <a:defRPr sz="1900" b="0" i="0" u="none">
                <a:solidFill>
                  <a:srgbClr val="FFFFFF"/>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pic>
        <p:nvPicPr>
          <p:cNvPr id="8" name="Picture 7"/>
          <p:cNvPicPr>
            <a:picLocks/>
          </p:cNvPicPr>
          <p:nvPr userDrawn="1">
            <p:custDataLst>
              <p:tags r:id="rId5"/>
            </p:custDataLst>
          </p:nvPr>
        </p:nvPicPr>
        <p:blipFill>
          <a:blip r:embed="rId8" cstate="print">
            <a:extLst>
              <a:ext uri="{28A0092B-C50C-407E-A947-70E740481C1C}">
                <a14:useLocalDpi xmlns:a14="http://schemas.microsoft.com/office/drawing/2010/main" val="0"/>
              </a:ext>
            </a:extLst>
          </a:blip>
          <a:stretch>
            <a:fillRect/>
          </a:stretch>
        </p:blipFill>
        <p:spPr>
          <a:xfrm>
            <a:off x="812800" y="812800"/>
            <a:ext cx="5721350" cy="1598613"/>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4" name="Rectangle 6" hidden="1"/>
          <p:cNvSpPr>
            <a:spLocks noGrp="1" noChangeArrowheads="1"/>
          </p:cNvSpPr>
          <p:nvPr>
            <p:ph type="sldNum" sz="quarter" idx="10"/>
            <p:custDataLst>
              <p:tags r:id="rId6"/>
            </p:custDataLst>
          </p:nvPr>
        </p:nvSpPr>
        <p:spPr>
          <a:xfrm>
            <a:off x="8578850" y="6578600"/>
            <a:ext cx="317500" cy="152400"/>
          </a:xfrm>
          <a:ln w="0"/>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lstStyle>
            <a:lvl1pPr>
              <a:spcBef>
                <a:spcPts val="0"/>
              </a:spcBef>
              <a:spcAft>
                <a:spcPts val="0"/>
              </a:spcAft>
              <a:defRPr>
                <a:solidFill>
                  <a:srgbClr val="FFFFFF"/>
                </a:solidFill>
              </a:defRPr>
            </a:lvl1pPr>
          </a:lstStyle>
          <a:p>
            <a:fld id="{FD68B77B-51EF-4902-8C0F-E85A58ACF1DB}" type="slidenum">
              <a:rPr lang="en-US" smtClean="0"/>
              <a:pPr/>
              <a:t>‹#›</a:t>
            </a:fld>
            <a:endParaRPr lang="en-US"/>
          </a:p>
        </p:txBody>
      </p:sp>
    </p:spTree>
    <p:extLst>
      <p:ext uri="{BB962C8B-B14F-4D97-AF65-F5344CB8AC3E}">
        <p14:creationId xmlns:p14="http://schemas.microsoft.com/office/powerpoint/2010/main" val="110000359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p>
            <a:fld id="{6448179D-2D8D-4884-930F-A56D18115D70}" type="slidenum">
              <a:rPr lang="en-US" smtClean="0"/>
              <a:pPr/>
              <a:t>‹#›</a:t>
            </a:fld>
            <a:endParaRPr lang="en-US"/>
          </a:p>
        </p:txBody>
      </p:sp>
      <p:sp>
        <p:nvSpPr>
          <p:cNvPr id="5" name="Date Placeholder 4"/>
          <p:cNvSpPr>
            <a:spLocks noGrp="1"/>
          </p:cNvSpPr>
          <p:nvPr>
            <p:ph type="dt" sz="half" idx="11"/>
          </p:nvPr>
        </p:nvSpPr>
        <p:spPr/>
        <p:txBody>
          <a:bodyPr/>
          <a:lstStyle/>
          <a:p>
            <a:fld id="{7E1432B7-0819-46E5-AB2B-D626FE22AE5D}" type="datetimeFigureOut">
              <a:rPr lang="en-US" smtClean="0"/>
              <a:pPr/>
              <a:t>4/28/2015</a:t>
            </a:fld>
            <a:endParaRPr lang="en-US"/>
          </a:p>
        </p:txBody>
      </p:sp>
    </p:spTree>
    <p:extLst>
      <p:ext uri="{BB962C8B-B14F-4D97-AF65-F5344CB8AC3E}">
        <p14:creationId xmlns:p14="http://schemas.microsoft.com/office/powerpoint/2010/main" val="262246655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B505C01A-8703-4B2F-B6FB-C435A0E95E69}" type="slidenum">
              <a:rPr lang="en-US" smtClean="0"/>
              <a:pPr/>
              <a:t>‹#›</a:t>
            </a:fld>
            <a:endParaRPr lang="en-US"/>
          </a:p>
        </p:txBody>
      </p:sp>
      <p:sp>
        <p:nvSpPr>
          <p:cNvPr id="4" name="Date Placeholder 3"/>
          <p:cNvSpPr>
            <a:spLocks noGrp="1"/>
          </p:cNvSpPr>
          <p:nvPr>
            <p:ph type="dt" sz="half" idx="11"/>
          </p:nvPr>
        </p:nvSpPr>
        <p:spPr/>
        <p:txBody>
          <a:bodyPr/>
          <a:lstStyle/>
          <a:p>
            <a:endParaRPr lang="de-DE"/>
          </a:p>
        </p:txBody>
      </p:sp>
    </p:spTree>
    <p:extLst>
      <p:ext uri="{BB962C8B-B14F-4D97-AF65-F5344CB8AC3E}">
        <p14:creationId xmlns:p14="http://schemas.microsoft.com/office/powerpoint/2010/main" val="394417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reserve="1">
  <p:cSld name="Title and 2-Column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92113" y="1714500"/>
            <a:ext cx="4103687" cy="4381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714500"/>
            <a:ext cx="4103688" cy="4381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p>
            <a:fld id="{6448179D-2D8D-4884-930F-A56D18115D70}" type="slidenum">
              <a:rPr lang="en-US" smtClean="0"/>
              <a:pPr/>
              <a:t>‹#›</a:t>
            </a:fld>
            <a:endParaRPr lang="en-US"/>
          </a:p>
        </p:txBody>
      </p:sp>
      <p:sp>
        <p:nvSpPr>
          <p:cNvPr id="6" name="Date Placeholder 5"/>
          <p:cNvSpPr>
            <a:spLocks noGrp="1"/>
          </p:cNvSpPr>
          <p:nvPr>
            <p:ph type="dt" sz="half" idx="11"/>
          </p:nvPr>
        </p:nvSpPr>
        <p:spPr/>
        <p:txBody>
          <a:bodyPr/>
          <a:lstStyle/>
          <a:p>
            <a:endParaRPr lang="en-US"/>
          </a:p>
        </p:txBody>
      </p:sp>
    </p:spTree>
    <p:extLst>
      <p:ext uri="{BB962C8B-B14F-4D97-AF65-F5344CB8AC3E}">
        <p14:creationId xmlns:p14="http://schemas.microsoft.com/office/powerpoint/2010/main" val="3499852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FEB6E23B-924B-48DD-A1DF-456706B4BC52}" type="slidenum">
              <a:rPr lang="en-US" smtClean="0"/>
              <a:pPr/>
              <a:t>‹#›</a:t>
            </a:fld>
            <a:endParaRPr lang="en-US" dirty="0"/>
          </a:p>
        </p:txBody>
      </p:sp>
    </p:spTree>
    <p:extLst>
      <p:ext uri="{BB962C8B-B14F-4D97-AF65-F5344CB8AC3E}">
        <p14:creationId xmlns:p14="http://schemas.microsoft.com/office/powerpoint/2010/main" val="284536334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6448179D-2D8D-4884-930F-A56D18115D70}" type="slidenum">
              <a:rPr lang="en-US" smtClean="0"/>
              <a:pPr/>
              <a:t>‹#›</a:t>
            </a:fld>
            <a:endParaRPr lang="en-US"/>
          </a:p>
        </p:txBody>
      </p:sp>
      <p:sp>
        <p:nvSpPr>
          <p:cNvPr id="3" name="Date Placeholder 2"/>
          <p:cNvSpPr>
            <a:spLocks noGrp="1"/>
          </p:cNvSpPr>
          <p:nvPr>
            <p:ph type="dt" sz="half" idx="11"/>
          </p:nvPr>
        </p:nvSpPr>
        <p:spPr/>
        <p:txBody>
          <a:bodyPr/>
          <a:lstStyle/>
          <a:p>
            <a:endParaRPr lang="en-US"/>
          </a:p>
        </p:txBody>
      </p:sp>
    </p:spTree>
    <p:extLst>
      <p:ext uri="{BB962C8B-B14F-4D97-AF65-F5344CB8AC3E}">
        <p14:creationId xmlns:p14="http://schemas.microsoft.com/office/powerpoint/2010/main" val="240873758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13" Type="http://schemas.openxmlformats.org/officeDocument/2006/relationships/tags" Target="../tags/tag7.xml"/><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tags" Target="../tags/tag6.xml"/><Relationship Id="rId17" Type="http://schemas.openxmlformats.org/officeDocument/2006/relationships/image" Target="../media/image2.gif"/><Relationship Id="rId2" Type="http://schemas.openxmlformats.org/officeDocument/2006/relationships/slideLayout" Target="../slideLayouts/slideLayout2.xml"/><Relationship Id="rId16" Type="http://schemas.openxmlformats.org/officeDocument/2006/relationships/image" Target="../media/image1.gi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5.xml"/><Relationship Id="rId5" Type="http://schemas.openxmlformats.org/officeDocument/2006/relationships/slideLayout" Target="../slideLayouts/slideLayout5.xml"/><Relationship Id="rId15" Type="http://schemas.openxmlformats.org/officeDocument/2006/relationships/tags" Target="../tags/tag9.xml"/><Relationship Id="rId10" Type="http://schemas.openxmlformats.org/officeDocument/2006/relationships/tags" Target="../tags/tag4.xml"/><Relationship Id="rId4" Type="http://schemas.openxmlformats.org/officeDocument/2006/relationships/slideLayout" Target="../slideLayouts/slideLayout4.xml"/><Relationship Id="rId9" Type="http://schemas.openxmlformats.org/officeDocument/2006/relationships/tags" Target="../tags/tag3.xml"/><Relationship Id="rId14" Type="http://schemas.openxmlformats.org/officeDocument/2006/relationships/tags" Target="../tags/tag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 name="Picture 5"/>
          <p:cNvPicPr>
            <a:picLocks/>
          </p:cNvPicPr>
          <p:nvPr userDrawn="1">
            <p:custDataLst>
              <p:tags r:id="rId8"/>
            </p:custDataLst>
          </p:nvPr>
        </p:nvPicPr>
        <p:blipFill>
          <a:blip r:embed="rId16" cstate="print">
            <a:extLst>
              <a:ext uri="{28A0092B-C50C-407E-A947-70E740481C1C}">
                <a14:useLocalDpi xmlns:a14="http://schemas.microsoft.com/office/drawing/2010/main" val="0"/>
              </a:ext>
            </a:extLst>
          </a:blip>
          <a:stretch>
            <a:fillRect/>
          </a:stretch>
        </p:blipFill>
        <p:spPr>
          <a:xfrm>
            <a:off x="0" y="0"/>
            <a:ext cx="9144000" cy="457200"/>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5" name="Picture 4"/>
          <p:cNvPicPr>
            <a:picLocks/>
          </p:cNvPicPr>
          <p:nvPr userDrawn="1">
            <p:custDataLst>
              <p:tags r:id="rId9"/>
            </p:custDataLst>
          </p:nvPr>
        </p:nvPicPr>
        <p:blipFill>
          <a:blip r:embed="rId17" cstate="print">
            <a:extLst>
              <a:ext uri="{28A0092B-C50C-407E-A947-70E740481C1C}">
                <a14:useLocalDpi xmlns:a14="http://schemas.microsoft.com/office/drawing/2010/main" val="0"/>
              </a:ext>
            </a:extLst>
          </a:blip>
          <a:stretch>
            <a:fillRect/>
          </a:stretch>
        </p:blipFill>
        <p:spPr>
          <a:xfrm>
            <a:off x="247650" y="130175"/>
            <a:ext cx="990600" cy="196850"/>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1027" name="Rectangle 2"/>
          <p:cNvSpPr>
            <a:spLocks noGrp="1" noChangeArrowheads="1"/>
          </p:cNvSpPr>
          <p:nvPr>
            <p:ph type="title"/>
            <p:custDataLst>
              <p:tags r:id="rId10"/>
            </p:custDataLst>
          </p:nvPr>
        </p:nvSpPr>
        <p:spPr bwMode="auto">
          <a:xfrm>
            <a:off x="392113" y="565150"/>
            <a:ext cx="8359775"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anchor="t" anchorCtr="0" compatLnSpc="1">
            <a:prstTxWarp prst="textNoShape">
              <a:avLst/>
            </a:prstTxWarp>
          </a:bodyPr>
          <a:lstStyle/>
          <a:p>
            <a:pPr lvl="0" algn="l" rtl="0" eaLnBrk="0" fontAlgn="base" hangingPunct="0">
              <a:spcBef>
                <a:spcPct val="0"/>
              </a:spcBef>
              <a:spcAft>
                <a:spcPct val="0"/>
              </a:spcAft>
              <a:buNone/>
            </a:pPr>
            <a:r>
              <a:rPr lang="en-US" smtClean="0"/>
              <a:t>Click to edit Master title style</a:t>
            </a:r>
          </a:p>
        </p:txBody>
      </p:sp>
      <p:sp>
        <p:nvSpPr>
          <p:cNvPr id="1030" name="Rectangle 6"/>
          <p:cNvSpPr>
            <a:spLocks noGrp="1" noChangeArrowheads="1"/>
          </p:cNvSpPr>
          <p:nvPr>
            <p:ph type="sldNum" sz="quarter" idx="4"/>
            <p:custDataLst>
              <p:tags r:id="rId11"/>
            </p:custDataLst>
          </p:nvPr>
        </p:nvSpPr>
        <p:spPr bwMode="auto">
          <a:xfrm>
            <a:off x="8578850" y="6578600"/>
            <a:ext cx="317500" cy="152400"/>
          </a:xfrm>
          <a:prstGeom prst="rect">
            <a:avLst/>
          </a:prstGeom>
          <a:noFill/>
          <a:ln w="0">
            <a:noFill/>
            <a:miter lim="800000"/>
            <a:headEnd/>
            <a:tailEnd/>
          </a:ln>
          <a:effectLst/>
          <a:extLs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anchor="t" anchorCtr="0" compatLnSpc="1">
            <a:prstTxWarp prst="textNoShape">
              <a:avLst/>
            </a:prstTxWarp>
          </a:bodyPr>
          <a:lstStyle>
            <a:lvl1pPr algn="r">
              <a:spcBef>
                <a:spcPts val="0"/>
              </a:spcBef>
              <a:spcAft>
                <a:spcPts val="0"/>
              </a:spcAft>
              <a:defRPr sz="1000">
                <a:solidFill>
                  <a:srgbClr val="000000"/>
                </a:solidFill>
              </a:defRPr>
            </a:lvl1pPr>
          </a:lstStyle>
          <a:p>
            <a:fld id="{6448179D-2D8D-4884-930F-A56D18115D70}" type="slidenum">
              <a:rPr lang="en-US" smtClean="0"/>
              <a:pPr/>
              <a:t>‹#›</a:t>
            </a:fld>
            <a:endParaRPr lang="en-US"/>
          </a:p>
        </p:txBody>
      </p:sp>
      <p:sp>
        <p:nvSpPr>
          <p:cNvPr id="1029" name="Rectangle 11"/>
          <p:cNvSpPr>
            <a:spLocks noGrp="1" noChangeArrowheads="1"/>
          </p:cNvSpPr>
          <p:nvPr>
            <p:ph type="body" idx="1"/>
            <p:custDataLst>
              <p:tags r:id="rId12"/>
            </p:custDataLst>
          </p:nvPr>
        </p:nvSpPr>
        <p:spPr bwMode="auto">
          <a:xfrm>
            <a:off x="392113" y="1714500"/>
            <a:ext cx="8359775" cy="4381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TextBox 3"/>
          <p:cNvSpPr txBox="1">
            <a:spLocks/>
          </p:cNvSpPr>
          <p:nvPr userDrawn="1">
            <p:custDataLst>
              <p:tags r:id="rId13"/>
            </p:custDataLst>
          </p:nvPr>
        </p:nvSpPr>
        <p:spPr>
          <a:xfrm>
            <a:off x="247650" y="6578600"/>
            <a:ext cx="1841500" cy="152400"/>
          </a:xfrm>
          <a:prstGeom prst="rect">
            <a:avLst/>
          </a:prstGeom>
          <a:noFill/>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b">
            <a:noAutofit/>
          </a:bodyPr>
          <a:lstStyle/>
          <a:p>
            <a:pPr>
              <a:spcBef>
                <a:spcPts val="0"/>
              </a:spcBef>
              <a:spcAft>
                <a:spcPts val="0"/>
              </a:spcAft>
            </a:pPr>
            <a:endParaRPr lang="en-US" sz="1000">
              <a:solidFill>
                <a:srgbClr val="000000"/>
              </a:solidFill>
            </a:endParaRPr>
          </a:p>
        </p:txBody>
      </p:sp>
      <p:sp>
        <p:nvSpPr>
          <p:cNvPr id="3" name="TextBox 2"/>
          <p:cNvSpPr txBox="1">
            <a:spLocks/>
          </p:cNvSpPr>
          <p:nvPr userDrawn="1">
            <p:custDataLst>
              <p:tags r:id="rId14"/>
            </p:custDataLst>
          </p:nvPr>
        </p:nvSpPr>
        <p:spPr>
          <a:xfrm>
            <a:off x="2032000" y="6578600"/>
            <a:ext cx="5080000" cy="152400"/>
          </a:xfrm>
          <a:prstGeom prst="rect">
            <a:avLst/>
          </a:prstGeom>
          <a:noFill/>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b">
            <a:noAutofit/>
          </a:bodyPr>
          <a:lstStyle/>
          <a:p>
            <a:pPr algn="ctr">
              <a:spcBef>
                <a:spcPts val="0"/>
              </a:spcBef>
              <a:spcAft>
                <a:spcPts val="0"/>
              </a:spcAft>
            </a:pPr>
            <a:r>
              <a:rPr lang="en-US" sz="800" smtClean="0">
                <a:solidFill>
                  <a:srgbClr val="000000"/>
                </a:solidFill>
              </a:rPr>
              <a:t>May 4, 2015</a:t>
            </a:r>
            <a:endParaRPr lang="en-US" sz="800" dirty="0">
              <a:solidFill>
                <a:srgbClr val="000000"/>
              </a:solidFill>
            </a:endParaRPr>
          </a:p>
        </p:txBody>
      </p:sp>
      <p:sp>
        <p:nvSpPr>
          <p:cNvPr id="7" name="Date Placeholder 6" hidden="1"/>
          <p:cNvSpPr>
            <a:spLocks noGrp="1"/>
          </p:cNvSpPr>
          <p:nvPr>
            <p:ph type="dt" sz="half" idx="2"/>
            <p:custDataLst>
              <p:tags r:id="rId15"/>
            </p:custDataLst>
          </p:nvPr>
        </p:nvSpPr>
        <p:spPr>
          <a:xfrm>
            <a:off x="800100" y="5715000"/>
            <a:ext cx="7543800" cy="304800"/>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ctr"/>
          <a:lstStyle>
            <a:lvl1pPr algn="l">
              <a:spcBef>
                <a:spcPts val="0"/>
              </a:spcBef>
              <a:spcAft>
                <a:spcPts val="0"/>
              </a:spcAft>
              <a:defRPr sz="1900">
                <a:solidFill>
                  <a:srgbClr val="FFFFFF"/>
                </a:solidFill>
              </a:defRPr>
            </a:lvl1pPr>
          </a:lstStyle>
          <a:p>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7" r:id="rId4"/>
    <p:sldLayoutId id="2147483658" r:id="rId5"/>
    <p:sldLayoutId id="2147483659" r:id="rId6"/>
  </p:sldLayoutIdLst>
  <p:timing>
    <p:tnLst>
      <p:par>
        <p:cTn id="1" dur="indefinite" restart="never" nodeType="tmRoot"/>
      </p:par>
    </p:tnLst>
  </p:timing>
  <p:txStyles>
    <p:titleStyle>
      <a:lvl1pPr algn="l" rtl="0" eaLnBrk="0" fontAlgn="base" hangingPunct="0">
        <a:spcBef>
          <a:spcPct val="0"/>
        </a:spcBef>
        <a:spcAft>
          <a:spcPct val="0"/>
        </a:spcAft>
        <a:defRPr sz="3000" b="0" i="0" u="none">
          <a:solidFill>
            <a:srgbClr val="000000"/>
          </a:solidFill>
          <a:latin typeface="Arial"/>
          <a:ea typeface="+mj-ea"/>
          <a:cs typeface="+mj-cs"/>
        </a:defRPr>
      </a:lvl1pPr>
      <a:lvl2pPr algn="l" rtl="0" eaLnBrk="0" fontAlgn="base" hangingPunct="0">
        <a:spcBef>
          <a:spcPct val="0"/>
        </a:spcBef>
        <a:spcAft>
          <a:spcPct val="0"/>
        </a:spcAft>
        <a:defRPr sz="3000">
          <a:solidFill>
            <a:srgbClr val="000000"/>
          </a:solidFill>
          <a:latin typeface="Arial" charset="0"/>
        </a:defRPr>
      </a:lvl2pPr>
      <a:lvl3pPr algn="l" rtl="0" eaLnBrk="0" fontAlgn="base" hangingPunct="0">
        <a:spcBef>
          <a:spcPct val="0"/>
        </a:spcBef>
        <a:spcAft>
          <a:spcPct val="0"/>
        </a:spcAft>
        <a:defRPr sz="3000">
          <a:solidFill>
            <a:srgbClr val="000000"/>
          </a:solidFill>
          <a:latin typeface="Arial" charset="0"/>
        </a:defRPr>
      </a:lvl3pPr>
      <a:lvl4pPr algn="l" rtl="0" eaLnBrk="0" fontAlgn="base" hangingPunct="0">
        <a:spcBef>
          <a:spcPct val="0"/>
        </a:spcBef>
        <a:spcAft>
          <a:spcPct val="0"/>
        </a:spcAft>
        <a:defRPr sz="3000">
          <a:solidFill>
            <a:srgbClr val="000000"/>
          </a:solidFill>
          <a:latin typeface="Arial" charset="0"/>
        </a:defRPr>
      </a:lvl4pPr>
      <a:lvl5pPr algn="l" rtl="0" eaLnBrk="0" fontAlgn="base" hangingPunct="0">
        <a:spcBef>
          <a:spcPct val="0"/>
        </a:spcBef>
        <a:spcAft>
          <a:spcPct val="0"/>
        </a:spcAft>
        <a:defRPr sz="3000">
          <a:solidFill>
            <a:srgbClr val="000000"/>
          </a:solidFill>
          <a:latin typeface="Arial" charset="0"/>
        </a:defRPr>
      </a:lvl5pPr>
      <a:lvl6pPr marL="457200" algn="l" rtl="0" fontAlgn="base">
        <a:spcBef>
          <a:spcPct val="0"/>
        </a:spcBef>
        <a:spcAft>
          <a:spcPct val="0"/>
        </a:spcAft>
        <a:defRPr sz="3000">
          <a:solidFill>
            <a:srgbClr val="000000"/>
          </a:solidFill>
          <a:latin typeface="Arial" charset="0"/>
        </a:defRPr>
      </a:lvl6pPr>
      <a:lvl7pPr marL="914400" algn="l" rtl="0" fontAlgn="base">
        <a:spcBef>
          <a:spcPct val="0"/>
        </a:spcBef>
        <a:spcAft>
          <a:spcPct val="0"/>
        </a:spcAft>
        <a:defRPr sz="3000">
          <a:solidFill>
            <a:srgbClr val="000000"/>
          </a:solidFill>
          <a:latin typeface="Arial" charset="0"/>
        </a:defRPr>
      </a:lvl7pPr>
      <a:lvl8pPr marL="1371600" algn="l" rtl="0" fontAlgn="base">
        <a:spcBef>
          <a:spcPct val="0"/>
        </a:spcBef>
        <a:spcAft>
          <a:spcPct val="0"/>
        </a:spcAft>
        <a:defRPr sz="3000">
          <a:solidFill>
            <a:srgbClr val="000000"/>
          </a:solidFill>
          <a:latin typeface="Arial" charset="0"/>
        </a:defRPr>
      </a:lvl8pPr>
      <a:lvl9pPr marL="1828800" algn="l" rtl="0" fontAlgn="base">
        <a:spcBef>
          <a:spcPct val="0"/>
        </a:spcBef>
        <a:spcAft>
          <a:spcPct val="0"/>
        </a:spcAft>
        <a:defRPr sz="3000">
          <a:solidFill>
            <a:srgbClr val="000000"/>
          </a:solidFill>
          <a:latin typeface="Arial" charset="0"/>
        </a:defRPr>
      </a:lvl9pPr>
    </p:titleStyle>
    <p:bodyStyle>
      <a:lvl1pPr marL="254000" indent="-254000" algn="l" rtl="0" eaLnBrk="0" fontAlgn="base" hangingPunct="0">
        <a:lnSpc>
          <a:spcPct val="105000"/>
        </a:lnSpc>
        <a:spcBef>
          <a:spcPct val="20000"/>
        </a:spcBef>
        <a:spcAft>
          <a:spcPct val="0"/>
        </a:spcAft>
        <a:buClrTx/>
        <a:buSzPct val="100000"/>
        <a:buFontTx/>
        <a:buChar char="•"/>
        <a:defRPr sz="2000" b="0" i="0" u="none">
          <a:solidFill>
            <a:srgbClr val="000000"/>
          </a:solidFill>
          <a:latin typeface="Arial"/>
          <a:ea typeface="+mn-ea"/>
          <a:cs typeface="+mn-cs"/>
        </a:defRPr>
      </a:lvl1pPr>
      <a:lvl2pPr marL="711200" indent="-254000" algn="l" rtl="0" eaLnBrk="0" fontAlgn="base" hangingPunct="0">
        <a:lnSpc>
          <a:spcPct val="105000"/>
        </a:lnSpc>
        <a:spcBef>
          <a:spcPct val="20000"/>
        </a:spcBef>
        <a:spcAft>
          <a:spcPct val="0"/>
        </a:spcAft>
        <a:buClrTx/>
        <a:buSzPct val="100000"/>
        <a:buFontTx/>
        <a:buChar char="–"/>
        <a:defRPr sz="2000" b="0" i="0" u="none">
          <a:solidFill>
            <a:srgbClr val="000000"/>
          </a:solidFill>
          <a:latin typeface="Arial"/>
        </a:defRPr>
      </a:lvl2pPr>
      <a:lvl3pPr marL="1168400" indent="-254000" algn="l" rtl="0" eaLnBrk="0" fontAlgn="base" hangingPunct="0">
        <a:lnSpc>
          <a:spcPct val="105000"/>
        </a:lnSpc>
        <a:spcBef>
          <a:spcPct val="20000"/>
        </a:spcBef>
        <a:spcAft>
          <a:spcPct val="0"/>
        </a:spcAft>
        <a:buClrTx/>
        <a:buSzPct val="100000"/>
        <a:buFontTx/>
        <a:buChar char="•"/>
        <a:defRPr sz="1800" b="0" i="0" u="none">
          <a:solidFill>
            <a:srgbClr val="000000"/>
          </a:solidFill>
          <a:latin typeface="Arial"/>
        </a:defRPr>
      </a:lvl3pPr>
      <a:lvl4pPr marL="1625600" indent="-254000" algn="l" rtl="0" eaLnBrk="0" fontAlgn="base" hangingPunct="0">
        <a:lnSpc>
          <a:spcPct val="105000"/>
        </a:lnSpc>
        <a:spcBef>
          <a:spcPct val="20000"/>
        </a:spcBef>
        <a:spcAft>
          <a:spcPct val="0"/>
        </a:spcAft>
        <a:buClrTx/>
        <a:buSzPct val="100000"/>
        <a:buFontTx/>
        <a:buChar char="–"/>
        <a:defRPr sz="1600" b="0" i="0" u="none">
          <a:solidFill>
            <a:srgbClr val="000000"/>
          </a:solidFill>
          <a:latin typeface="Arial"/>
        </a:defRPr>
      </a:lvl4pPr>
      <a:lvl5pPr marL="2082800" indent="-254000" algn="l" rtl="0" eaLnBrk="0" fontAlgn="base" hangingPunct="0">
        <a:lnSpc>
          <a:spcPct val="105000"/>
        </a:lnSpc>
        <a:spcBef>
          <a:spcPct val="20000"/>
        </a:spcBef>
        <a:spcAft>
          <a:spcPct val="0"/>
        </a:spcAft>
        <a:buClrTx/>
        <a:buSzPct val="100000"/>
        <a:buFontTx/>
        <a:buChar char="–"/>
        <a:defRPr sz="1600" b="0" i="0" u="none">
          <a:solidFill>
            <a:srgbClr val="000000"/>
          </a:solidFill>
          <a:latin typeface="Arial"/>
        </a:defRPr>
      </a:lvl5pPr>
      <a:lvl6pPr marL="2540000" indent="-254000" algn="l" rtl="0" fontAlgn="base">
        <a:lnSpc>
          <a:spcPct val="105000"/>
        </a:lnSpc>
        <a:spcBef>
          <a:spcPct val="20000"/>
        </a:spcBef>
        <a:spcAft>
          <a:spcPct val="0"/>
        </a:spcAft>
        <a:buSzPct val="100000"/>
        <a:buChar char="–"/>
        <a:defRPr sz="1600">
          <a:solidFill>
            <a:srgbClr val="000000"/>
          </a:solidFill>
          <a:latin typeface="+mn-lt"/>
        </a:defRPr>
      </a:lvl6pPr>
      <a:lvl7pPr marL="2997200" indent="-254000" algn="l" rtl="0" fontAlgn="base">
        <a:lnSpc>
          <a:spcPct val="105000"/>
        </a:lnSpc>
        <a:spcBef>
          <a:spcPct val="20000"/>
        </a:spcBef>
        <a:spcAft>
          <a:spcPct val="0"/>
        </a:spcAft>
        <a:buSzPct val="100000"/>
        <a:buChar char="–"/>
        <a:defRPr sz="1600">
          <a:solidFill>
            <a:srgbClr val="000000"/>
          </a:solidFill>
          <a:latin typeface="+mn-lt"/>
        </a:defRPr>
      </a:lvl7pPr>
      <a:lvl8pPr marL="3454400" indent="-254000" algn="l" rtl="0" fontAlgn="base">
        <a:lnSpc>
          <a:spcPct val="105000"/>
        </a:lnSpc>
        <a:spcBef>
          <a:spcPct val="20000"/>
        </a:spcBef>
        <a:spcAft>
          <a:spcPct val="0"/>
        </a:spcAft>
        <a:buSzPct val="100000"/>
        <a:buChar char="–"/>
        <a:defRPr sz="1600">
          <a:solidFill>
            <a:srgbClr val="000000"/>
          </a:solidFill>
          <a:latin typeface="+mn-lt"/>
        </a:defRPr>
      </a:lvl8pPr>
      <a:lvl9pPr marL="3911600" indent="-254000" algn="l" rtl="0" fontAlgn="base">
        <a:lnSpc>
          <a:spcPct val="105000"/>
        </a:lnSpc>
        <a:spcBef>
          <a:spcPct val="20000"/>
        </a:spcBef>
        <a:spcAft>
          <a:spcPct val="0"/>
        </a:spcAft>
        <a:buSzPct val="100000"/>
        <a:buChar char="–"/>
        <a:defRPr sz="1600">
          <a:solidFill>
            <a:srgbClr val="000000"/>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23.xml"/><Relationship Id="rId13" Type="http://schemas.openxmlformats.org/officeDocument/2006/relationships/tags" Target="../tags/tag28.xml"/><Relationship Id="rId18" Type="http://schemas.openxmlformats.org/officeDocument/2006/relationships/image" Target="../media/image6.jpeg"/><Relationship Id="rId3" Type="http://schemas.openxmlformats.org/officeDocument/2006/relationships/tags" Target="../tags/tag18.xml"/><Relationship Id="rId7" Type="http://schemas.openxmlformats.org/officeDocument/2006/relationships/tags" Target="../tags/tag22.xml"/><Relationship Id="rId12" Type="http://schemas.openxmlformats.org/officeDocument/2006/relationships/tags" Target="../tags/tag27.xml"/><Relationship Id="rId17" Type="http://schemas.openxmlformats.org/officeDocument/2006/relationships/image" Target="../media/image5.jpeg"/><Relationship Id="rId2" Type="http://schemas.openxmlformats.org/officeDocument/2006/relationships/tags" Target="../tags/tag17.xml"/><Relationship Id="rId16" Type="http://schemas.openxmlformats.org/officeDocument/2006/relationships/image" Target="../media/image4.jpeg"/><Relationship Id="rId1" Type="http://schemas.openxmlformats.org/officeDocument/2006/relationships/tags" Target="../tags/tag16.xml"/><Relationship Id="rId6" Type="http://schemas.openxmlformats.org/officeDocument/2006/relationships/tags" Target="../tags/tag21.xml"/><Relationship Id="rId11" Type="http://schemas.openxmlformats.org/officeDocument/2006/relationships/tags" Target="../tags/tag26.xml"/><Relationship Id="rId5" Type="http://schemas.openxmlformats.org/officeDocument/2006/relationships/tags" Target="../tags/tag20.xml"/><Relationship Id="rId15" Type="http://schemas.openxmlformats.org/officeDocument/2006/relationships/notesSlide" Target="../notesSlides/notesSlide1.xml"/><Relationship Id="rId10" Type="http://schemas.openxmlformats.org/officeDocument/2006/relationships/tags" Target="../tags/tag25.xml"/><Relationship Id="rId4" Type="http://schemas.openxmlformats.org/officeDocument/2006/relationships/tags" Target="../tags/tag19.xml"/><Relationship Id="rId9" Type="http://schemas.openxmlformats.org/officeDocument/2006/relationships/tags" Target="../tags/tag24.xml"/><Relationship Id="rId1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tags" Target="../tags/tag105.xml"/><Relationship Id="rId13" Type="http://schemas.openxmlformats.org/officeDocument/2006/relationships/tags" Target="../tags/tag110.xml"/><Relationship Id="rId18" Type="http://schemas.openxmlformats.org/officeDocument/2006/relationships/tags" Target="../tags/tag115.xml"/><Relationship Id="rId26" Type="http://schemas.openxmlformats.org/officeDocument/2006/relationships/image" Target="../media/image29.png"/><Relationship Id="rId3" Type="http://schemas.openxmlformats.org/officeDocument/2006/relationships/tags" Target="../tags/tag100.xml"/><Relationship Id="rId21" Type="http://schemas.openxmlformats.org/officeDocument/2006/relationships/tags" Target="../tags/tag118.xml"/><Relationship Id="rId7" Type="http://schemas.openxmlformats.org/officeDocument/2006/relationships/tags" Target="../tags/tag104.xml"/><Relationship Id="rId12" Type="http://schemas.openxmlformats.org/officeDocument/2006/relationships/tags" Target="../tags/tag109.xml"/><Relationship Id="rId17" Type="http://schemas.openxmlformats.org/officeDocument/2006/relationships/tags" Target="../tags/tag114.xml"/><Relationship Id="rId25" Type="http://schemas.openxmlformats.org/officeDocument/2006/relationships/image" Target="../media/image28.jpeg"/><Relationship Id="rId2" Type="http://schemas.openxmlformats.org/officeDocument/2006/relationships/tags" Target="../tags/tag99.xml"/><Relationship Id="rId16" Type="http://schemas.openxmlformats.org/officeDocument/2006/relationships/tags" Target="../tags/tag113.xml"/><Relationship Id="rId20" Type="http://schemas.openxmlformats.org/officeDocument/2006/relationships/tags" Target="../tags/tag117.xml"/><Relationship Id="rId1" Type="http://schemas.openxmlformats.org/officeDocument/2006/relationships/tags" Target="../tags/tag98.xml"/><Relationship Id="rId6" Type="http://schemas.openxmlformats.org/officeDocument/2006/relationships/tags" Target="../tags/tag103.xml"/><Relationship Id="rId11" Type="http://schemas.openxmlformats.org/officeDocument/2006/relationships/tags" Target="../tags/tag108.xml"/><Relationship Id="rId24" Type="http://schemas.openxmlformats.org/officeDocument/2006/relationships/image" Target="../media/image27.jpeg"/><Relationship Id="rId5" Type="http://schemas.openxmlformats.org/officeDocument/2006/relationships/tags" Target="../tags/tag102.xml"/><Relationship Id="rId15" Type="http://schemas.openxmlformats.org/officeDocument/2006/relationships/tags" Target="../tags/tag112.xml"/><Relationship Id="rId23" Type="http://schemas.openxmlformats.org/officeDocument/2006/relationships/notesSlide" Target="../notesSlides/notesSlide5.xml"/><Relationship Id="rId10" Type="http://schemas.openxmlformats.org/officeDocument/2006/relationships/tags" Target="../tags/tag107.xml"/><Relationship Id="rId19" Type="http://schemas.openxmlformats.org/officeDocument/2006/relationships/tags" Target="../tags/tag116.xml"/><Relationship Id="rId4" Type="http://schemas.openxmlformats.org/officeDocument/2006/relationships/tags" Target="../tags/tag101.xml"/><Relationship Id="rId9" Type="http://schemas.openxmlformats.org/officeDocument/2006/relationships/tags" Target="../tags/tag106.xml"/><Relationship Id="rId14" Type="http://schemas.openxmlformats.org/officeDocument/2006/relationships/tags" Target="../tags/tag111.xml"/><Relationship Id="rId22"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media" Target="../media/media1.wmv"/><Relationship Id="rId7" Type="http://schemas.openxmlformats.org/officeDocument/2006/relationships/notesSlide" Target="../notesSlides/notesSlide6.xml"/><Relationship Id="rId2" Type="http://schemas.openxmlformats.org/officeDocument/2006/relationships/tags" Target="../tags/tag120.xml"/><Relationship Id="rId1" Type="http://schemas.openxmlformats.org/officeDocument/2006/relationships/tags" Target="../tags/tag119.xml"/><Relationship Id="rId6" Type="http://schemas.openxmlformats.org/officeDocument/2006/relationships/slideLayout" Target="../slideLayouts/slideLayout3.xml"/><Relationship Id="rId5" Type="http://schemas.openxmlformats.org/officeDocument/2006/relationships/tags" Target="../tags/tag121.xml"/><Relationship Id="rId4" Type="http://schemas.openxmlformats.org/officeDocument/2006/relationships/video" Target="../media/media1.wmv"/></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8" Type="http://schemas.openxmlformats.org/officeDocument/2006/relationships/tags" Target="../tags/tag129.xml"/><Relationship Id="rId13" Type="http://schemas.openxmlformats.org/officeDocument/2006/relationships/slideLayout" Target="../slideLayouts/slideLayout5.xml"/><Relationship Id="rId18" Type="http://schemas.openxmlformats.org/officeDocument/2006/relationships/image" Target="../media/image34.png"/><Relationship Id="rId3" Type="http://schemas.openxmlformats.org/officeDocument/2006/relationships/tags" Target="../tags/tag124.xml"/><Relationship Id="rId7" Type="http://schemas.openxmlformats.org/officeDocument/2006/relationships/tags" Target="../tags/tag128.xml"/><Relationship Id="rId12" Type="http://schemas.openxmlformats.org/officeDocument/2006/relationships/tags" Target="../tags/tag133.xml"/><Relationship Id="rId17" Type="http://schemas.openxmlformats.org/officeDocument/2006/relationships/image" Target="../media/image33.png"/><Relationship Id="rId2" Type="http://schemas.openxmlformats.org/officeDocument/2006/relationships/tags" Target="../tags/tag123.xml"/><Relationship Id="rId16" Type="http://schemas.openxmlformats.org/officeDocument/2006/relationships/image" Target="../media/image32.png"/><Relationship Id="rId1" Type="http://schemas.openxmlformats.org/officeDocument/2006/relationships/tags" Target="../tags/tag122.xml"/><Relationship Id="rId6" Type="http://schemas.openxmlformats.org/officeDocument/2006/relationships/tags" Target="../tags/tag127.xml"/><Relationship Id="rId11" Type="http://schemas.openxmlformats.org/officeDocument/2006/relationships/tags" Target="../tags/tag132.xml"/><Relationship Id="rId5" Type="http://schemas.openxmlformats.org/officeDocument/2006/relationships/tags" Target="../tags/tag126.xml"/><Relationship Id="rId15" Type="http://schemas.openxmlformats.org/officeDocument/2006/relationships/image" Target="../media/image31.jpeg"/><Relationship Id="rId10" Type="http://schemas.openxmlformats.org/officeDocument/2006/relationships/tags" Target="../tags/tag131.xml"/><Relationship Id="rId4" Type="http://schemas.openxmlformats.org/officeDocument/2006/relationships/tags" Target="../tags/tag125.xml"/><Relationship Id="rId9" Type="http://schemas.openxmlformats.org/officeDocument/2006/relationships/tags" Target="../tags/tag130.xml"/><Relationship Id="rId14"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9.xml"/><Relationship Id="rId3" Type="http://schemas.openxmlformats.org/officeDocument/2006/relationships/tags" Target="../tags/tag136.xml"/><Relationship Id="rId7" Type="http://schemas.openxmlformats.org/officeDocument/2006/relationships/slideLayout" Target="../slideLayouts/slideLayout5.xml"/><Relationship Id="rId2" Type="http://schemas.openxmlformats.org/officeDocument/2006/relationships/tags" Target="../tags/tag135.xml"/><Relationship Id="rId1" Type="http://schemas.openxmlformats.org/officeDocument/2006/relationships/tags" Target="../tags/tag134.xml"/><Relationship Id="rId6" Type="http://schemas.openxmlformats.org/officeDocument/2006/relationships/tags" Target="../tags/tag139.xml"/><Relationship Id="rId5" Type="http://schemas.openxmlformats.org/officeDocument/2006/relationships/tags" Target="../tags/tag138.xml"/><Relationship Id="rId10" Type="http://schemas.openxmlformats.org/officeDocument/2006/relationships/image" Target="../media/image36.png"/><Relationship Id="rId4" Type="http://schemas.openxmlformats.org/officeDocument/2006/relationships/tags" Target="../tags/tag137.xml"/><Relationship Id="rId9"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0.xml"/><Relationship Id="rId13" Type="http://schemas.openxmlformats.org/officeDocument/2006/relationships/image" Target="../media/image41.png"/><Relationship Id="rId3" Type="http://schemas.openxmlformats.org/officeDocument/2006/relationships/tags" Target="../tags/tag142.xml"/><Relationship Id="rId7" Type="http://schemas.openxmlformats.org/officeDocument/2006/relationships/slideLayout" Target="../slideLayouts/slideLayout2.xml"/><Relationship Id="rId12" Type="http://schemas.openxmlformats.org/officeDocument/2006/relationships/image" Target="../media/image40.png"/><Relationship Id="rId2" Type="http://schemas.openxmlformats.org/officeDocument/2006/relationships/tags" Target="../tags/tag141.xml"/><Relationship Id="rId1" Type="http://schemas.openxmlformats.org/officeDocument/2006/relationships/tags" Target="../tags/tag140.xml"/><Relationship Id="rId6" Type="http://schemas.openxmlformats.org/officeDocument/2006/relationships/tags" Target="../tags/tag145.xml"/><Relationship Id="rId11" Type="http://schemas.openxmlformats.org/officeDocument/2006/relationships/image" Target="../media/image39.png"/><Relationship Id="rId5" Type="http://schemas.openxmlformats.org/officeDocument/2006/relationships/tags" Target="../tags/tag144.xml"/><Relationship Id="rId10" Type="http://schemas.openxmlformats.org/officeDocument/2006/relationships/image" Target="../media/image38.png"/><Relationship Id="rId4" Type="http://schemas.openxmlformats.org/officeDocument/2006/relationships/tags" Target="../tags/tag143.xml"/><Relationship Id="rId9"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tags" Target="../tags/tag152.xml"/><Relationship Id="rId13" Type="http://schemas.openxmlformats.org/officeDocument/2006/relationships/image" Target="../media/image44.png"/><Relationship Id="rId18" Type="http://schemas.openxmlformats.org/officeDocument/2006/relationships/image" Target="../media/image48.png"/><Relationship Id="rId3" Type="http://schemas.openxmlformats.org/officeDocument/2006/relationships/tags" Target="../tags/tag147.xml"/><Relationship Id="rId21" Type="http://schemas.openxmlformats.org/officeDocument/2006/relationships/image" Target="../media/image51.png"/><Relationship Id="rId7" Type="http://schemas.openxmlformats.org/officeDocument/2006/relationships/tags" Target="../tags/tag151.xml"/><Relationship Id="rId12" Type="http://schemas.openxmlformats.org/officeDocument/2006/relationships/image" Target="../media/image43.emf"/><Relationship Id="rId17" Type="http://schemas.openxmlformats.org/officeDocument/2006/relationships/image" Target="../media/image47.gif"/><Relationship Id="rId2" Type="http://schemas.openxmlformats.org/officeDocument/2006/relationships/tags" Target="../tags/tag146.xml"/><Relationship Id="rId16" Type="http://schemas.openxmlformats.org/officeDocument/2006/relationships/hyperlink" Target="http://www.google.com/url?sa=i&amp;rct=j&amp;q=&amp;esrc=s&amp;frm=1&amp;source=images&amp;cd=&amp;cad=rja&amp;docid=85RjbmyFT4yy8M&amp;tbnid=2snUSpDAYw78TM:&amp;ved=0CAUQjRw&amp;url=http://www.aanda.org/articles/aa/full/2009/04/aa9225-07/aa9225-07.right.html&amp;ei=SdxyUamdF4e70QG3tICQAg&amp;bvm=bv.45512109,d.dmg&amp;psig=AFQjCNHxuExpCxEeMcEvgkqOcjYoaPugxg&amp;ust=1366568357415136" TargetMode="External"/><Relationship Id="rId20" Type="http://schemas.openxmlformats.org/officeDocument/2006/relationships/image" Target="../media/image50.png"/><Relationship Id="rId1" Type="http://schemas.openxmlformats.org/officeDocument/2006/relationships/themeOverride" Target="../theme/themeOverride1.xml"/><Relationship Id="rId6" Type="http://schemas.openxmlformats.org/officeDocument/2006/relationships/tags" Target="../tags/tag150.xml"/><Relationship Id="rId11" Type="http://schemas.openxmlformats.org/officeDocument/2006/relationships/image" Target="../media/image42.png"/><Relationship Id="rId24" Type="http://schemas.openxmlformats.org/officeDocument/2006/relationships/slide" Target="slide2.xml"/><Relationship Id="rId5" Type="http://schemas.openxmlformats.org/officeDocument/2006/relationships/tags" Target="../tags/tag149.xml"/><Relationship Id="rId15" Type="http://schemas.openxmlformats.org/officeDocument/2006/relationships/image" Target="../media/image46.png"/><Relationship Id="rId23" Type="http://schemas.openxmlformats.org/officeDocument/2006/relationships/image" Target="../media/image53.png"/><Relationship Id="rId10" Type="http://schemas.openxmlformats.org/officeDocument/2006/relationships/slideLayout" Target="../slideLayouts/slideLayout3.xml"/><Relationship Id="rId19" Type="http://schemas.openxmlformats.org/officeDocument/2006/relationships/image" Target="../media/image49.png"/><Relationship Id="rId4" Type="http://schemas.openxmlformats.org/officeDocument/2006/relationships/tags" Target="../tags/tag148.xml"/><Relationship Id="rId9" Type="http://schemas.openxmlformats.org/officeDocument/2006/relationships/tags" Target="../tags/tag153.xml"/><Relationship Id="rId14" Type="http://schemas.openxmlformats.org/officeDocument/2006/relationships/image" Target="../media/image45.png"/><Relationship Id="rId22" Type="http://schemas.openxmlformats.org/officeDocument/2006/relationships/image" Target="../media/image52.png"/></Relationships>
</file>

<file path=ppt/slides/_rels/slide17.xml.rels><?xml version="1.0" encoding="UTF-8" standalone="yes"?>
<Relationships xmlns="http://schemas.openxmlformats.org/package/2006/relationships"><Relationship Id="rId8" Type="http://schemas.openxmlformats.org/officeDocument/2006/relationships/tags" Target="../tags/tag161.xml"/><Relationship Id="rId13" Type="http://schemas.openxmlformats.org/officeDocument/2006/relationships/image" Target="../media/image54.png"/><Relationship Id="rId3" Type="http://schemas.openxmlformats.org/officeDocument/2006/relationships/tags" Target="../tags/tag156.xml"/><Relationship Id="rId7" Type="http://schemas.openxmlformats.org/officeDocument/2006/relationships/tags" Target="../tags/tag160.xml"/><Relationship Id="rId12" Type="http://schemas.openxmlformats.org/officeDocument/2006/relationships/image" Target="../media/image51.png"/><Relationship Id="rId2" Type="http://schemas.openxmlformats.org/officeDocument/2006/relationships/tags" Target="../tags/tag155.xml"/><Relationship Id="rId1" Type="http://schemas.openxmlformats.org/officeDocument/2006/relationships/tags" Target="../tags/tag154.xml"/><Relationship Id="rId6" Type="http://schemas.openxmlformats.org/officeDocument/2006/relationships/tags" Target="../tags/tag159.xml"/><Relationship Id="rId11" Type="http://schemas.openxmlformats.org/officeDocument/2006/relationships/notesSlide" Target="../notesSlides/notesSlide11.xml"/><Relationship Id="rId5" Type="http://schemas.openxmlformats.org/officeDocument/2006/relationships/tags" Target="../tags/tag158.xml"/><Relationship Id="rId10" Type="http://schemas.openxmlformats.org/officeDocument/2006/relationships/slideLayout" Target="../slideLayouts/slideLayout3.xml"/><Relationship Id="rId4" Type="http://schemas.openxmlformats.org/officeDocument/2006/relationships/tags" Target="../tags/tag157.xml"/><Relationship Id="rId9" Type="http://schemas.openxmlformats.org/officeDocument/2006/relationships/tags" Target="../tags/tag162.xml"/><Relationship Id="rId14" Type="http://schemas.openxmlformats.org/officeDocument/2006/relationships/image" Target="../media/image55.png"/></Relationships>
</file>

<file path=ppt/slides/_rels/slide18.xml.rels><?xml version="1.0" encoding="UTF-8" standalone="yes"?>
<Relationships xmlns="http://schemas.openxmlformats.org/package/2006/relationships"><Relationship Id="rId8" Type="http://schemas.openxmlformats.org/officeDocument/2006/relationships/tags" Target="../tags/tag170.xml"/><Relationship Id="rId13" Type="http://schemas.openxmlformats.org/officeDocument/2006/relationships/tags" Target="../tags/tag175.xml"/><Relationship Id="rId18" Type="http://schemas.openxmlformats.org/officeDocument/2006/relationships/image" Target="../media/image57.tiff"/><Relationship Id="rId3" Type="http://schemas.openxmlformats.org/officeDocument/2006/relationships/tags" Target="../tags/tag165.xml"/><Relationship Id="rId21" Type="http://schemas.openxmlformats.org/officeDocument/2006/relationships/image" Target="../media/image53.png"/><Relationship Id="rId7" Type="http://schemas.openxmlformats.org/officeDocument/2006/relationships/tags" Target="../tags/tag169.xml"/><Relationship Id="rId12" Type="http://schemas.openxmlformats.org/officeDocument/2006/relationships/tags" Target="../tags/tag174.xml"/><Relationship Id="rId17" Type="http://schemas.openxmlformats.org/officeDocument/2006/relationships/image" Target="../media/image56.tiff"/><Relationship Id="rId2" Type="http://schemas.openxmlformats.org/officeDocument/2006/relationships/tags" Target="../tags/tag164.xml"/><Relationship Id="rId16" Type="http://schemas.openxmlformats.org/officeDocument/2006/relationships/notesSlide" Target="../notesSlides/notesSlide12.xml"/><Relationship Id="rId20" Type="http://schemas.openxmlformats.org/officeDocument/2006/relationships/image" Target="../media/image59.tiff"/><Relationship Id="rId1" Type="http://schemas.openxmlformats.org/officeDocument/2006/relationships/tags" Target="../tags/tag163.xml"/><Relationship Id="rId6" Type="http://schemas.openxmlformats.org/officeDocument/2006/relationships/tags" Target="../tags/tag168.xml"/><Relationship Id="rId11" Type="http://schemas.openxmlformats.org/officeDocument/2006/relationships/tags" Target="../tags/tag173.xml"/><Relationship Id="rId5" Type="http://schemas.openxmlformats.org/officeDocument/2006/relationships/tags" Target="../tags/tag167.xml"/><Relationship Id="rId15" Type="http://schemas.openxmlformats.org/officeDocument/2006/relationships/slideLayout" Target="../slideLayouts/slideLayout2.xml"/><Relationship Id="rId10" Type="http://schemas.openxmlformats.org/officeDocument/2006/relationships/tags" Target="../tags/tag172.xml"/><Relationship Id="rId19" Type="http://schemas.openxmlformats.org/officeDocument/2006/relationships/image" Target="../media/image58.tiff"/><Relationship Id="rId4" Type="http://schemas.openxmlformats.org/officeDocument/2006/relationships/tags" Target="../tags/tag166.xml"/><Relationship Id="rId9" Type="http://schemas.openxmlformats.org/officeDocument/2006/relationships/tags" Target="../tags/tag171.xml"/><Relationship Id="rId14" Type="http://schemas.openxmlformats.org/officeDocument/2006/relationships/tags" Target="../tags/tag176.xml"/></Relationships>
</file>

<file path=ppt/slides/_rels/slide19.xml.rels><?xml version="1.0" encoding="UTF-8" standalone="yes"?>
<Relationships xmlns="http://schemas.openxmlformats.org/package/2006/relationships"><Relationship Id="rId8" Type="http://schemas.openxmlformats.org/officeDocument/2006/relationships/tags" Target="../tags/tag184.xml"/><Relationship Id="rId13" Type="http://schemas.openxmlformats.org/officeDocument/2006/relationships/notesSlide" Target="../notesSlides/notesSlide13.xml"/><Relationship Id="rId18" Type="http://schemas.openxmlformats.org/officeDocument/2006/relationships/image" Target="../media/image52.png"/><Relationship Id="rId3" Type="http://schemas.openxmlformats.org/officeDocument/2006/relationships/tags" Target="../tags/tag179.xml"/><Relationship Id="rId7" Type="http://schemas.openxmlformats.org/officeDocument/2006/relationships/tags" Target="../tags/tag183.xml"/><Relationship Id="rId12" Type="http://schemas.openxmlformats.org/officeDocument/2006/relationships/slideLayout" Target="../slideLayouts/slideLayout3.xml"/><Relationship Id="rId17" Type="http://schemas.openxmlformats.org/officeDocument/2006/relationships/image" Target="../media/image63.jpeg"/><Relationship Id="rId2" Type="http://schemas.openxmlformats.org/officeDocument/2006/relationships/tags" Target="../tags/tag178.xml"/><Relationship Id="rId16" Type="http://schemas.openxmlformats.org/officeDocument/2006/relationships/image" Target="../media/image62.png"/><Relationship Id="rId1" Type="http://schemas.openxmlformats.org/officeDocument/2006/relationships/tags" Target="../tags/tag177.xml"/><Relationship Id="rId6" Type="http://schemas.openxmlformats.org/officeDocument/2006/relationships/tags" Target="../tags/tag182.xml"/><Relationship Id="rId11" Type="http://schemas.openxmlformats.org/officeDocument/2006/relationships/tags" Target="../tags/tag187.xml"/><Relationship Id="rId5" Type="http://schemas.openxmlformats.org/officeDocument/2006/relationships/tags" Target="../tags/tag181.xml"/><Relationship Id="rId15" Type="http://schemas.openxmlformats.org/officeDocument/2006/relationships/image" Target="../media/image61.png"/><Relationship Id="rId10" Type="http://schemas.openxmlformats.org/officeDocument/2006/relationships/tags" Target="../tags/tag186.xml"/><Relationship Id="rId4" Type="http://schemas.openxmlformats.org/officeDocument/2006/relationships/tags" Target="../tags/tag180.xml"/><Relationship Id="rId9" Type="http://schemas.openxmlformats.org/officeDocument/2006/relationships/tags" Target="../tags/tag185.xml"/><Relationship Id="rId14"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tags" Target="../tags/tag195.xml"/><Relationship Id="rId13" Type="http://schemas.openxmlformats.org/officeDocument/2006/relationships/tags" Target="../tags/tag200.xml"/><Relationship Id="rId18" Type="http://schemas.openxmlformats.org/officeDocument/2006/relationships/image" Target="../media/image39.png"/><Relationship Id="rId3" Type="http://schemas.openxmlformats.org/officeDocument/2006/relationships/tags" Target="../tags/tag190.xml"/><Relationship Id="rId21" Type="http://schemas.openxmlformats.org/officeDocument/2006/relationships/image" Target="../media/image65.png"/><Relationship Id="rId7" Type="http://schemas.openxmlformats.org/officeDocument/2006/relationships/tags" Target="../tags/tag194.xml"/><Relationship Id="rId12" Type="http://schemas.openxmlformats.org/officeDocument/2006/relationships/tags" Target="../tags/tag199.xml"/><Relationship Id="rId17" Type="http://schemas.openxmlformats.org/officeDocument/2006/relationships/image" Target="../media/image38.png"/><Relationship Id="rId2" Type="http://schemas.openxmlformats.org/officeDocument/2006/relationships/tags" Target="../tags/tag189.xml"/><Relationship Id="rId16" Type="http://schemas.openxmlformats.org/officeDocument/2006/relationships/image" Target="../media/image37.png"/><Relationship Id="rId20" Type="http://schemas.openxmlformats.org/officeDocument/2006/relationships/image" Target="../media/image64.jpeg"/><Relationship Id="rId1" Type="http://schemas.openxmlformats.org/officeDocument/2006/relationships/tags" Target="../tags/tag188.xml"/><Relationship Id="rId6" Type="http://schemas.openxmlformats.org/officeDocument/2006/relationships/tags" Target="../tags/tag193.xml"/><Relationship Id="rId11" Type="http://schemas.openxmlformats.org/officeDocument/2006/relationships/tags" Target="../tags/tag198.xml"/><Relationship Id="rId5" Type="http://schemas.openxmlformats.org/officeDocument/2006/relationships/tags" Target="../tags/tag192.xml"/><Relationship Id="rId15" Type="http://schemas.openxmlformats.org/officeDocument/2006/relationships/notesSlide" Target="../notesSlides/notesSlide14.xml"/><Relationship Id="rId10" Type="http://schemas.openxmlformats.org/officeDocument/2006/relationships/tags" Target="../tags/tag197.xml"/><Relationship Id="rId19" Type="http://schemas.openxmlformats.org/officeDocument/2006/relationships/image" Target="../media/image40.png"/><Relationship Id="rId4" Type="http://schemas.openxmlformats.org/officeDocument/2006/relationships/tags" Target="../tags/tag191.xml"/><Relationship Id="rId9" Type="http://schemas.openxmlformats.org/officeDocument/2006/relationships/tags" Target="../tags/tag196.xml"/><Relationship Id="rId1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tags" Target="../tags/tag208.xml"/><Relationship Id="rId13" Type="http://schemas.openxmlformats.org/officeDocument/2006/relationships/image" Target="../media/image67.png"/><Relationship Id="rId3" Type="http://schemas.openxmlformats.org/officeDocument/2006/relationships/tags" Target="../tags/tag203.xml"/><Relationship Id="rId7" Type="http://schemas.openxmlformats.org/officeDocument/2006/relationships/tags" Target="../tags/tag207.xml"/><Relationship Id="rId12" Type="http://schemas.openxmlformats.org/officeDocument/2006/relationships/image" Target="../media/image41.png"/><Relationship Id="rId2" Type="http://schemas.openxmlformats.org/officeDocument/2006/relationships/tags" Target="../tags/tag202.xml"/><Relationship Id="rId16" Type="http://schemas.openxmlformats.org/officeDocument/2006/relationships/image" Target="../media/image40.png"/><Relationship Id="rId1" Type="http://schemas.openxmlformats.org/officeDocument/2006/relationships/tags" Target="../tags/tag201.xml"/><Relationship Id="rId6" Type="http://schemas.openxmlformats.org/officeDocument/2006/relationships/tags" Target="../tags/tag206.xml"/><Relationship Id="rId11" Type="http://schemas.openxmlformats.org/officeDocument/2006/relationships/image" Target="../media/image66.png"/><Relationship Id="rId5" Type="http://schemas.openxmlformats.org/officeDocument/2006/relationships/tags" Target="../tags/tag205.xml"/><Relationship Id="rId15" Type="http://schemas.openxmlformats.org/officeDocument/2006/relationships/image" Target="../media/image39.png"/><Relationship Id="rId10" Type="http://schemas.openxmlformats.org/officeDocument/2006/relationships/slideLayout" Target="../slideLayouts/slideLayout2.xml"/><Relationship Id="rId4" Type="http://schemas.openxmlformats.org/officeDocument/2006/relationships/tags" Target="../tags/tag204.xml"/><Relationship Id="rId9" Type="http://schemas.openxmlformats.org/officeDocument/2006/relationships/tags" Target="../tags/tag209.xml"/><Relationship Id="rId14" Type="http://schemas.openxmlformats.org/officeDocument/2006/relationships/image" Target="../media/image38.png"/></Relationships>
</file>

<file path=ppt/slides/_rels/slide22.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212.xml"/><Relationship Id="rId7" Type="http://schemas.openxmlformats.org/officeDocument/2006/relationships/tags" Target="../tags/tag216.xml"/><Relationship Id="rId12" Type="http://schemas.openxmlformats.org/officeDocument/2006/relationships/image" Target="../media/image69.png"/><Relationship Id="rId2" Type="http://schemas.openxmlformats.org/officeDocument/2006/relationships/tags" Target="../tags/tag211.xml"/><Relationship Id="rId1" Type="http://schemas.openxmlformats.org/officeDocument/2006/relationships/tags" Target="../tags/tag210.xml"/><Relationship Id="rId6" Type="http://schemas.openxmlformats.org/officeDocument/2006/relationships/tags" Target="../tags/tag215.xml"/><Relationship Id="rId11" Type="http://schemas.openxmlformats.org/officeDocument/2006/relationships/image" Target="../media/image68.jpeg"/><Relationship Id="rId5" Type="http://schemas.openxmlformats.org/officeDocument/2006/relationships/tags" Target="../tags/tag214.xml"/><Relationship Id="rId10" Type="http://schemas.openxmlformats.org/officeDocument/2006/relationships/image" Target="../media/image2.gif"/><Relationship Id="rId4" Type="http://schemas.openxmlformats.org/officeDocument/2006/relationships/tags" Target="../tags/tag213.xml"/><Relationship Id="rId9" Type="http://schemas.openxmlformats.org/officeDocument/2006/relationships/image" Target="../media/image1.gif"/></Relationships>
</file>

<file path=ppt/slides/_rels/slide23.xml.rels><?xml version="1.0" encoding="UTF-8" standalone="yes"?>
<Relationships xmlns="http://schemas.openxmlformats.org/package/2006/relationships"><Relationship Id="rId8" Type="http://schemas.openxmlformats.org/officeDocument/2006/relationships/image" Target="../media/image1.gif"/><Relationship Id="rId13" Type="http://schemas.openxmlformats.org/officeDocument/2006/relationships/image" Target="../media/image73.png"/><Relationship Id="rId3" Type="http://schemas.openxmlformats.org/officeDocument/2006/relationships/tags" Target="../tags/tag219.xml"/><Relationship Id="rId7" Type="http://schemas.openxmlformats.org/officeDocument/2006/relationships/slideLayout" Target="../slideLayouts/slideLayout3.xml"/><Relationship Id="rId12" Type="http://schemas.openxmlformats.org/officeDocument/2006/relationships/image" Target="../media/image72.png"/><Relationship Id="rId2" Type="http://schemas.openxmlformats.org/officeDocument/2006/relationships/tags" Target="../tags/tag218.xml"/><Relationship Id="rId1" Type="http://schemas.openxmlformats.org/officeDocument/2006/relationships/tags" Target="../tags/tag217.xml"/><Relationship Id="rId6" Type="http://schemas.openxmlformats.org/officeDocument/2006/relationships/tags" Target="../tags/tag222.xml"/><Relationship Id="rId11" Type="http://schemas.openxmlformats.org/officeDocument/2006/relationships/image" Target="../media/image71.png"/><Relationship Id="rId5" Type="http://schemas.openxmlformats.org/officeDocument/2006/relationships/tags" Target="../tags/tag221.xml"/><Relationship Id="rId10" Type="http://schemas.openxmlformats.org/officeDocument/2006/relationships/image" Target="../media/image70.png"/><Relationship Id="rId4" Type="http://schemas.openxmlformats.org/officeDocument/2006/relationships/tags" Target="../tags/tag220.xml"/><Relationship Id="rId9" Type="http://schemas.openxmlformats.org/officeDocument/2006/relationships/image" Target="../media/image2.gif"/></Relationships>
</file>

<file path=ppt/slides/_rels/slide24.xml.rels><?xml version="1.0" encoding="UTF-8" standalone="yes"?>
<Relationships xmlns="http://schemas.openxmlformats.org/package/2006/relationships"><Relationship Id="rId8" Type="http://schemas.openxmlformats.org/officeDocument/2006/relationships/tags" Target="../tags/tag230.xml"/><Relationship Id="rId3" Type="http://schemas.openxmlformats.org/officeDocument/2006/relationships/tags" Target="../tags/tag225.xml"/><Relationship Id="rId7" Type="http://schemas.openxmlformats.org/officeDocument/2006/relationships/tags" Target="../tags/tag229.xml"/><Relationship Id="rId2" Type="http://schemas.openxmlformats.org/officeDocument/2006/relationships/tags" Target="../tags/tag224.xml"/><Relationship Id="rId1" Type="http://schemas.openxmlformats.org/officeDocument/2006/relationships/tags" Target="../tags/tag223.xml"/><Relationship Id="rId6" Type="http://schemas.openxmlformats.org/officeDocument/2006/relationships/tags" Target="../tags/tag228.xml"/><Relationship Id="rId11" Type="http://schemas.openxmlformats.org/officeDocument/2006/relationships/image" Target="../media/image2.gif"/><Relationship Id="rId5" Type="http://schemas.openxmlformats.org/officeDocument/2006/relationships/tags" Target="../tags/tag227.xml"/><Relationship Id="rId10" Type="http://schemas.openxmlformats.org/officeDocument/2006/relationships/image" Target="../media/image1.gif"/><Relationship Id="rId4" Type="http://schemas.openxmlformats.org/officeDocument/2006/relationships/tags" Target="../tags/tag226.xml"/><Relationship Id="rId9"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tags" Target="../tags/tag238.xml"/><Relationship Id="rId13" Type="http://schemas.openxmlformats.org/officeDocument/2006/relationships/image" Target="../media/image75.png"/><Relationship Id="rId3" Type="http://schemas.openxmlformats.org/officeDocument/2006/relationships/tags" Target="../tags/tag233.xml"/><Relationship Id="rId7" Type="http://schemas.openxmlformats.org/officeDocument/2006/relationships/tags" Target="../tags/tag237.xml"/><Relationship Id="rId12" Type="http://schemas.openxmlformats.org/officeDocument/2006/relationships/image" Target="../media/image74.png"/><Relationship Id="rId2" Type="http://schemas.openxmlformats.org/officeDocument/2006/relationships/tags" Target="../tags/tag232.xml"/><Relationship Id="rId1" Type="http://schemas.openxmlformats.org/officeDocument/2006/relationships/tags" Target="../tags/tag231.xml"/><Relationship Id="rId6" Type="http://schemas.openxmlformats.org/officeDocument/2006/relationships/tags" Target="../tags/tag236.xml"/><Relationship Id="rId11" Type="http://schemas.openxmlformats.org/officeDocument/2006/relationships/image" Target="../media/image2.gif"/><Relationship Id="rId5" Type="http://schemas.openxmlformats.org/officeDocument/2006/relationships/tags" Target="../tags/tag235.xml"/><Relationship Id="rId15" Type="http://schemas.openxmlformats.org/officeDocument/2006/relationships/image" Target="../media/image77.png"/><Relationship Id="rId10" Type="http://schemas.openxmlformats.org/officeDocument/2006/relationships/image" Target="../media/image1.gif"/><Relationship Id="rId4" Type="http://schemas.openxmlformats.org/officeDocument/2006/relationships/tags" Target="../tags/tag234.xml"/><Relationship Id="rId9" Type="http://schemas.openxmlformats.org/officeDocument/2006/relationships/slideLayout" Target="../slideLayouts/slideLayout2.xml"/><Relationship Id="rId14" Type="http://schemas.openxmlformats.org/officeDocument/2006/relationships/image" Target="../media/image76.png"/></Relationships>
</file>

<file path=ppt/slides/_rels/slide26.xml.rels><?xml version="1.0" encoding="UTF-8" standalone="yes"?>
<Relationships xmlns="http://schemas.openxmlformats.org/package/2006/relationships"><Relationship Id="rId8" Type="http://schemas.openxmlformats.org/officeDocument/2006/relationships/tags" Target="../tags/tag246.xml"/><Relationship Id="rId3" Type="http://schemas.openxmlformats.org/officeDocument/2006/relationships/tags" Target="../tags/tag241.xml"/><Relationship Id="rId7" Type="http://schemas.openxmlformats.org/officeDocument/2006/relationships/tags" Target="../tags/tag245.xml"/><Relationship Id="rId12" Type="http://schemas.openxmlformats.org/officeDocument/2006/relationships/image" Target="../media/image78.png"/><Relationship Id="rId2" Type="http://schemas.openxmlformats.org/officeDocument/2006/relationships/tags" Target="../tags/tag240.xml"/><Relationship Id="rId1" Type="http://schemas.openxmlformats.org/officeDocument/2006/relationships/tags" Target="../tags/tag239.xml"/><Relationship Id="rId6" Type="http://schemas.openxmlformats.org/officeDocument/2006/relationships/tags" Target="../tags/tag244.xml"/><Relationship Id="rId11" Type="http://schemas.openxmlformats.org/officeDocument/2006/relationships/image" Target="../media/image2.gif"/><Relationship Id="rId5" Type="http://schemas.openxmlformats.org/officeDocument/2006/relationships/tags" Target="../tags/tag243.xml"/><Relationship Id="rId10" Type="http://schemas.openxmlformats.org/officeDocument/2006/relationships/image" Target="../media/image1.gif"/><Relationship Id="rId4" Type="http://schemas.openxmlformats.org/officeDocument/2006/relationships/tags" Target="../tags/tag242.xml"/><Relationship Id="rId9"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249.xml"/><Relationship Id="rId7" Type="http://schemas.openxmlformats.org/officeDocument/2006/relationships/tags" Target="../tags/tag253.xml"/><Relationship Id="rId2" Type="http://schemas.openxmlformats.org/officeDocument/2006/relationships/tags" Target="../tags/tag248.xml"/><Relationship Id="rId1" Type="http://schemas.openxmlformats.org/officeDocument/2006/relationships/tags" Target="../tags/tag247.xml"/><Relationship Id="rId6" Type="http://schemas.openxmlformats.org/officeDocument/2006/relationships/tags" Target="../tags/tag252.xml"/><Relationship Id="rId11" Type="http://schemas.openxmlformats.org/officeDocument/2006/relationships/image" Target="../media/image79.png"/><Relationship Id="rId5" Type="http://schemas.openxmlformats.org/officeDocument/2006/relationships/tags" Target="../tags/tag251.xml"/><Relationship Id="rId10" Type="http://schemas.openxmlformats.org/officeDocument/2006/relationships/image" Target="../media/image2.gif"/><Relationship Id="rId4" Type="http://schemas.openxmlformats.org/officeDocument/2006/relationships/tags" Target="../tags/tag250.xml"/><Relationship Id="rId9" Type="http://schemas.openxmlformats.org/officeDocument/2006/relationships/image" Target="../media/image1.gif"/></Relationships>
</file>

<file path=ppt/slides/_rels/slide28.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256.xml"/><Relationship Id="rId7" Type="http://schemas.openxmlformats.org/officeDocument/2006/relationships/tags" Target="../tags/tag260.xml"/><Relationship Id="rId2" Type="http://schemas.openxmlformats.org/officeDocument/2006/relationships/tags" Target="../tags/tag255.xml"/><Relationship Id="rId1" Type="http://schemas.openxmlformats.org/officeDocument/2006/relationships/tags" Target="../tags/tag254.xml"/><Relationship Id="rId6" Type="http://schemas.openxmlformats.org/officeDocument/2006/relationships/tags" Target="../tags/tag259.xml"/><Relationship Id="rId11" Type="http://schemas.openxmlformats.org/officeDocument/2006/relationships/hyperlink" Target="mailto:ixrclinicalscience@philips.com" TargetMode="External"/><Relationship Id="rId5" Type="http://schemas.openxmlformats.org/officeDocument/2006/relationships/tags" Target="../tags/tag258.xml"/><Relationship Id="rId10" Type="http://schemas.openxmlformats.org/officeDocument/2006/relationships/image" Target="../media/image2.gif"/><Relationship Id="rId4" Type="http://schemas.openxmlformats.org/officeDocument/2006/relationships/tags" Target="../tags/tag257.xml"/><Relationship Id="rId9" Type="http://schemas.openxmlformats.org/officeDocument/2006/relationships/image" Target="../media/image1.gif"/></Relationships>
</file>

<file path=ppt/slides/_rels/slide29.xml.rels><?xml version="1.0" encoding="UTF-8" standalone="yes"?>
<Relationships xmlns="http://schemas.openxmlformats.org/package/2006/relationships"><Relationship Id="rId8" Type="http://schemas.openxmlformats.org/officeDocument/2006/relationships/tags" Target="../tags/tag268.xml"/><Relationship Id="rId3" Type="http://schemas.openxmlformats.org/officeDocument/2006/relationships/tags" Target="../tags/tag263.xml"/><Relationship Id="rId7" Type="http://schemas.openxmlformats.org/officeDocument/2006/relationships/tags" Target="../tags/tag267.xml"/><Relationship Id="rId12" Type="http://schemas.openxmlformats.org/officeDocument/2006/relationships/image" Target="../media/image80.png"/><Relationship Id="rId2" Type="http://schemas.openxmlformats.org/officeDocument/2006/relationships/tags" Target="../tags/tag262.xml"/><Relationship Id="rId1" Type="http://schemas.openxmlformats.org/officeDocument/2006/relationships/tags" Target="../tags/tag261.xml"/><Relationship Id="rId6" Type="http://schemas.openxmlformats.org/officeDocument/2006/relationships/tags" Target="../tags/tag266.xml"/><Relationship Id="rId11" Type="http://schemas.openxmlformats.org/officeDocument/2006/relationships/image" Target="../media/image2.gif"/><Relationship Id="rId5" Type="http://schemas.openxmlformats.org/officeDocument/2006/relationships/tags" Target="../tags/tag265.xml"/><Relationship Id="rId10" Type="http://schemas.openxmlformats.org/officeDocument/2006/relationships/image" Target="../media/image1.gif"/><Relationship Id="rId4" Type="http://schemas.openxmlformats.org/officeDocument/2006/relationships/tags" Target="../tags/tag264.xml"/><Relationship Id="rId9"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tags" Target="../tags/tag39.xml"/><Relationship Id="rId13" Type="http://schemas.openxmlformats.org/officeDocument/2006/relationships/image" Target="../media/image2.gif"/><Relationship Id="rId3" Type="http://schemas.openxmlformats.org/officeDocument/2006/relationships/tags" Target="../tags/tag34.xml"/><Relationship Id="rId7" Type="http://schemas.openxmlformats.org/officeDocument/2006/relationships/tags" Target="../tags/tag38.xml"/><Relationship Id="rId12" Type="http://schemas.openxmlformats.org/officeDocument/2006/relationships/image" Target="../media/image1.gif"/><Relationship Id="rId2" Type="http://schemas.openxmlformats.org/officeDocument/2006/relationships/tags" Target="../tags/tag33.xml"/><Relationship Id="rId16" Type="http://schemas.openxmlformats.org/officeDocument/2006/relationships/image" Target="../media/image11.jpeg"/><Relationship Id="rId1" Type="http://schemas.openxmlformats.org/officeDocument/2006/relationships/tags" Target="../tags/tag32.xml"/><Relationship Id="rId6" Type="http://schemas.openxmlformats.org/officeDocument/2006/relationships/tags" Target="../tags/tag37.xml"/><Relationship Id="rId11" Type="http://schemas.openxmlformats.org/officeDocument/2006/relationships/slideLayout" Target="../slideLayouts/slideLayout2.xml"/><Relationship Id="rId5" Type="http://schemas.openxmlformats.org/officeDocument/2006/relationships/tags" Target="../tags/tag36.xml"/><Relationship Id="rId15" Type="http://schemas.openxmlformats.org/officeDocument/2006/relationships/image" Target="../media/image10.png"/><Relationship Id="rId10" Type="http://schemas.openxmlformats.org/officeDocument/2006/relationships/tags" Target="../tags/tag41.xml"/><Relationship Id="rId4" Type="http://schemas.openxmlformats.org/officeDocument/2006/relationships/tags" Target="../tags/tag35.xml"/><Relationship Id="rId9" Type="http://schemas.openxmlformats.org/officeDocument/2006/relationships/tags" Target="../tags/tag40.xml"/><Relationship Id="rId1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Layout" Target="../slideLayouts/slideLayout3.xml"/><Relationship Id="rId1" Type="http://schemas.openxmlformats.org/officeDocument/2006/relationships/tags" Target="../tags/tag269.xml"/></Relationships>
</file>

<file path=ppt/slides/_rels/slide31.xml.rels><?xml version="1.0" encoding="UTF-8" standalone="yes"?>
<Relationships xmlns="http://schemas.openxmlformats.org/package/2006/relationships"><Relationship Id="rId3" Type="http://schemas.openxmlformats.org/officeDocument/2006/relationships/tags" Target="../tags/tag272.xml"/><Relationship Id="rId2" Type="http://schemas.openxmlformats.org/officeDocument/2006/relationships/tags" Target="../tags/tag271.xml"/><Relationship Id="rId1" Type="http://schemas.openxmlformats.org/officeDocument/2006/relationships/tags" Target="../tags/tag270.xml"/><Relationship Id="rId6" Type="http://schemas.openxmlformats.org/officeDocument/2006/relationships/image" Target="../media/image82.gif"/><Relationship Id="rId5" Type="http://schemas.openxmlformats.org/officeDocument/2006/relationships/image" Target="../media/image1.gif"/><Relationship Id="rId4"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tags" Target="../tags/tag42.xml"/><Relationship Id="rId5" Type="http://schemas.openxmlformats.org/officeDocument/2006/relationships/image" Target="../media/image12.png"/><Relationship Id="rId4"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image" Target="../media/image13.jpeg"/><Relationship Id="rId5" Type="http://schemas.openxmlformats.org/officeDocument/2006/relationships/notesSlide" Target="../notesSlides/notesSlide2.xml"/><Relationship Id="rId4"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tags" Target="../tags/tag48.xml"/><Relationship Id="rId5" Type="http://schemas.openxmlformats.org/officeDocument/2006/relationships/image" Target="../media/image14.png"/><Relationship Id="rId4"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image" Target="../media/image15.jpeg"/><Relationship Id="rId5" Type="http://schemas.openxmlformats.org/officeDocument/2006/relationships/notesSlide" Target="../notesSlides/notesSlide3.xml"/><Relationship Id="rId4"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tags" Target="../tags/tag60.xml"/><Relationship Id="rId13" Type="http://schemas.openxmlformats.org/officeDocument/2006/relationships/tags" Target="../tags/tag64.xml"/><Relationship Id="rId18" Type="http://schemas.openxmlformats.org/officeDocument/2006/relationships/tags" Target="../tags/tag69.xml"/><Relationship Id="rId26" Type="http://schemas.openxmlformats.org/officeDocument/2006/relationships/image" Target="../media/image20.png"/><Relationship Id="rId3" Type="http://schemas.openxmlformats.org/officeDocument/2006/relationships/tags" Target="../tags/tag55.xml"/><Relationship Id="rId21" Type="http://schemas.openxmlformats.org/officeDocument/2006/relationships/image" Target="../media/image17.jpeg"/><Relationship Id="rId7" Type="http://schemas.openxmlformats.org/officeDocument/2006/relationships/tags" Target="../tags/tag59.xml"/><Relationship Id="rId12" Type="http://schemas.openxmlformats.org/officeDocument/2006/relationships/tags" Target="../tags/tag63.xml"/><Relationship Id="rId17" Type="http://schemas.openxmlformats.org/officeDocument/2006/relationships/tags" Target="../tags/tag68.xml"/><Relationship Id="rId25" Type="http://schemas.openxmlformats.org/officeDocument/2006/relationships/image" Target="../media/image19.jpeg"/><Relationship Id="rId2" Type="http://schemas.openxmlformats.org/officeDocument/2006/relationships/tags" Target="../tags/tag54.xml"/><Relationship Id="rId16" Type="http://schemas.openxmlformats.org/officeDocument/2006/relationships/tags" Target="../tags/tag67.xml"/><Relationship Id="rId20" Type="http://schemas.openxmlformats.org/officeDocument/2006/relationships/slideLayout" Target="../slideLayouts/slideLayout2.xml"/><Relationship Id="rId29" Type="http://schemas.openxmlformats.org/officeDocument/2006/relationships/image" Target="../media/image23.png"/><Relationship Id="rId1" Type="http://schemas.openxmlformats.org/officeDocument/2006/relationships/vmlDrawing" Target="../drawings/vmlDrawing1.vml"/><Relationship Id="rId6" Type="http://schemas.openxmlformats.org/officeDocument/2006/relationships/tags" Target="../tags/tag58.xml"/><Relationship Id="rId11" Type="http://schemas.openxmlformats.org/officeDocument/2006/relationships/tags" Target="../tags/tag62.xml"/><Relationship Id="rId24" Type="http://schemas.openxmlformats.org/officeDocument/2006/relationships/image" Target="../media/image16.png"/><Relationship Id="rId32" Type="http://schemas.openxmlformats.org/officeDocument/2006/relationships/image" Target="../media/image26.png"/><Relationship Id="rId5" Type="http://schemas.openxmlformats.org/officeDocument/2006/relationships/tags" Target="../tags/tag57.xml"/><Relationship Id="rId15" Type="http://schemas.openxmlformats.org/officeDocument/2006/relationships/tags" Target="../tags/tag66.xml"/><Relationship Id="rId23" Type="http://schemas.openxmlformats.org/officeDocument/2006/relationships/oleObject" Target="../embeddings/oleObject1.bin"/><Relationship Id="rId28" Type="http://schemas.openxmlformats.org/officeDocument/2006/relationships/image" Target="../media/image22.jpeg"/><Relationship Id="rId10" Type="http://schemas.openxmlformats.org/officeDocument/2006/relationships/tags" Target="../tags/tag61.xml"/><Relationship Id="rId19" Type="http://schemas.openxmlformats.org/officeDocument/2006/relationships/tags" Target="../tags/tag70.xml"/><Relationship Id="rId31" Type="http://schemas.openxmlformats.org/officeDocument/2006/relationships/image" Target="../media/image25.jpeg"/><Relationship Id="rId4" Type="http://schemas.openxmlformats.org/officeDocument/2006/relationships/tags" Target="../tags/tag56.xml"/><Relationship Id="rId9" Type="http://schemas.openxmlformats.org/officeDocument/2006/relationships/video" Target="file:///C:\Data\presentaties\FD20%20R3\VAS%20CER%20Aneurysm%20smartmask%5e%5e%5e%5e_3.avi" TargetMode="External"/><Relationship Id="rId14" Type="http://schemas.openxmlformats.org/officeDocument/2006/relationships/tags" Target="../tags/tag65.xml"/><Relationship Id="rId22" Type="http://schemas.openxmlformats.org/officeDocument/2006/relationships/image" Target="../media/image18.png"/><Relationship Id="rId27" Type="http://schemas.openxmlformats.org/officeDocument/2006/relationships/image" Target="../media/image21.png"/><Relationship Id="rId30" Type="http://schemas.openxmlformats.org/officeDocument/2006/relationships/image" Target="../media/image24.jpeg"/></Relationships>
</file>

<file path=ppt/slides/_rels/slide9.xml.rels><?xml version="1.0" encoding="UTF-8" standalone="yes"?>
<Relationships xmlns="http://schemas.openxmlformats.org/package/2006/relationships"><Relationship Id="rId8" Type="http://schemas.openxmlformats.org/officeDocument/2006/relationships/tags" Target="../tags/tag78.xml"/><Relationship Id="rId13" Type="http://schemas.openxmlformats.org/officeDocument/2006/relationships/tags" Target="../tags/tag83.xml"/><Relationship Id="rId18" Type="http://schemas.openxmlformats.org/officeDocument/2006/relationships/tags" Target="../tags/tag88.xml"/><Relationship Id="rId26" Type="http://schemas.openxmlformats.org/officeDocument/2006/relationships/tags" Target="../tags/tag96.xml"/><Relationship Id="rId3" Type="http://schemas.openxmlformats.org/officeDocument/2006/relationships/tags" Target="../tags/tag73.xml"/><Relationship Id="rId21" Type="http://schemas.openxmlformats.org/officeDocument/2006/relationships/tags" Target="../tags/tag91.xml"/><Relationship Id="rId7" Type="http://schemas.openxmlformats.org/officeDocument/2006/relationships/tags" Target="../tags/tag77.xml"/><Relationship Id="rId12" Type="http://schemas.openxmlformats.org/officeDocument/2006/relationships/tags" Target="../tags/tag82.xml"/><Relationship Id="rId17" Type="http://schemas.openxmlformats.org/officeDocument/2006/relationships/tags" Target="../tags/tag87.xml"/><Relationship Id="rId25" Type="http://schemas.openxmlformats.org/officeDocument/2006/relationships/tags" Target="../tags/tag95.xml"/><Relationship Id="rId2" Type="http://schemas.openxmlformats.org/officeDocument/2006/relationships/tags" Target="../tags/tag72.xml"/><Relationship Id="rId16" Type="http://schemas.openxmlformats.org/officeDocument/2006/relationships/tags" Target="../tags/tag86.xml"/><Relationship Id="rId20" Type="http://schemas.openxmlformats.org/officeDocument/2006/relationships/tags" Target="../tags/tag90.xml"/><Relationship Id="rId29" Type="http://schemas.openxmlformats.org/officeDocument/2006/relationships/notesSlide" Target="../notesSlides/notesSlide4.xml"/><Relationship Id="rId1" Type="http://schemas.openxmlformats.org/officeDocument/2006/relationships/tags" Target="../tags/tag71.xml"/><Relationship Id="rId6" Type="http://schemas.openxmlformats.org/officeDocument/2006/relationships/tags" Target="../tags/tag76.xml"/><Relationship Id="rId11" Type="http://schemas.openxmlformats.org/officeDocument/2006/relationships/tags" Target="../tags/tag81.xml"/><Relationship Id="rId24" Type="http://schemas.openxmlformats.org/officeDocument/2006/relationships/tags" Target="../tags/tag94.xml"/><Relationship Id="rId32" Type="http://schemas.openxmlformats.org/officeDocument/2006/relationships/image" Target="../media/image29.png"/><Relationship Id="rId5" Type="http://schemas.openxmlformats.org/officeDocument/2006/relationships/tags" Target="../tags/tag75.xml"/><Relationship Id="rId15" Type="http://schemas.openxmlformats.org/officeDocument/2006/relationships/tags" Target="../tags/tag85.xml"/><Relationship Id="rId23" Type="http://schemas.openxmlformats.org/officeDocument/2006/relationships/tags" Target="../tags/tag93.xml"/><Relationship Id="rId28" Type="http://schemas.openxmlformats.org/officeDocument/2006/relationships/slideLayout" Target="../slideLayouts/slideLayout5.xml"/><Relationship Id="rId10" Type="http://schemas.openxmlformats.org/officeDocument/2006/relationships/tags" Target="../tags/tag80.xml"/><Relationship Id="rId19" Type="http://schemas.openxmlformats.org/officeDocument/2006/relationships/tags" Target="../tags/tag89.xml"/><Relationship Id="rId31" Type="http://schemas.openxmlformats.org/officeDocument/2006/relationships/image" Target="../media/image28.jpeg"/><Relationship Id="rId4" Type="http://schemas.openxmlformats.org/officeDocument/2006/relationships/tags" Target="../tags/tag74.xml"/><Relationship Id="rId9" Type="http://schemas.openxmlformats.org/officeDocument/2006/relationships/tags" Target="../tags/tag79.xml"/><Relationship Id="rId14" Type="http://schemas.openxmlformats.org/officeDocument/2006/relationships/tags" Target="../tags/tag84.xml"/><Relationship Id="rId22" Type="http://schemas.openxmlformats.org/officeDocument/2006/relationships/tags" Target="../tags/tag92.xml"/><Relationship Id="rId27" Type="http://schemas.openxmlformats.org/officeDocument/2006/relationships/tags" Target="../tags/tag97.xml"/><Relationship Id="rId30"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1"/>
          <p:cNvSpPr>
            <a:spLocks noChangeArrowheads="1"/>
          </p:cNvSpPr>
          <p:nvPr/>
        </p:nvSpPr>
        <p:spPr bwMode="auto">
          <a:xfrm>
            <a:off x="1403350" y="1844675"/>
            <a:ext cx="5184775" cy="72072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dirty="0">
              <a:latin typeface="Arial" pitchFamily="34" charset="0"/>
            </a:endParaRPr>
          </a:p>
        </p:txBody>
      </p:sp>
      <p:sp>
        <p:nvSpPr>
          <p:cNvPr id="5123" name="TextBox 12"/>
          <p:cNvSpPr txBox="1">
            <a:spLocks noChangeArrowheads="1"/>
          </p:cNvSpPr>
          <p:nvPr>
            <p:custDataLst>
              <p:tags r:id="rId2"/>
            </p:custDataLst>
          </p:nvPr>
        </p:nvSpPr>
        <p:spPr bwMode="auto">
          <a:xfrm>
            <a:off x="800100" y="5511800"/>
            <a:ext cx="7543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lIns="0" tIns="0" rIns="0" bIns="0"/>
          <a:lstStyle>
            <a:lvl1pPr eaLnBrk="0" hangingPunct="0">
              <a:defRPr sz="2000">
                <a:solidFill>
                  <a:srgbClr val="000000"/>
                </a:solidFill>
                <a:latin typeface="Arial" pitchFamily="34" charset="0"/>
              </a:defRPr>
            </a:lvl1pPr>
            <a:lvl2pPr marL="742950" indent="-285750" eaLnBrk="0" hangingPunct="0">
              <a:defRPr sz="2000">
                <a:solidFill>
                  <a:srgbClr val="000000"/>
                </a:solidFill>
                <a:latin typeface="Arial" pitchFamily="34" charset="0"/>
              </a:defRPr>
            </a:lvl2pPr>
            <a:lvl3pPr marL="1143000" indent="-228600" eaLnBrk="0" hangingPunct="0">
              <a:defRPr sz="2000">
                <a:solidFill>
                  <a:srgbClr val="000000"/>
                </a:solidFill>
                <a:latin typeface="Arial" pitchFamily="34" charset="0"/>
              </a:defRPr>
            </a:lvl3pPr>
            <a:lvl4pPr marL="1600200" indent="-228600" eaLnBrk="0" hangingPunct="0">
              <a:defRPr sz="2000">
                <a:solidFill>
                  <a:srgbClr val="000000"/>
                </a:solidFill>
                <a:latin typeface="Arial" pitchFamily="34" charset="0"/>
              </a:defRPr>
            </a:lvl4pPr>
            <a:lvl5pPr marL="2057400" indent="-228600" eaLnBrk="0" hangingPunct="0">
              <a:defRPr sz="2000">
                <a:solidFill>
                  <a:srgbClr val="000000"/>
                </a:solidFill>
                <a:latin typeface="Arial" pitchFamily="34" charset="0"/>
              </a:defRPr>
            </a:lvl5pPr>
            <a:lvl6pPr marL="2514600" indent="-228600" eaLnBrk="0" fontAlgn="base" hangingPunct="0">
              <a:spcBef>
                <a:spcPct val="0"/>
              </a:spcBef>
              <a:spcAft>
                <a:spcPct val="0"/>
              </a:spcAft>
              <a:defRPr sz="2000">
                <a:solidFill>
                  <a:srgbClr val="000000"/>
                </a:solidFill>
                <a:latin typeface="Arial" pitchFamily="34" charset="0"/>
              </a:defRPr>
            </a:lvl6pPr>
            <a:lvl7pPr marL="2971800" indent="-228600" eaLnBrk="0" fontAlgn="base" hangingPunct="0">
              <a:spcBef>
                <a:spcPct val="0"/>
              </a:spcBef>
              <a:spcAft>
                <a:spcPct val="0"/>
              </a:spcAft>
              <a:defRPr sz="2000">
                <a:solidFill>
                  <a:srgbClr val="000000"/>
                </a:solidFill>
                <a:latin typeface="Arial" pitchFamily="34" charset="0"/>
              </a:defRPr>
            </a:lvl7pPr>
            <a:lvl8pPr marL="3429000" indent="-228600" eaLnBrk="0" fontAlgn="base" hangingPunct="0">
              <a:spcBef>
                <a:spcPct val="0"/>
              </a:spcBef>
              <a:spcAft>
                <a:spcPct val="0"/>
              </a:spcAft>
              <a:defRPr sz="2000">
                <a:solidFill>
                  <a:srgbClr val="000000"/>
                </a:solidFill>
                <a:latin typeface="Arial" pitchFamily="34" charset="0"/>
              </a:defRPr>
            </a:lvl8pPr>
            <a:lvl9pPr marL="3886200" indent="-228600" eaLnBrk="0" fontAlgn="base" hangingPunct="0">
              <a:spcBef>
                <a:spcPct val="0"/>
              </a:spcBef>
              <a:spcAft>
                <a:spcPct val="0"/>
              </a:spcAft>
              <a:defRPr sz="2000">
                <a:solidFill>
                  <a:srgbClr val="000000"/>
                </a:solidFill>
                <a:latin typeface="Arial" pitchFamily="34" charset="0"/>
              </a:defRPr>
            </a:lvl9pPr>
          </a:lstStyle>
          <a:p>
            <a:pPr eaLnBrk="1" hangingPunct="1"/>
            <a:r>
              <a:rPr lang="en-US" sz="1900" smtClean="0"/>
              <a:t>Brandon M. Judd</a:t>
            </a:r>
            <a:endParaRPr sz="1900" dirty="0"/>
          </a:p>
        </p:txBody>
      </p:sp>
      <p:sp>
        <p:nvSpPr>
          <p:cNvPr id="5125" name="TextBox 5"/>
          <p:cNvSpPr txBox="1">
            <a:spLocks noChangeArrowheads="1"/>
          </p:cNvSpPr>
          <p:nvPr>
            <p:custDataLst>
              <p:tags r:id="rId3"/>
            </p:custDataLst>
          </p:nvPr>
        </p:nvSpPr>
        <p:spPr bwMode="auto">
          <a:xfrm>
            <a:off x="800100" y="5511800"/>
            <a:ext cx="7543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lIns="0" tIns="0" rIns="0" bIns="0"/>
          <a:lstStyle>
            <a:lvl1pPr eaLnBrk="0" hangingPunct="0">
              <a:defRPr sz="2000">
                <a:solidFill>
                  <a:srgbClr val="000000"/>
                </a:solidFill>
                <a:latin typeface="Arial" pitchFamily="34" charset="0"/>
              </a:defRPr>
            </a:lvl1pPr>
            <a:lvl2pPr marL="742950" indent="-285750" eaLnBrk="0" hangingPunct="0">
              <a:defRPr sz="2000">
                <a:solidFill>
                  <a:srgbClr val="000000"/>
                </a:solidFill>
                <a:latin typeface="Arial" pitchFamily="34" charset="0"/>
              </a:defRPr>
            </a:lvl2pPr>
            <a:lvl3pPr marL="1143000" indent="-228600" eaLnBrk="0" hangingPunct="0">
              <a:defRPr sz="2000">
                <a:solidFill>
                  <a:srgbClr val="000000"/>
                </a:solidFill>
                <a:latin typeface="Arial" pitchFamily="34" charset="0"/>
              </a:defRPr>
            </a:lvl3pPr>
            <a:lvl4pPr marL="1600200" indent="-228600" eaLnBrk="0" hangingPunct="0">
              <a:defRPr sz="2000">
                <a:solidFill>
                  <a:srgbClr val="000000"/>
                </a:solidFill>
                <a:latin typeface="Arial" pitchFamily="34" charset="0"/>
              </a:defRPr>
            </a:lvl4pPr>
            <a:lvl5pPr marL="2057400" indent="-228600" eaLnBrk="0" hangingPunct="0">
              <a:defRPr sz="2000">
                <a:solidFill>
                  <a:srgbClr val="000000"/>
                </a:solidFill>
                <a:latin typeface="Arial" pitchFamily="34" charset="0"/>
              </a:defRPr>
            </a:lvl5pPr>
            <a:lvl6pPr marL="2514600" indent="-228600" eaLnBrk="0" fontAlgn="base" hangingPunct="0">
              <a:spcBef>
                <a:spcPct val="0"/>
              </a:spcBef>
              <a:spcAft>
                <a:spcPct val="0"/>
              </a:spcAft>
              <a:defRPr sz="2000">
                <a:solidFill>
                  <a:srgbClr val="000000"/>
                </a:solidFill>
                <a:latin typeface="Arial" pitchFamily="34" charset="0"/>
              </a:defRPr>
            </a:lvl6pPr>
            <a:lvl7pPr marL="2971800" indent="-228600" eaLnBrk="0" fontAlgn="base" hangingPunct="0">
              <a:spcBef>
                <a:spcPct val="0"/>
              </a:spcBef>
              <a:spcAft>
                <a:spcPct val="0"/>
              </a:spcAft>
              <a:defRPr sz="2000">
                <a:solidFill>
                  <a:srgbClr val="000000"/>
                </a:solidFill>
                <a:latin typeface="Arial" pitchFamily="34" charset="0"/>
              </a:defRPr>
            </a:lvl7pPr>
            <a:lvl8pPr marL="3429000" indent="-228600" eaLnBrk="0" fontAlgn="base" hangingPunct="0">
              <a:spcBef>
                <a:spcPct val="0"/>
              </a:spcBef>
              <a:spcAft>
                <a:spcPct val="0"/>
              </a:spcAft>
              <a:defRPr sz="2000">
                <a:solidFill>
                  <a:srgbClr val="000000"/>
                </a:solidFill>
                <a:latin typeface="Arial" pitchFamily="34" charset="0"/>
              </a:defRPr>
            </a:lvl8pPr>
            <a:lvl9pPr marL="3886200" indent="-228600" eaLnBrk="0" fontAlgn="base" hangingPunct="0">
              <a:spcBef>
                <a:spcPct val="0"/>
              </a:spcBef>
              <a:spcAft>
                <a:spcPct val="0"/>
              </a:spcAft>
              <a:defRPr sz="2000">
                <a:solidFill>
                  <a:srgbClr val="000000"/>
                </a:solidFill>
                <a:latin typeface="Arial" pitchFamily="34" charset="0"/>
              </a:defRPr>
            </a:lvl9pPr>
          </a:lstStyle>
          <a:p>
            <a:pPr eaLnBrk="1" hangingPunct="1"/>
            <a:r>
              <a:rPr lang="nl-NL" sz="1900" smtClean="0"/>
              <a:t>Brandon M. Judd</a:t>
            </a:r>
            <a:endParaRPr lang="nl-NL" sz="1900"/>
          </a:p>
        </p:txBody>
      </p:sp>
      <p:sp>
        <p:nvSpPr>
          <p:cNvPr id="5126" name="TextBox 3"/>
          <p:cNvSpPr txBox="1">
            <a:spLocks noChangeArrowheads="1"/>
          </p:cNvSpPr>
          <p:nvPr>
            <p:custDataLst>
              <p:tags r:id="rId4"/>
            </p:custDataLst>
          </p:nvPr>
        </p:nvSpPr>
        <p:spPr bwMode="auto">
          <a:xfrm>
            <a:off x="800100" y="6153150"/>
            <a:ext cx="7543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lIns="0" tIns="0" rIns="0" bIns="0"/>
          <a:lstStyle>
            <a:lvl1pPr eaLnBrk="0" hangingPunct="0">
              <a:defRPr sz="2000">
                <a:solidFill>
                  <a:srgbClr val="000000"/>
                </a:solidFill>
                <a:latin typeface="Arial" pitchFamily="34" charset="0"/>
              </a:defRPr>
            </a:lvl1pPr>
            <a:lvl2pPr marL="742950" indent="-285750" eaLnBrk="0" hangingPunct="0">
              <a:defRPr sz="2000">
                <a:solidFill>
                  <a:srgbClr val="000000"/>
                </a:solidFill>
                <a:latin typeface="Arial" pitchFamily="34" charset="0"/>
              </a:defRPr>
            </a:lvl2pPr>
            <a:lvl3pPr marL="1143000" indent="-228600" eaLnBrk="0" hangingPunct="0">
              <a:defRPr sz="2000">
                <a:solidFill>
                  <a:srgbClr val="000000"/>
                </a:solidFill>
                <a:latin typeface="Arial" pitchFamily="34" charset="0"/>
              </a:defRPr>
            </a:lvl3pPr>
            <a:lvl4pPr marL="1600200" indent="-228600" eaLnBrk="0" hangingPunct="0">
              <a:defRPr sz="2000">
                <a:solidFill>
                  <a:srgbClr val="000000"/>
                </a:solidFill>
                <a:latin typeface="Arial" pitchFamily="34" charset="0"/>
              </a:defRPr>
            </a:lvl4pPr>
            <a:lvl5pPr marL="2057400" indent="-228600" eaLnBrk="0" hangingPunct="0">
              <a:defRPr sz="2000">
                <a:solidFill>
                  <a:srgbClr val="000000"/>
                </a:solidFill>
                <a:latin typeface="Arial" pitchFamily="34" charset="0"/>
              </a:defRPr>
            </a:lvl5pPr>
            <a:lvl6pPr marL="2514600" indent="-228600" eaLnBrk="0" fontAlgn="base" hangingPunct="0">
              <a:spcBef>
                <a:spcPct val="0"/>
              </a:spcBef>
              <a:spcAft>
                <a:spcPct val="0"/>
              </a:spcAft>
              <a:defRPr sz="2000">
                <a:solidFill>
                  <a:srgbClr val="000000"/>
                </a:solidFill>
                <a:latin typeface="Arial" pitchFamily="34" charset="0"/>
              </a:defRPr>
            </a:lvl6pPr>
            <a:lvl7pPr marL="2971800" indent="-228600" eaLnBrk="0" fontAlgn="base" hangingPunct="0">
              <a:spcBef>
                <a:spcPct val="0"/>
              </a:spcBef>
              <a:spcAft>
                <a:spcPct val="0"/>
              </a:spcAft>
              <a:defRPr sz="2000">
                <a:solidFill>
                  <a:srgbClr val="000000"/>
                </a:solidFill>
                <a:latin typeface="Arial" pitchFamily="34" charset="0"/>
              </a:defRPr>
            </a:lvl7pPr>
            <a:lvl8pPr marL="3429000" indent="-228600" eaLnBrk="0" fontAlgn="base" hangingPunct="0">
              <a:spcBef>
                <a:spcPct val="0"/>
              </a:spcBef>
              <a:spcAft>
                <a:spcPct val="0"/>
              </a:spcAft>
              <a:defRPr sz="2000">
                <a:solidFill>
                  <a:srgbClr val="000000"/>
                </a:solidFill>
                <a:latin typeface="Arial" pitchFamily="34" charset="0"/>
              </a:defRPr>
            </a:lvl8pPr>
            <a:lvl9pPr marL="3886200" indent="-228600" eaLnBrk="0" fontAlgn="base" hangingPunct="0">
              <a:spcBef>
                <a:spcPct val="0"/>
              </a:spcBef>
              <a:spcAft>
                <a:spcPct val="0"/>
              </a:spcAft>
              <a:defRPr sz="2000">
                <a:solidFill>
                  <a:srgbClr val="000000"/>
                </a:solidFill>
                <a:latin typeface="Arial" pitchFamily="34" charset="0"/>
              </a:defRPr>
            </a:lvl9pPr>
          </a:lstStyle>
          <a:p>
            <a:pPr eaLnBrk="1" hangingPunct="1"/>
            <a:r>
              <a:rPr lang="nl-NL" sz="1200" smtClean="0"/>
              <a:t>May 4, 2015</a:t>
            </a:r>
            <a:endParaRPr lang="nl-NL" sz="1200"/>
          </a:p>
        </p:txBody>
      </p:sp>
      <p:sp>
        <p:nvSpPr>
          <p:cNvPr id="20" name="Title 1"/>
          <p:cNvSpPr txBox="1">
            <a:spLocks/>
          </p:cNvSpPr>
          <p:nvPr>
            <p:custDataLst>
              <p:tags r:id="rId5"/>
            </p:custDataLst>
          </p:nvPr>
        </p:nvSpPr>
        <p:spPr bwMode="auto">
          <a:xfrm>
            <a:off x="738146" y="4437112"/>
            <a:ext cx="8093075" cy="904875"/>
          </a:xfrm>
          <a:prstGeom prst="rect">
            <a:avLst/>
          </a:prstGeom>
          <a:noFill/>
          <a:ln w="0">
            <a:noFill/>
            <a:miter lim="800000"/>
            <a:headEnd/>
            <a:tailEnd/>
          </a:ln>
          <a:effectLst/>
        </p:spPr>
        <p:txBody>
          <a:bodyPr lIns="0" tIns="0" rIns="0" bIns="0"/>
          <a:lstStyle>
            <a:lvl1pPr algn="l" rtl="0" eaLnBrk="0" fontAlgn="base" hangingPunct="0">
              <a:spcBef>
                <a:spcPts val="0"/>
              </a:spcBef>
              <a:spcAft>
                <a:spcPts val="0"/>
              </a:spcAft>
              <a:buNone/>
              <a:defRPr sz="3400" b="0" i="0" u="none">
                <a:solidFill>
                  <a:srgbClr val="000000"/>
                </a:solidFill>
                <a:latin typeface="Arial"/>
                <a:ea typeface="+mj-ea"/>
                <a:cs typeface="+mj-cs"/>
              </a:defRPr>
            </a:lvl1pPr>
            <a:lvl2pPr algn="l" rtl="0" eaLnBrk="0" fontAlgn="base" hangingPunct="0">
              <a:spcBef>
                <a:spcPct val="0"/>
              </a:spcBef>
              <a:spcAft>
                <a:spcPct val="0"/>
              </a:spcAft>
              <a:defRPr sz="3000">
                <a:solidFill>
                  <a:srgbClr val="000000"/>
                </a:solidFill>
                <a:latin typeface="Arial" charset="0"/>
              </a:defRPr>
            </a:lvl2pPr>
            <a:lvl3pPr algn="l" rtl="0" eaLnBrk="0" fontAlgn="base" hangingPunct="0">
              <a:spcBef>
                <a:spcPct val="0"/>
              </a:spcBef>
              <a:spcAft>
                <a:spcPct val="0"/>
              </a:spcAft>
              <a:defRPr sz="3000">
                <a:solidFill>
                  <a:srgbClr val="000000"/>
                </a:solidFill>
                <a:latin typeface="Arial" charset="0"/>
              </a:defRPr>
            </a:lvl3pPr>
            <a:lvl4pPr algn="l" rtl="0" eaLnBrk="0" fontAlgn="base" hangingPunct="0">
              <a:spcBef>
                <a:spcPct val="0"/>
              </a:spcBef>
              <a:spcAft>
                <a:spcPct val="0"/>
              </a:spcAft>
              <a:defRPr sz="3000">
                <a:solidFill>
                  <a:srgbClr val="000000"/>
                </a:solidFill>
                <a:latin typeface="Arial" charset="0"/>
              </a:defRPr>
            </a:lvl4pPr>
            <a:lvl5pPr algn="l" rtl="0" eaLnBrk="0" fontAlgn="base" hangingPunct="0">
              <a:spcBef>
                <a:spcPct val="0"/>
              </a:spcBef>
              <a:spcAft>
                <a:spcPct val="0"/>
              </a:spcAft>
              <a:defRPr sz="3000">
                <a:solidFill>
                  <a:srgbClr val="000000"/>
                </a:solidFill>
                <a:latin typeface="Arial" charset="0"/>
              </a:defRPr>
            </a:lvl5pPr>
            <a:lvl6pPr marL="457200" algn="l" rtl="0" fontAlgn="base">
              <a:spcBef>
                <a:spcPct val="0"/>
              </a:spcBef>
              <a:spcAft>
                <a:spcPct val="0"/>
              </a:spcAft>
              <a:defRPr sz="3000">
                <a:solidFill>
                  <a:srgbClr val="000000"/>
                </a:solidFill>
                <a:latin typeface="Arial" charset="0"/>
              </a:defRPr>
            </a:lvl6pPr>
            <a:lvl7pPr marL="914400" algn="l" rtl="0" fontAlgn="base">
              <a:spcBef>
                <a:spcPct val="0"/>
              </a:spcBef>
              <a:spcAft>
                <a:spcPct val="0"/>
              </a:spcAft>
              <a:defRPr sz="3000">
                <a:solidFill>
                  <a:srgbClr val="000000"/>
                </a:solidFill>
                <a:latin typeface="Arial" charset="0"/>
              </a:defRPr>
            </a:lvl7pPr>
            <a:lvl8pPr marL="1371600" algn="l" rtl="0" fontAlgn="base">
              <a:spcBef>
                <a:spcPct val="0"/>
              </a:spcBef>
              <a:spcAft>
                <a:spcPct val="0"/>
              </a:spcAft>
              <a:defRPr sz="3000">
                <a:solidFill>
                  <a:srgbClr val="000000"/>
                </a:solidFill>
                <a:latin typeface="Arial" charset="0"/>
              </a:defRPr>
            </a:lvl8pPr>
            <a:lvl9pPr marL="1828800" algn="l" rtl="0" fontAlgn="base">
              <a:spcBef>
                <a:spcPct val="0"/>
              </a:spcBef>
              <a:spcAft>
                <a:spcPct val="0"/>
              </a:spcAft>
              <a:defRPr sz="3000">
                <a:solidFill>
                  <a:srgbClr val="000000"/>
                </a:solidFill>
                <a:latin typeface="Arial" charset="0"/>
              </a:defRPr>
            </a:lvl9pPr>
          </a:lstStyle>
          <a:p>
            <a:pPr>
              <a:defRPr/>
            </a:pPr>
            <a:r>
              <a:rPr sz="3100" dirty="0" smtClean="0">
                <a:solidFill>
                  <a:schemeClr val="tx1"/>
                </a:solidFill>
              </a:rPr>
              <a:t>Allura</a:t>
            </a:r>
            <a:r>
              <a:rPr sz="3100" dirty="0" smtClean="0">
                <a:solidFill>
                  <a:schemeClr val="accent2"/>
                </a:solidFill>
              </a:rPr>
              <a:t>Clarity</a:t>
            </a:r>
            <a:endParaRPr sz="3100" dirty="0" smtClean="0">
              <a:solidFill>
                <a:schemeClr val="tx1"/>
              </a:solidFill>
            </a:endParaRPr>
          </a:p>
          <a:p>
            <a:r>
              <a:rPr lang="en-US" sz="3200" dirty="0" smtClean="0">
                <a:solidFill>
                  <a:schemeClr val="accent2"/>
                </a:solidFill>
              </a:rPr>
              <a:t>See with confidence – every time</a:t>
            </a:r>
            <a:endParaRPr lang="en-US" sz="3200" dirty="0" smtClean="0">
              <a:solidFill>
                <a:srgbClr val="0B5ED7"/>
              </a:solidFill>
            </a:endParaRPr>
          </a:p>
          <a:p>
            <a:pPr>
              <a:defRPr/>
            </a:pPr>
            <a:endParaRPr sz="3100" dirty="0">
              <a:solidFill>
                <a:schemeClr val="tx1"/>
              </a:solidFill>
            </a:endParaRPr>
          </a:p>
        </p:txBody>
      </p:sp>
      <p:pic>
        <p:nvPicPr>
          <p:cNvPr id="5130" name="Picture 17" descr="_T9P1307 def.jpg"/>
          <p:cNvPicPr>
            <a:picLocks noChangeAspect="1"/>
          </p:cNvPicPr>
          <p:nvPr>
            <p:custDataLst>
              <p:tags r:id="rId6"/>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a:off x="-11113" y="2349500"/>
            <a:ext cx="2206626" cy="173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1" name="TextBox 10"/>
          <p:cNvSpPr txBox="1">
            <a:spLocks/>
          </p:cNvSpPr>
          <p:nvPr>
            <p:custDataLst>
              <p:tags r:id="rId7"/>
            </p:custDataLst>
          </p:nvPr>
        </p:nvSpPr>
        <p:spPr bwMode="auto">
          <a:xfrm>
            <a:off x="800100" y="5829300"/>
            <a:ext cx="7543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lIns="0" tIns="0" rIns="0" bIns="0"/>
          <a:lstStyle>
            <a:lvl1pPr eaLnBrk="0" hangingPunct="0">
              <a:defRPr sz="2000">
                <a:solidFill>
                  <a:srgbClr val="000000"/>
                </a:solidFill>
                <a:latin typeface="Arial" pitchFamily="34" charset="0"/>
              </a:defRPr>
            </a:lvl1pPr>
            <a:lvl2pPr marL="742950" indent="-285750" eaLnBrk="0" hangingPunct="0">
              <a:defRPr sz="2000">
                <a:solidFill>
                  <a:srgbClr val="000000"/>
                </a:solidFill>
                <a:latin typeface="Arial" pitchFamily="34" charset="0"/>
              </a:defRPr>
            </a:lvl2pPr>
            <a:lvl3pPr marL="1143000" indent="-228600" eaLnBrk="0" hangingPunct="0">
              <a:defRPr sz="2000">
                <a:solidFill>
                  <a:srgbClr val="000000"/>
                </a:solidFill>
                <a:latin typeface="Arial" pitchFamily="34" charset="0"/>
              </a:defRPr>
            </a:lvl3pPr>
            <a:lvl4pPr marL="1600200" indent="-228600" eaLnBrk="0" hangingPunct="0">
              <a:defRPr sz="2000">
                <a:solidFill>
                  <a:srgbClr val="000000"/>
                </a:solidFill>
                <a:latin typeface="Arial" pitchFamily="34" charset="0"/>
              </a:defRPr>
            </a:lvl4pPr>
            <a:lvl5pPr marL="2057400" indent="-228600" eaLnBrk="0" hangingPunct="0">
              <a:defRPr sz="2000">
                <a:solidFill>
                  <a:srgbClr val="000000"/>
                </a:solidFill>
                <a:latin typeface="Arial" pitchFamily="34" charset="0"/>
              </a:defRPr>
            </a:lvl5pPr>
            <a:lvl6pPr marL="2514600" indent="-228600" eaLnBrk="0" fontAlgn="base" hangingPunct="0">
              <a:spcBef>
                <a:spcPct val="0"/>
              </a:spcBef>
              <a:spcAft>
                <a:spcPct val="0"/>
              </a:spcAft>
              <a:defRPr sz="2000">
                <a:solidFill>
                  <a:srgbClr val="000000"/>
                </a:solidFill>
                <a:latin typeface="Arial" pitchFamily="34" charset="0"/>
              </a:defRPr>
            </a:lvl6pPr>
            <a:lvl7pPr marL="2971800" indent="-228600" eaLnBrk="0" fontAlgn="base" hangingPunct="0">
              <a:spcBef>
                <a:spcPct val="0"/>
              </a:spcBef>
              <a:spcAft>
                <a:spcPct val="0"/>
              </a:spcAft>
              <a:defRPr sz="2000">
                <a:solidFill>
                  <a:srgbClr val="000000"/>
                </a:solidFill>
                <a:latin typeface="Arial" pitchFamily="34" charset="0"/>
              </a:defRPr>
            </a:lvl7pPr>
            <a:lvl8pPr marL="3429000" indent="-228600" eaLnBrk="0" fontAlgn="base" hangingPunct="0">
              <a:spcBef>
                <a:spcPct val="0"/>
              </a:spcBef>
              <a:spcAft>
                <a:spcPct val="0"/>
              </a:spcAft>
              <a:defRPr sz="2000">
                <a:solidFill>
                  <a:srgbClr val="000000"/>
                </a:solidFill>
                <a:latin typeface="Arial" pitchFamily="34" charset="0"/>
              </a:defRPr>
            </a:lvl8pPr>
            <a:lvl9pPr marL="3886200" indent="-228600" eaLnBrk="0" fontAlgn="base" hangingPunct="0">
              <a:spcBef>
                <a:spcPct val="0"/>
              </a:spcBef>
              <a:spcAft>
                <a:spcPct val="0"/>
              </a:spcAft>
              <a:defRPr sz="2000">
                <a:solidFill>
                  <a:srgbClr val="000000"/>
                </a:solidFill>
                <a:latin typeface="Arial" pitchFamily="34" charset="0"/>
              </a:defRPr>
            </a:lvl9pPr>
          </a:lstStyle>
          <a:p>
            <a:pPr eaLnBrk="1" hangingPunct="1"/>
            <a:endParaRPr sz="1900" noProof="1"/>
          </a:p>
        </p:txBody>
      </p:sp>
      <p:sp>
        <p:nvSpPr>
          <p:cNvPr id="26" name="Rectangle 25"/>
          <p:cNvSpPr/>
          <p:nvPr>
            <p:custDataLst>
              <p:tags r:id="rId8"/>
            </p:custDataLst>
          </p:nvPr>
        </p:nvSpPr>
        <p:spPr bwMode="auto">
          <a:xfrm>
            <a:off x="5610225" y="2349500"/>
            <a:ext cx="3533775" cy="1735138"/>
          </a:xfrm>
          <a:prstGeom prst="rect">
            <a:avLst/>
          </a:prstGeom>
          <a:solidFill>
            <a:schemeClr val="accent5">
              <a:lumMod val="50000"/>
              <a:alpha val="80000"/>
            </a:schemeClr>
          </a:solidFill>
          <a:ln w="9525" cap="flat" cmpd="sng" algn="ctr">
            <a:noFill/>
            <a:prstDash val="solid"/>
            <a:round/>
            <a:headEnd type="none" w="med" len="med"/>
            <a:tailEnd type="none" w="med" len="med"/>
          </a:ln>
          <a:effectLst/>
        </p:spPr>
        <p:txBody>
          <a:bodyPr/>
          <a:lstStyle/>
          <a:p>
            <a:pPr>
              <a:defRPr/>
            </a:pPr>
            <a:endParaRPr dirty="0"/>
          </a:p>
        </p:txBody>
      </p:sp>
      <p:sp>
        <p:nvSpPr>
          <p:cNvPr id="5134" name="Rectangle 13"/>
          <p:cNvSpPr>
            <a:spLocks noChangeArrowheads="1"/>
          </p:cNvSpPr>
          <p:nvPr>
            <p:custDataLst>
              <p:tags r:id="rId9"/>
            </p:custDataLst>
          </p:nvPr>
        </p:nvSpPr>
        <p:spPr bwMode="auto">
          <a:xfrm>
            <a:off x="5681954" y="2780928"/>
            <a:ext cx="33115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dirty="0" smtClean="0">
                <a:solidFill>
                  <a:srgbClr val="FFFFFF"/>
                </a:solidFill>
                <a:latin typeface="Arial" pitchFamily="34" charset="0"/>
              </a:rPr>
              <a:t>Making the difference where it really matters</a:t>
            </a:r>
            <a:endParaRPr dirty="0">
              <a:latin typeface="Arial" pitchFamily="34" charset="0"/>
            </a:endParaRPr>
          </a:p>
        </p:txBody>
      </p:sp>
      <p:cxnSp>
        <p:nvCxnSpPr>
          <p:cNvPr id="5135" name="Straight Connector 8"/>
          <p:cNvCxnSpPr>
            <a:cxnSpLocks noChangeShapeType="1"/>
          </p:cNvCxnSpPr>
          <p:nvPr>
            <p:custDataLst>
              <p:tags r:id="rId10"/>
            </p:custDataLst>
          </p:nvPr>
        </p:nvCxnSpPr>
        <p:spPr bwMode="auto">
          <a:xfrm flipV="1">
            <a:off x="3913188" y="2349500"/>
            <a:ext cx="0" cy="1871663"/>
          </a:xfrm>
          <a:prstGeom prst="line">
            <a:avLst/>
          </a:prstGeom>
          <a:noFill/>
          <a:ln w="12700" algn="ctr">
            <a:solidFill>
              <a:schemeClr val="bg1"/>
            </a:solidFill>
            <a:round/>
            <a:headEnd/>
            <a:tailEnd/>
          </a:ln>
          <a:extLst>
            <a:ext uri="{909E8E84-426E-40DD-AFC4-6F175D3DCCD1}">
              <a14:hiddenFill xmlns:a14="http://schemas.microsoft.com/office/drawing/2010/main">
                <a:noFill/>
              </a14:hiddenFill>
            </a:ext>
          </a:extLst>
        </p:spPr>
      </p:cxnSp>
      <p:cxnSp>
        <p:nvCxnSpPr>
          <p:cNvPr id="5136" name="Straight Connector 27"/>
          <p:cNvCxnSpPr>
            <a:cxnSpLocks noChangeShapeType="1"/>
          </p:cNvCxnSpPr>
          <p:nvPr>
            <p:custDataLst>
              <p:tags r:id="rId11"/>
            </p:custDataLst>
          </p:nvPr>
        </p:nvCxnSpPr>
        <p:spPr bwMode="auto">
          <a:xfrm flipV="1">
            <a:off x="2195513" y="2349500"/>
            <a:ext cx="0" cy="1871663"/>
          </a:xfrm>
          <a:prstGeom prst="line">
            <a:avLst/>
          </a:prstGeom>
          <a:noFill/>
          <a:ln w="12700" algn="ctr">
            <a:solidFill>
              <a:schemeClr val="bg1"/>
            </a:solidFill>
            <a:round/>
            <a:headEnd/>
            <a:tailEnd/>
          </a:ln>
          <a:extLst>
            <a:ext uri="{909E8E84-426E-40DD-AFC4-6F175D3DCCD1}">
              <a14:hiddenFill xmlns:a14="http://schemas.microsoft.com/office/drawing/2010/main">
                <a:noFill/>
              </a14:hiddenFill>
            </a:ext>
          </a:extLst>
        </p:spPr>
      </p:cxnSp>
      <p:pic>
        <p:nvPicPr>
          <p:cNvPr id="17" name="Picture 16" descr="Abdomen_bifurcation"/>
          <p:cNvPicPr>
            <a:picLocks noChangeAspect="1" noChangeArrowheads="1"/>
          </p:cNvPicPr>
          <p:nvPr>
            <p:custDataLst>
              <p:tags r:id="rId12"/>
            </p:custDataLst>
          </p:nvPr>
        </p:nvPicPr>
        <p:blipFill>
          <a:blip r:embed="rId17" cstate="print"/>
          <a:srcRect/>
          <a:stretch>
            <a:fillRect/>
          </a:stretch>
        </p:blipFill>
        <p:spPr bwMode="auto">
          <a:xfrm>
            <a:off x="2195736" y="2349500"/>
            <a:ext cx="1731961" cy="1731962"/>
          </a:xfrm>
          <a:prstGeom prst="rect">
            <a:avLst/>
          </a:prstGeom>
          <a:noFill/>
        </p:spPr>
      </p:pic>
      <p:pic>
        <p:nvPicPr>
          <p:cNvPr id="18" name="Picture 3" descr="Lat cs1 VC 2nd aneur"/>
          <p:cNvPicPr>
            <a:picLocks noChangeAspect="1" noChangeArrowheads="1"/>
          </p:cNvPicPr>
          <p:nvPr>
            <p:custDataLst>
              <p:tags r:id="rId13"/>
            </p:custDataLst>
          </p:nvPr>
        </p:nvPicPr>
        <p:blipFill>
          <a:blip r:embed="rId18" cstate="print">
            <a:lum bright="18000" contrast="12000"/>
          </a:blip>
          <a:srcRect/>
          <a:stretch>
            <a:fillRect/>
          </a:stretch>
        </p:blipFill>
        <p:spPr bwMode="auto">
          <a:xfrm>
            <a:off x="3913187" y="2349500"/>
            <a:ext cx="1742995" cy="1735138"/>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4490972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Documents and Settings\nly13897\Desktop\lowres selection for ppt\lowres selection for ppt\_T9P3285 def.jpg"/>
          <p:cNvPicPr>
            <a:picLocks noChangeAspect="1" noChangeArrowheads="1"/>
          </p:cNvPicPr>
          <p:nvPr>
            <p:custDataLst>
              <p:tags r:id="rId2"/>
            </p:custDataLst>
          </p:nvPr>
        </p:nvPicPr>
        <p:blipFill>
          <a:blip r:embed="rId24" cstate="screen"/>
          <a:srcRect/>
          <a:stretch>
            <a:fillRect/>
          </a:stretch>
        </p:blipFill>
        <p:spPr bwMode="auto">
          <a:xfrm>
            <a:off x="381000" y="1676400"/>
            <a:ext cx="4114800" cy="4777065"/>
          </a:xfrm>
          <a:prstGeom prst="rect">
            <a:avLst/>
          </a:prstGeom>
          <a:noFill/>
        </p:spPr>
      </p:pic>
      <p:pic>
        <p:nvPicPr>
          <p:cNvPr id="33" name="Picture 32"/>
          <p:cNvPicPr>
            <a:picLocks noChangeAspect="1"/>
          </p:cNvPicPr>
          <p:nvPr>
            <p:custDataLst>
              <p:tags r:id="rId3"/>
            </p:custDataLst>
          </p:nvPr>
        </p:nvPicPr>
        <p:blipFill rotWithShape="1">
          <a:blip r:embed="rId25" cstate="screen">
            <a:extLst>
              <a:ext uri="{28A0092B-C50C-407E-A947-70E740481C1C}">
                <a14:useLocalDpi xmlns:a14="http://schemas.microsoft.com/office/drawing/2010/main" val="0"/>
              </a:ext>
            </a:extLst>
          </a:blip>
          <a:srcRect/>
          <a:stretch/>
        </p:blipFill>
        <p:spPr>
          <a:xfrm>
            <a:off x="4495800" y="1676400"/>
            <a:ext cx="4419600" cy="4775138"/>
          </a:xfrm>
          <a:prstGeom prst="rect">
            <a:avLst/>
          </a:prstGeom>
        </p:spPr>
      </p:pic>
      <p:sp>
        <p:nvSpPr>
          <p:cNvPr id="26" name="Title 1"/>
          <p:cNvSpPr txBox="1">
            <a:spLocks/>
          </p:cNvSpPr>
          <p:nvPr>
            <p:custDataLst>
              <p:tags r:id="rId4"/>
            </p:custDataLst>
          </p:nvPr>
        </p:nvSpPr>
        <p:spPr bwMode="auto">
          <a:xfrm>
            <a:off x="392112" y="565150"/>
            <a:ext cx="8359775" cy="914400"/>
          </a:xfrm>
          <a:prstGeom prst="rect">
            <a:avLst/>
          </a:prstGeom>
          <a:noFill/>
          <a:ln w="0">
            <a:noFill/>
            <a:miter lim="800000"/>
            <a:headEnd/>
            <a:tailEnd/>
          </a:ln>
          <a:effec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3000">
                <a:solidFill>
                  <a:srgbClr val="000000"/>
                </a:solidFill>
                <a:latin typeface="+mj-lt"/>
                <a:ea typeface="+mj-ea"/>
                <a:cs typeface="+mj-cs"/>
              </a:defRPr>
            </a:lvl1pPr>
            <a:lvl2pPr algn="l" rtl="0" eaLnBrk="1" fontAlgn="base" hangingPunct="1">
              <a:spcBef>
                <a:spcPct val="0"/>
              </a:spcBef>
              <a:spcAft>
                <a:spcPct val="0"/>
              </a:spcAft>
              <a:defRPr sz="3000">
                <a:solidFill>
                  <a:srgbClr val="000000"/>
                </a:solidFill>
                <a:latin typeface="Arial" charset="0"/>
              </a:defRPr>
            </a:lvl2pPr>
            <a:lvl3pPr algn="l" rtl="0" eaLnBrk="1" fontAlgn="base" hangingPunct="1">
              <a:spcBef>
                <a:spcPct val="0"/>
              </a:spcBef>
              <a:spcAft>
                <a:spcPct val="0"/>
              </a:spcAft>
              <a:defRPr sz="3000">
                <a:solidFill>
                  <a:srgbClr val="000000"/>
                </a:solidFill>
                <a:latin typeface="Arial" charset="0"/>
              </a:defRPr>
            </a:lvl3pPr>
            <a:lvl4pPr algn="l" rtl="0" eaLnBrk="1" fontAlgn="base" hangingPunct="1">
              <a:spcBef>
                <a:spcPct val="0"/>
              </a:spcBef>
              <a:spcAft>
                <a:spcPct val="0"/>
              </a:spcAft>
              <a:defRPr sz="3000">
                <a:solidFill>
                  <a:srgbClr val="000000"/>
                </a:solidFill>
                <a:latin typeface="Arial" charset="0"/>
              </a:defRPr>
            </a:lvl4pPr>
            <a:lvl5pPr algn="l" rtl="0" eaLnBrk="1" fontAlgn="base" hangingPunct="1">
              <a:spcBef>
                <a:spcPct val="0"/>
              </a:spcBef>
              <a:spcAft>
                <a:spcPct val="0"/>
              </a:spcAft>
              <a:defRPr sz="3000">
                <a:solidFill>
                  <a:srgbClr val="000000"/>
                </a:solidFill>
                <a:latin typeface="Arial" charset="0"/>
              </a:defRPr>
            </a:lvl5pPr>
            <a:lvl6pPr marL="457200" algn="l" rtl="0" eaLnBrk="1" fontAlgn="base" hangingPunct="1">
              <a:spcBef>
                <a:spcPct val="0"/>
              </a:spcBef>
              <a:spcAft>
                <a:spcPct val="0"/>
              </a:spcAft>
              <a:defRPr sz="3000">
                <a:solidFill>
                  <a:srgbClr val="000000"/>
                </a:solidFill>
                <a:latin typeface="Arial" charset="0"/>
              </a:defRPr>
            </a:lvl6pPr>
            <a:lvl7pPr marL="914400" algn="l" rtl="0" eaLnBrk="1" fontAlgn="base" hangingPunct="1">
              <a:spcBef>
                <a:spcPct val="0"/>
              </a:spcBef>
              <a:spcAft>
                <a:spcPct val="0"/>
              </a:spcAft>
              <a:defRPr sz="3000">
                <a:solidFill>
                  <a:srgbClr val="000000"/>
                </a:solidFill>
                <a:latin typeface="Arial" charset="0"/>
              </a:defRPr>
            </a:lvl7pPr>
            <a:lvl8pPr marL="1371600" algn="l" rtl="0" eaLnBrk="1" fontAlgn="base" hangingPunct="1">
              <a:spcBef>
                <a:spcPct val="0"/>
              </a:spcBef>
              <a:spcAft>
                <a:spcPct val="0"/>
              </a:spcAft>
              <a:defRPr sz="3000">
                <a:solidFill>
                  <a:srgbClr val="000000"/>
                </a:solidFill>
                <a:latin typeface="Arial" charset="0"/>
              </a:defRPr>
            </a:lvl8pPr>
            <a:lvl9pPr marL="1828800" algn="l" rtl="0" eaLnBrk="1" fontAlgn="base" hangingPunct="1">
              <a:spcBef>
                <a:spcPct val="0"/>
              </a:spcBef>
              <a:spcAft>
                <a:spcPct val="0"/>
              </a:spcAft>
              <a:defRPr sz="3000">
                <a:solidFill>
                  <a:srgbClr val="000000"/>
                </a:solidFill>
                <a:latin typeface="Arial" charset="0"/>
              </a:defRPr>
            </a:lvl9pPr>
          </a:lstStyle>
          <a:p>
            <a:pPr>
              <a:spcBef>
                <a:spcPts val="0"/>
              </a:spcBef>
              <a:spcAft>
                <a:spcPts val="0"/>
              </a:spcAft>
            </a:pPr>
            <a:r>
              <a:rPr lang="en-US" dirty="0" smtClean="0"/>
              <a:t>Overview: ALARA goals</a:t>
            </a:r>
            <a:br>
              <a:rPr lang="en-US" dirty="0" smtClean="0"/>
            </a:br>
            <a:endParaRPr lang="en-US" sz="1800" dirty="0">
              <a:solidFill>
                <a:srgbClr val="2BADB5"/>
              </a:solidFill>
            </a:endParaRPr>
          </a:p>
        </p:txBody>
      </p:sp>
      <p:sp>
        <p:nvSpPr>
          <p:cNvPr id="20482" name="AutoShape 2" descr="https://www.marcomxchange.philips.com/teams/do/StreamAssetContent?stream_id=50d13e6d08cd352569ac6ca5d92a456ba780b056&amp;stream_id_type=asset&amp;content_kind=screen_res"/>
          <p:cNvSpPr>
            <a:spLocks noChangeAspect="1" noChangeArrowheads="1"/>
          </p:cNvSpPr>
          <p:nvPr>
            <p:custDataLst>
              <p:tags r:id="rId5"/>
            </p:custDataLst>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0484" name="AutoShape 4" descr="https://www.marcomxchange.philips.com/teams/do/StreamAssetContent?stream_id=50d13e6d08cd352569ac6ca5d92a456ba780b056&amp;stream_id_type=asset&amp;content_kind=screen_res"/>
          <p:cNvSpPr>
            <a:spLocks noChangeAspect="1" noChangeArrowheads="1"/>
          </p:cNvSpPr>
          <p:nvPr>
            <p:custDataLst>
              <p:tags r:id="rId6"/>
            </p:custDataLst>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0486" name="AutoShape 6" descr="https://www.marcomxchange.philips.com/teams/do/StreamAssetContent?stream_id=50d13e6d08cd352569ac6ca5d92a456ba780b056&amp;stream_id_type=asset&amp;content_kind=screen_res"/>
          <p:cNvSpPr>
            <a:spLocks noChangeAspect="1" noChangeArrowheads="1"/>
          </p:cNvSpPr>
          <p:nvPr>
            <p:custDataLst>
              <p:tags r:id="rId7"/>
            </p:custDataLst>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0488" name="AutoShape 8" descr="https://www.marcomxchange.philips.com/teams/do/StreamAssetContent?stream_id=50d13e6d08cd352569ac6ca5d92a456ba780b056&amp;stream_id_type=asset&amp;content_kind=screen_res"/>
          <p:cNvSpPr>
            <a:spLocks noChangeAspect="1" noChangeArrowheads="1"/>
          </p:cNvSpPr>
          <p:nvPr>
            <p:custDataLst>
              <p:tags r:id="rId8"/>
            </p:custDataLst>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0490" name="AutoShape 10" descr="https://www.marcomxchange.philips.com/teams/do/StreamAssetContent?stream_id=50d13e6d08cd352569ac6ca5d92a456ba780b056&amp;stream_id_type=asset&amp;content_kind=screen_res"/>
          <p:cNvSpPr>
            <a:spLocks noChangeAspect="1" noChangeArrowheads="1"/>
          </p:cNvSpPr>
          <p:nvPr>
            <p:custDataLst>
              <p:tags r:id="rId9"/>
            </p:custDataLst>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0492" name="AutoShape 12" descr="https://www.marcomxchange.philips.com/teams/do/StreamAssetContent?stream_id=090fc90849abdf893f594868c937ea425348b05c&amp;stream_id_type=asset&amp;content_kind=screen_res"/>
          <p:cNvSpPr>
            <a:spLocks noChangeAspect="1" noChangeArrowheads="1"/>
          </p:cNvSpPr>
          <p:nvPr>
            <p:custDataLst>
              <p:tags r:id="rId10"/>
            </p:custDataLst>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0494" name="AutoShape 14" descr="https://www.marcomxchange.philips.com/teams/do/StreamAssetContent?stream_id=090fc90849abdf893f594868c937ea425348b05c&amp;stream_id_type=asset&amp;content_kind=screen_res"/>
          <p:cNvSpPr>
            <a:spLocks noChangeAspect="1" noChangeArrowheads="1"/>
          </p:cNvSpPr>
          <p:nvPr>
            <p:custDataLst>
              <p:tags r:id="rId11"/>
            </p:custDataLst>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0496" name="AutoShape 16" descr="https://www.marcomxchange.philips.com/teams/do/StreamAssetContent?stream_id=090fc90849abdf893f594868c937ea425348b05c&amp;stream_id_type=asset&amp;content_kind=screen_res"/>
          <p:cNvSpPr>
            <a:spLocks noChangeAspect="1" noChangeArrowheads="1"/>
          </p:cNvSpPr>
          <p:nvPr>
            <p:custDataLst>
              <p:tags r:id="rId12"/>
            </p:custDataLst>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0498" name="AutoShape 18" descr="https://www.marcomxchange.philips.com/teams/do/StreamAssetContent?stream_id=090fc90849abdf893f594868c937ea425348b05c&amp;stream_id_type=asset&amp;content_kind=thumbnail"/>
          <p:cNvSpPr>
            <a:spLocks noChangeAspect="1" noChangeArrowheads="1"/>
          </p:cNvSpPr>
          <p:nvPr>
            <p:custDataLst>
              <p:tags r:id="rId13"/>
            </p:custDataLst>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0500" name="AutoShape 20" descr="https://www.marcomxchange.philips.com/teams/do/StreamAssetContent?stream_id=090fc90849abdf893f594868c937ea425348b05c&amp;stream_id_type=asset&amp;content_kind=screen_res"/>
          <p:cNvSpPr>
            <a:spLocks noChangeAspect="1" noChangeArrowheads="1"/>
          </p:cNvSpPr>
          <p:nvPr>
            <p:custDataLst>
              <p:tags r:id="rId14"/>
            </p:custDataLst>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0502" name="AutoShape 22" descr="https://www.marcomxchange.philips.com/teams/do/StreamAssetContent?stream_id=090fc90849abdf893f594868c937ea425348b05c&amp;stream_id_type=asset&amp;content_kind=screen_res"/>
          <p:cNvSpPr>
            <a:spLocks noChangeAspect="1" noChangeArrowheads="1"/>
          </p:cNvSpPr>
          <p:nvPr>
            <p:custDataLst>
              <p:tags r:id="rId15"/>
            </p:custDataLst>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8" name="Slide Number Placeholder 3"/>
          <p:cNvSpPr txBox="1">
            <a:spLocks/>
          </p:cNvSpPr>
          <p:nvPr>
            <p:custDataLst>
              <p:tags r:id="rId16"/>
            </p:custDataLst>
          </p:nvPr>
        </p:nvSpPr>
        <p:spPr>
          <a:xfrm>
            <a:off x="8521966" y="6525344"/>
            <a:ext cx="449127" cy="279400"/>
          </a:xfrm>
          <a:prstGeom prst="rect">
            <a:avLst/>
          </a:prstGeom>
        </p:spPr>
        <p:txBody>
          <a:bodyPr/>
          <a:lstStyle>
            <a:defPPr>
              <a:defRPr lang="en-GB"/>
            </a:defPPr>
            <a:lvl1pPr algn="l" rtl="0" fontAlgn="base">
              <a:spcBef>
                <a:spcPct val="0"/>
              </a:spcBef>
              <a:spcAft>
                <a:spcPct val="0"/>
              </a:spcAft>
              <a:defRPr sz="2000" kern="1200">
                <a:solidFill>
                  <a:srgbClr val="000000"/>
                </a:solidFill>
                <a:latin typeface="Arial" pitchFamily="34" charset="0"/>
                <a:ea typeface="+mn-ea"/>
                <a:cs typeface="Arial" pitchFamily="34" charset="0"/>
              </a:defRPr>
            </a:lvl1pPr>
            <a:lvl2pPr marL="455613" indent="1588" algn="l" rtl="0" fontAlgn="base">
              <a:spcBef>
                <a:spcPct val="0"/>
              </a:spcBef>
              <a:spcAft>
                <a:spcPct val="0"/>
              </a:spcAft>
              <a:defRPr sz="2000" kern="1200">
                <a:solidFill>
                  <a:srgbClr val="000000"/>
                </a:solidFill>
                <a:latin typeface="Arial" pitchFamily="34" charset="0"/>
                <a:ea typeface="+mn-ea"/>
                <a:cs typeface="Arial" pitchFamily="34" charset="0"/>
              </a:defRPr>
            </a:lvl2pPr>
            <a:lvl3pPr marL="912813" indent="1588" algn="l" rtl="0" fontAlgn="base">
              <a:spcBef>
                <a:spcPct val="0"/>
              </a:spcBef>
              <a:spcAft>
                <a:spcPct val="0"/>
              </a:spcAft>
              <a:defRPr sz="2000" kern="1200">
                <a:solidFill>
                  <a:srgbClr val="000000"/>
                </a:solidFill>
                <a:latin typeface="Arial" pitchFamily="34" charset="0"/>
                <a:ea typeface="+mn-ea"/>
                <a:cs typeface="Arial" pitchFamily="34" charset="0"/>
              </a:defRPr>
            </a:lvl3pPr>
            <a:lvl4pPr marL="1370013" indent="1588" algn="l" rtl="0" fontAlgn="base">
              <a:spcBef>
                <a:spcPct val="0"/>
              </a:spcBef>
              <a:spcAft>
                <a:spcPct val="0"/>
              </a:spcAft>
              <a:defRPr sz="2000" kern="1200">
                <a:solidFill>
                  <a:srgbClr val="000000"/>
                </a:solidFill>
                <a:latin typeface="Arial" pitchFamily="34" charset="0"/>
                <a:ea typeface="+mn-ea"/>
                <a:cs typeface="Arial" pitchFamily="34" charset="0"/>
              </a:defRPr>
            </a:lvl4pPr>
            <a:lvl5pPr marL="1827213" indent="1588" algn="l" rtl="0" fontAlgn="base">
              <a:spcBef>
                <a:spcPct val="0"/>
              </a:spcBef>
              <a:spcAft>
                <a:spcPct val="0"/>
              </a:spcAft>
              <a:defRPr sz="2000" kern="1200">
                <a:solidFill>
                  <a:srgbClr val="000000"/>
                </a:solidFill>
                <a:latin typeface="Arial" pitchFamily="34" charset="0"/>
                <a:ea typeface="+mn-ea"/>
                <a:cs typeface="Arial" pitchFamily="34" charset="0"/>
              </a:defRPr>
            </a:lvl5pPr>
            <a:lvl6pPr marL="2286000" algn="l" defTabSz="914400" rtl="0" eaLnBrk="1" latinLnBrk="0" hangingPunct="1">
              <a:defRPr sz="2000" kern="1200">
                <a:solidFill>
                  <a:srgbClr val="000000"/>
                </a:solidFill>
                <a:latin typeface="Arial" pitchFamily="34" charset="0"/>
                <a:ea typeface="+mn-ea"/>
                <a:cs typeface="Arial" pitchFamily="34" charset="0"/>
              </a:defRPr>
            </a:lvl6pPr>
            <a:lvl7pPr marL="2743200" algn="l" defTabSz="914400" rtl="0" eaLnBrk="1" latinLnBrk="0" hangingPunct="1">
              <a:defRPr sz="2000" kern="1200">
                <a:solidFill>
                  <a:srgbClr val="000000"/>
                </a:solidFill>
                <a:latin typeface="Arial" pitchFamily="34" charset="0"/>
                <a:ea typeface="+mn-ea"/>
                <a:cs typeface="Arial" pitchFamily="34" charset="0"/>
              </a:defRPr>
            </a:lvl7pPr>
            <a:lvl8pPr marL="3200400" algn="l" defTabSz="914400" rtl="0" eaLnBrk="1" latinLnBrk="0" hangingPunct="1">
              <a:defRPr sz="2000" kern="1200">
                <a:solidFill>
                  <a:srgbClr val="000000"/>
                </a:solidFill>
                <a:latin typeface="Arial" pitchFamily="34" charset="0"/>
                <a:ea typeface="+mn-ea"/>
                <a:cs typeface="Arial" pitchFamily="34" charset="0"/>
              </a:defRPr>
            </a:lvl8pPr>
            <a:lvl9pPr marL="3657600" algn="l" defTabSz="914400" rtl="0" eaLnBrk="1" latinLnBrk="0" hangingPunct="1">
              <a:defRPr sz="2000" kern="1200">
                <a:solidFill>
                  <a:srgbClr val="000000"/>
                </a:solidFill>
                <a:latin typeface="Arial" pitchFamily="34" charset="0"/>
                <a:ea typeface="+mn-ea"/>
                <a:cs typeface="Arial" pitchFamily="34" charset="0"/>
              </a:defRPr>
            </a:lvl9pPr>
          </a:lstStyle>
          <a:p>
            <a:pPr algn="r">
              <a:defRPr/>
            </a:pPr>
            <a:fld id="{15644842-17DD-4540-A477-FB267C17803A}" type="slidenum">
              <a:rPr lang="en-GB" sz="1000" smtClean="0"/>
              <a:pPr algn="r">
                <a:defRPr/>
              </a:pPr>
              <a:t>10</a:t>
            </a:fld>
            <a:endParaRPr lang="en-GB" sz="1000" dirty="0"/>
          </a:p>
        </p:txBody>
      </p:sp>
      <p:pic>
        <p:nvPicPr>
          <p:cNvPr id="32" name="Picture 20" descr="http://www.safetysign.com/images/catlog/product/large/H1389.png"/>
          <p:cNvPicPr>
            <a:picLocks noChangeAspect="1" noChangeArrowheads="1"/>
          </p:cNvPicPr>
          <p:nvPr>
            <p:custDataLst>
              <p:tags r:id="rId17"/>
            </p:custDataLst>
          </p:nvPr>
        </p:nvPicPr>
        <p:blipFill>
          <a:blip r:embed="rId26" cstate="screen"/>
          <a:srcRect/>
          <a:stretch>
            <a:fillRect/>
          </a:stretch>
        </p:blipFill>
        <p:spPr bwMode="auto">
          <a:xfrm>
            <a:off x="7418616" y="178600"/>
            <a:ext cx="1208416" cy="874725"/>
          </a:xfrm>
          <a:prstGeom prst="rect">
            <a:avLst/>
          </a:prstGeom>
          <a:noFill/>
        </p:spPr>
      </p:pic>
      <p:grpSp>
        <p:nvGrpSpPr>
          <p:cNvPr id="34" name="Group 33"/>
          <p:cNvGrpSpPr/>
          <p:nvPr/>
        </p:nvGrpSpPr>
        <p:grpSpPr>
          <a:xfrm rot="16200000">
            <a:off x="761161" y="2102864"/>
            <a:ext cx="4136996" cy="3284071"/>
            <a:chOff x="4507994" y="635375"/>
            <a:chExt cx="4136996" cy="3284071"/>
          </a:xfrm>
        </p:grpSpPr>
        <p:sp>
          <p:nvSpPr>
            <p:cNvPr id="35" name="Down Arrow 34"/>
            <p:cNvSpPr/>
            <p:nvPr>
              <p:custDataLst>
                <p:tags r:id="rId20"/>
              </p:custDataLst>
            </p:nvPr>
          </p:nvSpPr>
          <p:spPr bwMode="auto">
            <a:xfrm rot="16200000">
              <a:off x="5116585" y="170802"/>
              <a:ext cx="2919813" cy="4136996"/>
            </a:xfrm>
            <a:prstGeom prst="downArrow">
              <a:avLst/>
            </a:prstGeom>
            <a:solidFill>
              <a:srgbClr val="CDF9FF">
                <a:alpha val="8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rgbClr val="000000"/>
                </a:solidFill>
                <a:effectLst/>
                <a:latin typeface="Arial" charset="0"/>
              </a:endParaRPr>
            </a:p>
          </p:txBody>
        </p:sp>
        <p:sp>
          <p:nvSpPr>
            <p:cNvPr id="36" name="TextBox 35"/>
            <p:cNvSpPr txBox="1"/>
            <p:nvPr>
              <p:custDataLst>
                <p:tags r:id="rId21"/>
              </p:custDataLst>
            </p:nvPr>
          </p:nvSpPr>
          <p:spPr>
            <a:xfrm rot="5400000">
              <a:off x="5890297" y="2000059"/>
              <a:ext cx="3284071" cy="554704"/>
            </a:xfrm>
            <a:prstGeom prst="rect">
              <a:avLst/>
            </a:prstGeom>
            <a:noFill/>
          </p:spPr>
          <p:txBody>
            <a:bodyPr wrap="square" rtlCol="0">
              <a:spAutoFit/>
            </a:bodyPr>
            <a:lstStyle/>
            <a:p>
              <a:pPr algn="ctr">
                <a:lnSpc>
                  <a:spcPts val="1800"/>
                </a:lnSpc>
              </a:pPr>
              <a:r>
                <a:rPr lang="en-US" dirty="0" smtClean="0"/>
                <a:t>Best possible</a:t>
              </a:r>
              <a:br>
                <a:rPr lang="en-US" dirty="0" smtClean="0"/>
              </a:br>
              <a:r>
                <a:rPr lang="en-US" dirty="0" smtClean="0"/>
                <a:t>image quality</a:t>
              </a:r>
              <a:endParaRPr lang="en-US" dirty="0"/>
            </a:p>
          </p:txBody>
        </p:sp>
      </p:grpSp>
      <p:grpSp>
        <p:nvGrpSpPr>
          <p:cNvPr id="37" name="Group 36"/>
          <p:cNvGrpSpPr/>
          <p:nvPr/>
        </p:nvGrpSpPr>
        <p:grpSpPr>
          <a:xfrm rot="16200000">
            <a:off x="4145537" y="2102863"/>
            <a:ext cx="4136996" cy="3284071"/>
            <a:chOff x="2687132" y="-2244945"/>
            <a:chExt cx="4136996" cy="3284071"/>
          </a:xfrm>
        </p:grpSpPr>
        <p:sp>
          <p:nvSpPr>
            <p:cNvPr id="38" name="Down Arrow 37"/>
            <p:cNvSpPr/>
            <p:nvPr>
              <p:custDataLst>
                <p:tags r:id="rId18"/>
              </p:custDataLst>
            </p:nvPr>
          </p:nvSpPr>
          <p:spPr bwMode="auto">
            <a:xfrm rot="5400000">
              <a:off x="3295723" y="-2749011"/>
              <a:ext cx="2919813" cy="4136996"/>
            </a:xfrm>
            <a:prstGeom prst="downArrow">
              <a:avLst/>
            </a:prstGeom>
            <a:solidFill>
              <a:srgbClr val="CDF9FF">
                <a:alpha val="8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rgbClr val="000000"/>
                </a:solidFill>
                <a:effectLst/>
                <a:latin typeface="Arial" charset="0"/>
              </a:endParaRPr>
            </a:p>
          </p:txBody>
        </p:sp>
        <p:sp>
          <p:nvSpPr>
            <p:cNvPr id="39" name="TextBox 38"/>
            <p:cNvSpPr txBox="1"/>
            <p:nvPr>
              <p:custDataLst>
                <p:tags r:id="rId19"/>
              </p:custDataLst>
            </p:nvPr>
          </p:nvSpPr>
          <p:spPr>
            <a:xfrm rot="5400000">
              <a:off x="2216037" y="-880261"/>
              <a:ext cx="3284071" cy="554704"/>
            </a:xfrm>
            <a:prstGeom prst="rect">
              <a:avLst/>
            </a:prstGeom>
            <a:noFill/>
          </p:spPr>
          <p:txBody>
            <a:bodyPr wrap="square" rtlCol="0">
              <a:spAutoFit/>
            </a:bodyPr>
            <a:lstStyle/>
            <a:p>
              <a:pPr algn="ctr">
                <a:lnSpc>
                  <a:spcPts val="1800"/>
                </a:lnSpc>
              </a:pPr>
              <a:r>
                <a:rPr lang="en-US" dirty="0" smtClean="0"/>
                <a:t>Lowest possible</a:t>
              </a:r>
            </a:p>
            <a:p>
              <a:pPr algn="ctr">
                <a:lnSpc>
                  <a:spcPts val="1800"/>
                </a:lnSpc>
              </a:pPr>
              <a:r>
                <a:rPr lang="en-US" dirty="0" smtClean="0"/>
                <a:t>dose</a:t>
              </a:r>
              <a:endParaRPr lang="en-US" dirty="0"/>
            </a:p>
          </p:txBody>
        </p:sp>
      </p:grpSp>
      <p:sp>
        <p:nvSpPr>
          <p:cNvPr id="2" name="Slide Number Placeholder 1"/>
          <p:cNvSpPr>
            <a:spLocks noGrp="1"/>
          </p:cNvSpPr>
          <p:nvPr>
            <p:ph type="sldNum" sz="quarter" idx="12"/>
          </p:nvPr>
        </p:nvSpPr>
        <p:spPr/>
        <p:txBody>
          <a:bodyPr/>
          <a:lstStyle/>
          <a:p>
            <a:fld id="{FEB6E23B-924B-48DD-A1DF-456706B4BC52}" type="slidenum">
              <a:rPr lang="en-US" smtClean="0"/>
              <a:pPr/>
              <a:t>10</a:t>
            </a:fld>
            <a:endParaRPr lang="en-US" dirty="0"/>
          </a:p>
        </p:txBody>
      </p:sp>
    </p:spTree>
    <p:custDataLst>
      <p:tags r:id="rId1"/>
    </p:custDataLst>
    <p:extLst>
      <p:ext uri="{BB962C8B-B14F-4D97-AF65-F5344CB8AC3E}">
        <p14:creationId xmlns:p14="http://schemas.microsoft.com/office/powerpoint/2010/main" val="2772068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custDataLst>
              <p:tags r:id="rId2"/>
            </p:custDataLst>
          </p:nvPr>
        </p:nvSpPr>
        <p:spPr bwMode="auto">
          <a:xfrm>
            <a:off x="304800" y="565150"/>
            <a:ext cx="8359775" cy="914400"/>
          </a:xfrm>
          <a:prstGeom prst="rect">
            <a:avLst/>
          </a:prstGeom>
          <a:noFill/>
          <a:ln w="0">
            <a:noFill/>
            <a:miter lim="800000"/>
            <a:headEnd/>
            <a:tailEnd/>
          </a:ln>
          <a:effectLst/>
        </p:spPr>
        <p:txBody>
          <a:bodyPr vert="horz" wrap="square" lIns="91440" tIns="0" rIns="0" bIns="0" numCol="1" anchor="t" anchorCtr="0" compatLnSpc="1">
            <a:prstTxWarp prst="textNoShape">
              <a:avLst/>
            </a:prstTxWarp>
          </a:bodyPr>
          <a:lstStyle>
            <a:lvl1pPr algn="l" rtl="0" eaLnBrk="1" fontAlgn="base" hangingPunct="1">
              <a:spcBef>
                <a:spcPct val="0"/>
              </a:spcBef>
              <a:spcAft>
                <a:spcPct val="0"/>
              </a:spcAft>
              <a:defRPr sz="3000">
                <a:solidFill>
                  <a:srgbClr val="000000"/>
                </a:solidFill>
                <a:latin typeface="+mj-lt"/>
                <a:ea typeface="+mj-ea"/>
                <a:cs typeface="+mj-cs"/>
              </a:defRPr>
            </a:lvl1pPr>
            <a:lvl2pPr algn="l" rtl="0" eaLnBrk="1" fontAlgn="base" hangingPunct="1">
              <a:spcBef>
                <a:spcPct val="0"/>
              </a:spcBef>
              <a:spcAft>
                <a:spcPct val="0"/>
              </a:spcAft>
              <a:defRPr sz="3000">
                <a:solidFill>
                  <a:srgbClr val="000000"/>
                </a:solidFill>
                <a:latin typeface="Arial" charset="0"/>
              </a:defRPr>
            </a:lvl2pPr>
            <a:lvl3pPr algn="l" rtl="0" eaLnBrk="1" fontAlgn="base" hangingPunct="1">
              <a:spcBef>
                <a:spcPct val="0"/>
              </a:spcBef>
              <a:spcAft>
                <a:spcPct val="0"/>
              </a:spcAft>
              <a:defRPr sz="3000">
                <a:solidFill>
                  <a:srgbClr val="000000"/>
                </a:solidFill>
                <a:latin typeface="Arial" charset="0"/>
              </a:defRPr>
            </a:lvl3pPr>
            <a:lvl4pPr algn="l" rtl="0" eaLnBrk="1" fontAlgn="base" hangingPunct="1">
              <a:spcBef>
                <a:spcPct val="0"/>
              </a:spcBef>
              <a:spcAft>
                <a:spcPct val="0"/>
              </a:spcAft>
              <a:defRPr sz="3000">
                <a:solidFill>
                  <a:srgbClr val="000000"/>
                </a:solidFill>
                <a:latin typeface="Arial" charset="0"/>
              </a:defRPr>
            </a:lvl4pPr>
            <a:lvl5pPr algn="l" rtl="0" eaLnBrk="1" fontAlgn="base" hangingPunct="1">
              <a:spcBef>
                <a:spcPct val="0"/>
              </a:spcBef>
              <a:spcAft>
                <a:spcPct val="0"/>
              </a:spcAft>
              <a:defRPr sz="3000">
                <a:solidFill>
                  <a:srgbClr val="000000"/>
                </a:solidFill>
                <a:latin typeface="Arial" charset="0"/>
              </a:defRPr>
            </a:lvl5pPr>
            <a:lvl6pPr marL="457200" algn="l" rtl="0" eaLnBrk="1" fontAlgn="base" hangingPunct="1">
              <a:spcBef>
                <a:spcPct val="0"/>
              </a:spcBef>
              <a:spcAft>
                <a:spcPct val="0"/>
              </a:spcAft>
              <a:defRPr sz="3000">
                <a:solidFill>
                  <a:srgbClr val="000000"/>
                </a:solidFill>
                <a:latin typeface="Arial" charset="0"/>
              </a:defRPr>
            </a:lvl6pPr>
            <a:lvl7pPr marL="914400" algn="l" rtl="0" eaLnBrk="1" fontAlgn="base" hangingPunct="1">
              <a:spcBef>
                <a:spcPct val="0"/>
              </a:spcBef>
              <a:spcAft>
                <a:spcPct val="0"/>
              </a:spcAft>
              <a:defRPr sz="3000">
                <a:solidFill>
                  <a:srgbClr val="000000"/>
                </a:solidFill>
                <a:latin typeface="Arial" charset="0"/>
              </a:defRPr>
            </a:lvl7pPr>
            <a:lvl8pPr marL="1371600" algn="l" rtl="0" eaLnBrk="1" fontAlgn="base" hangingPunct="1">
              <a:spcBef>
                <a:spcPct val="0"/>
              </a:spcBef>
              <a:spcAft>
                <a:spcPct val="0"/>
              </a:spcAft>
              <a:defRPr sz="3000">
                <a:solidFill>
                  <a:srgbClr val="000000"/>
                </a:solidFill>
                <a:latin typeface="Arial" charset="0"/>
              </a:defRPr>
            </a:lvl8pPr>
            <a:lvl9pPr marL="1828800" algn="l" rtl="0" eaLnBrk="1" fontAlgn="base" hangingPunct="1">
              <a:spcBef>
                <a:spcPct val="0"/>
              </a:spcBef>
              <a:spcAft>
                <a:spcPct val="0"/>
              </a:spcAft>
              <a:defRPr sz="3000">
                <a:solidFill>
                  <a:srgbClr val="000000"/>
                </a:solidFill>
                <a:latin typeface="Arial" charset="0"/>
              </a:defRPr>
            </a:lvl9pPr>
          </a:lstStyle>
          <a:p>
            <a:pPr>
              <a:spcBef>
                <a:spcPts val="0"/>
              </a:spcBef>
              <a:spcAft>
                <a:spcPts val="0"/>
              </a:spcAft>
            </a:pPr>
            <a:r>
              <a:rPr lang="en-US" dirty="0" smtClean="0"/>
              <a:t>What is ClarityIQ?</a:t>
            </a:r>
            <a:endParaRPr sz="1800" dirty="0">
              <a:solidFill>
                <a:srgbClr val="0B5ED7"/>
              </a:solidFill>
            </a:endParaRPr>
          </a:p>
        </p:txBody>
      </p:sp>
      <p:pic>
        <p:nvPicPr>
          <p:cNvPr id="5" name="ClarityIQ Animation- SHORT PC Version">
            <a:hlinkClick r:id="" action="ppaction://media"/>
          </p:cNvPr>
          <p:cNvPicPr>
            <a:picLocks noChangeAspect="1"/>
          </p:cNvPicPr>
          <p:nvPr>
            <a:videoFile r:link="rId4"/>
            <p:custDataLst>
              <p:tags r:id="rId5"/>
            </p:custDataLst>
            <p:extLst>
              <p:ext uri="{DAA4B4D4-6D71-4841-9C94-3DE7FCFB9230}">
                <p14:media xmlns:p14="http://schemas.microsoft.com/office/powerpoint/2010/main" r:embed="rId3"/>
              </p:ext>
            </p:extLst>
          </p:nvPr>
        </p:nvPicPr>
        <p:blipFill>
          <a:blip r:embed="rId8"/>
          <a:stretch>
            <a:fillRect/>
          </a:stretch>
        </p:blipFill>
        <p:spPr>
          <a:xfrm>
            <a:off x="91502" y="1124744"/>
            <a:ext cx="8944994" cy="50315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Slide Number Placeholder 1"/>
          <p:cNvSpPr>
            <a:spLocks noGrp="1"/>
          </p:cNvSpPr>
          <p:nvPr>
            <p:ph type="sldNum" sz="quarter" idx="10"/>
          </p:nvPr>
        </p:nvSpPr>
        <p:spPr/>
        <p:txBody>
          <a:bodyPr/>
          <a:lstStyle/>
          <a:p>
            <a:fld id="{B505C01A-8703-4B2F-B6FB-C435A0E95E69}" type="slidenum">
              <a:rPr lang="en-US" smtClean="0"/>
              <a:pPr/>
              <a:t>11</a:t>
            </a:fld>
            <a:endParaRPr lang="en-US"/>
          </a:p>
        </p:txBody>
      </p:sp>
    </p:spTree>
    <p:custDataLst>
      <p:tags r:id="rId1"/>
    </p:custDataLst>
    <p:extLst>
      <p:ext uri="{BB962C8B-B14F-4D97-AF65-F5344CB8AC3E}">
        <p14:creationId xmlns:p14="http://schemas.microsoft.com/office/powerpoint/2010/main" val="2771098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4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096" y="404664"/>
            <a:ext cx="8359775" cy="914400"/>
          </a:xfrm>
        </p:spPr>
        <p:txBody>
          <a:bodyPr/>
          <a:lstStyle/>
          <a:p>
            <a:r>
              <a:rPr lang="en-US" dirty="0"/>
              <a:t>Impact of </a:t>
            </a:r>
            <a:r>
              <a:rPr lang="en-US" dirty="0" smtClean="0"/>
              <a:t>ClarityIQ</a:t>
            </a:r>
            <a:br>
              <a:rPr lang="en-US" dirty="0" smtClean="0"/>
            </a:br>
            <a:r>
              <a:rPr lang="en-US" sz="2000" i="1" dirty="0" smtClean="0">
                <a:solidFill>
                  <a:schemeClr val="accent2"/>
                </a:solidFill>
              </a:rPr>
              <a:t>Cardiac Cine and Fluoro</a:t>
            </a:r>
            <a:endParaRPr lang="en-US" sz="2800" i="1" dirty="0">
              <a:solidFill>
                <a:schemeClr val="accent2"/>
              </a:solidFill>
            </a:endParaRPr>
          </a:p>
        </p:txBody>
      </p:sp>
      <p:sp>
        <p:nvSpPr>
          <p:cNvPr id="3" name="TextBox 2"/>
          <p:cNvSpPr txBox="1"/>
          <p:nvPr/>
        </p:nvSpPr>
        <p:spPr>
          <a:xfrm>
            <a:off x="492148" y="4591697"/>
            <a:ext cx="1367682" cy="338554"/>
          </a:xfrm>
          <a:prstGeom prst="rect">
            <a:avLst/>
          </a:prstGeom>
          <a:noFill/>
        </p:spPr>
        <p:txBody>
          <a:bodyPr wrap="none" rtlCol="0">
            <a:spAutoFit/>
          </a:bodyPr>
          <a:lstStyle/>
          <a:p>
            <a:r>
              <a:rPr lang="en-US" sz="1600" dirty="0" smtClean="0">
                <a:solidFill>
                  <a:schemeClr val="accent2"/>
                </a:solidFill>
              </a:rPr>
              <a:t>Cardiac Cine</a:t>
            </a:r>
            <a:endParaRPr lang="en-US" sz="1600" dirty="0">
              <a:solidFill>
                <a:schemeClr val="accent2"/>
              </a:solidFill>
            </a:endParaRPr>
          </a:p>
        </p:txBody>
      </p:sp>
      <p:sp>
        <p:nvSpPr>
          <p:cNvPr id="7" name="TextBox 6"/>
          <p:cNvSpPr txBox="1"/>
          <p:nvPr/>
        </p:nvSpPr>
        <p:spPr>
          <a:xfrm>
            <a:off x="5003800" y="4591697"/>
            <a:ext cx="1527982" cy="338554"/>
          </a:xfrm>
          <a:prstGeom prst="rect">
            <a:avLst/>
          </a:prstGeom>
          <a:noFill/>
        </p:spPr>
        <p:txBody>
          <a:bodyPr wrap="none" rtlCol="0">
            <a:spAutoFit/>
          </a:bodyPr>
          <a:lstStyle/>
          <a:p>
            <a:r>
              <a:rPr lang="en-US" sz="1600" dirty="0" smtClean="0">
                <a:solidFill>
                  <a:schemeClr val="accent2"/>
                </a:solidFill>
              </a:rPr>
              <a:t>Cardiac Fluoro</a:t>
            </a:r>
            <a:endParaRPr lang="en-US" sz="1600" dirty="0">
              <a:solidFill>
                <a:schemeClr val="accent2"/>
              </a:solidFill>
            </a:endParaRPr>
          </a:p>
        </p:txBody>
      </p:sp>
      <p:graphicFrame>
        <p:nvGraphicFramePr>
          <p:cNvPr id="9" name="Chart 8"/>
          <p:cNvGraphicFramePr>
            <a:graphicFrameLocks/>
          </p:cNvGraphicFramePr>
          <p:nvPr>
            <p:extLst>
              <p:ext uri="{D42A27DB-BD31-4B8C-83A1-F6EECF244321}">
                <p14:modId xmlns:p14="http://schemas.microsoft.com/office/powerpoint/2010/main" val="977802006"/>
              </p:ext>
            </p:extLst>
          </p:nvPr>
        </p:nvGraphicFramePr>
        <p:xfrm>
          <a:off x="-108520" y="1268760"/>
          <a:ext cx="4680520" cy="340711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p:cNvGraphicFramePr>
            <a:graphicFrameLocks/>
          </p:cNvGraphicFramePr>
          <p:nvPr>
            <p:extLst>
              <p:ext uri="{D42A27DB-BD31-4B8C-83A1-F6EECF244321}">
                <p14:modId xmlns:p14="http://schemas.microsoft.com/office/powerpoint/2010/main" val="4153308771"/>
              </p:ext>
            </p:extLst>
          </p:nvPr>
        </p:nvGraphicFramePr>
        <p:xfrm>
          <a:off x="4499992" y="1269197"/>
          <a:ext cx="4644008" cy="3481645"/>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p:cNvSpPr txBox="1"/>
          <p:nvPr/>
        </p:nvSpPr>
        <p:spPr>
          <a:xfrm>
            <a:off x="323528" y="6093296"/>
            <a:ext cx="3962051" cy="400110"/>
          </a:xfrm>
          <a:prstGeom prst="rect">
            <a:avLst/>
          </a:prstGeom>
          <a:noFill/>
        </p:spPr>
        <p:txBody>
          <a:bodyPr wrap="square" rtlCol="0">
            <a:spAutoFit/>
          </a:bodyPr>
          <a:lstStyle/>
          <a:p>
            <a:r>
              <a:rPr lang="en-US" sz="1000" dirty="0"/>
              <a:t>NOTE:  Entrance dose measured on phantom according to IEC standard using the default x-ray protocol for each system</a:t>
            </a:r>
            <a:r>
              <a:rPr lang="en-US" sz="1000" dirty="0" smtClean="0"/>
              <a:t>.</a:t>
            </a:r>
            <a:endParaRPr lang="en-US" sz="1000" i="1" dirty="0"/>
          </a:p>
        </p:txBody>
      </p:sp>
      <p:sp>
        <p:nvSpPr>
          <p:cNvPr id="4" name="Slide Number Placeholder 3"/>
          <p:cNvSpPr>
            <a:spLocks noGrp="1"/>
          </p:cNvSpPr>
          <p:nvPr>
            <p:ph type="sldNum" sz="quarter" idx="10"/>
          </p:nvPr>
        </p:nvSpPr>
        <p:spPr/>
        <p:txBody>
          <a:bodyPr/>
          <a:lstStyle/>
          <a:p>
            <a:fld id="{6448179D-2D8D-4884-930F-A56D18115D70}" type="slidenum">
              <a:rPr lang="en-US" smtClean="0"/>
              <a:pPr/>
              <a:t>12</a:t>
            </a:fld>
            <a:endParaRPr lang="en-US"/>
          </a:p>
        </p:txBody>
      </p:sp>
    </p:spTree>
    <p:extLst>
      <p:ext uri="{BB962C8B-B14F-4D97-AF65-F5344CB8AC3E}">
        <p14:creationId xmlns:p14="http://schemas.microsoft.com/office/powerpoint/2010/main" val="36919151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custDataLst>
              <p:tags r:id="rId2"/>
            </p:custDataLst>
          </p:nvPr>
        </p:nvSpPr>
        <p:spPr>
          <a:xfrm>
            <a:off x="-1692825" y="3096845"/>
            <a:ext cx="6295218" cy="557613"/>
          </a:xfrm>
          <a:ln w="0"/>
          <a:effectLst/>
        </p:spPr>
        <p:txBody>
          <a:bodyPr wrap="square" lIns="0" tIns="0" rIns="0" bIns="0" anchor="t"/>
          <a:lstStyle/>
          <a:p>
            <a:pPr>
              <a:spcBef>
                <a:spcPts val="0"/>
              </a:spcBef>
              <a:spcAft>
                <a:spcPts val="0"/>
              </a:spcAft>
            </a:pPr>
            <a:r>
              <a:rPr lang="en-US" sz="1600" baseline="30000" dirty="0"/>
              <a:t/>
            </a:r>
            <a:br>
              <a:rPr lang="en-US" sz="1600" baseline="30000" dirty="0"/>
            </a:br>
            <a:endParaRPr lang="en-US" sz="1600" dirty="0">
              <a:latin typeface="+mn-lt"/>
            </a:endParaRPr>
          </a:p>
        </p:txBody>
      </p:sp>
      <p:sp>
        <p:nvSpPr>
          <p:cNvPr id="9" name="Title 1"/>
          <p:cNvSpPr txBox="1">
            <a:spLocks/>
          </p:cNvSpPr>
          <p:nvPr>
            <p:custDataLst>
              <p:tags r:id="rId3"/>
            </p:custDataLst>
          </p:nvPr>
        </p:nvSpPr>
        <p:spPr bwMode="auto">
          <a:xfrm>
            <a:off x="392112" y="565150"/>
            <a:ext cx="8675688" cy="914400"/>
          </a:xfrm>
          <a:prstGeom prst="rect">
            <a:avLst/>
          </a:prstGeom>
          <a:noFill/>
          <a:ln w="0">
            <a:noFill/>
            <a:miter lim="800000"/>
            <a:headEnd/>
            <a:tailEnd/>
          </a:ln>
          <a:effec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3000">
                <a:solidFill>
                  <a:srgbClr val="000000"/>
                </a:solidFill>
                <a:latin typeface="+mj-lt"/>
                <a:ea typeface="+mj-ea"/>
                <a:cs typeface="+mj-cs"/>
              </a:defRPr>
            </a:lvl1pPr>
            <a:lvl2pPr algn="l" rtl="0" eaLnBrk="1" fontAlgn="base" hangingPunct="1">
              <a:spcBef>
                <a:spcPct val="0"/>
              </a:spcBef>
              <a:spcAft>
                <a:spcPct val="0"/>
              </a:spcAft>
              <a:defRPr sz="3000">
                <a:solidFill>
                  <a:srgbClr val="000000"/>
                </a:solidFill>
                <a:latin typeface="Arial" charset="0"/>
              </a:defRPr>
            </a:lvl2pPr>
            <a:lvl3pPr algn="l" rtl="0" eaLnBrk="1" fontAlgn="base" hangingPunct="1">
              <a:spcBef>
                <a:spcPct val="0"/>
              </a:spcBef>
              <a:spcAft>
                <a:spcPct val="0"/>
              </a:spcAft>
              <a:defRPr sz="3000">
                <a:solidFill>
                  <a:srgbClr val="000000"/>
                </a:solidFill>
                <a:latin typeface="Arial" charset="0"/>
              </a:defRPr>
            </a:lvl3pPr>
            <a:lvl4pPr algn="l" rtl="0" eaLnBrk="1" fontAlgn="base" hangingPunct="1">
              <a:spcBef>
                <a:spcPct val="0"/>
              </a:spcBef>
              <a:spcAft>
                <a:spcPct val="0"/>
              </a:spcAft>
              <a:defRPr sz="3000">
                <a:solidFill>
                  <a:srgbClr val="000000"/>
                </a:solidFill>
                <a:latin typeface="Arial" charset="0"/>
              </a:defRPr>
            </a:lvl4pPr>
            <a:lvl5pPr algn="l" rtl="0" eaLnBrk="1" fontAlgn="base" hangingPunct="1">
              <a:spcBef>
                <a:spcPct val="0"/>
              </a:spcBef>
              <a:spcAft>
                <a:spcPct val="0"/>
              </a:spcAft>
              <a:defRPr sz="3000">
                <a:solidFill>
                  <a:srgbClr val="000000"/>
                </a:solidFill>
                <a:latin typeface="Arial" charset="0"/>
              </a:defRPr>
            </a:lvl5pPr>
            <a:lvl6pPr marL="457200" algn="l" rtl="0" eaLnBrk="1" fontAlgn="base" hangingPunct="1">
              <a:spcBef>
                <a:spcPct val="0"/>
              </a:spcBef>
              <a:spcAft>
                <a:spcPct val="0"/>
              </a:spcAft>
              <a:defRPr sz="3000">
                <a:solidFill>
                  <a:srgbClr val="000000"/>
                </a:solidFill>
                <a:latin typeface="Arial" charset="0"/>
              </a:defRPr>
            </a:lvl6pPr>
            <a:lvl7pPr marL="914400" algn="l" rtl="0" eaLnBrk="1" fontAlgn="base" hangingPunct="1">
              <a:spcBef>
                <a:spcPct val="0"/>
              </a:spcBef>
              <a:spcAft>
                <a:spcPct val="0"/>
              </a:spcAft>
              <a:defRPr sz="3000">
                <a:solidFill>
                  <a:srgbClr val="000000"/>
                </a:solidFill>
                <a:latin typeface="Arial" charset="0"/>
              </a:defRPr>
            </a:lvl7pPr>
            <a:lvl8pPr marL="1371600" algn="l" rtl="0" eaLnBrk="1" fontAlgn="base" hangingPunct="1">
              <a:spcBef>
                <a:spcPct val="0"/>
              </a:spcBef>
              <a:spcAft>
                <a:spcPct val="0"/>
              </a:spcAft>
              <a:defRPr sz="3000">
                <a:solidFill>
                  <a:srgbClr val="000000"/>
                </a:solidFill>
                <a:latin typeface="Arial" charset="0"/>
              </a:defRPr>
            </a:lvl8pPr>
            <a:lvl9pPr marL="1828800" algn="l" rtl="0" eaLnBrk="1" fontAlgn="base" hangingPunct="1">
              <a:spcBef>
                <a:spcPct val="0"/>
              </a:spcBef>
              <a:spcAft>
                <a:spcPct val="0"/>
              </a:spcAft>
              <a:defRPr sz="3000">
                <a:solidFill>
                  <a:srgbClr val="000000"/>
                </a:solidFill>
                <a:latin typeface="Arial" charset="0"/>
              </a:defRPr>
            </a:lvl9pPr>
          </a:lstStyle>
          <a:p>
            <a:pPr>
              <a:spcBef>
                <a:spcPts val="0"/>
              </a:spcBef>
              <a:spcAft>
                <a:spcPts val="0"/>
              </a:spcAft>
            </a:pPr>
            <a:r>
              <a:rPr b="1" dirty="0" smtClean="0">
                <a:solidFill>
                  <a:schemeClr val="tx1"/>
                </a:solidFill>
              </a:rPr>
              <a:t>ClarityIQ</a:t>
            </a:r>
            <a:r>
              <a:rPr dirty="0" smtClean="0">
                <a:solidFill>
                  <a:schemeClr val="tx1"/>
                </a:solidFill>
              </a:rPr>
              <a:t> technology:</a:t>
            </a:r>
          </a:p>
          <a:p>
            <a:pPr>
              <a:spcBef>
                <a:spcPts val="0"/>
              </a:spcBef>
              <a:spcAft>
                <a:spcPts val="0"/>
              </a:spcAft>
            </a:pPr>
            <a:r>
              <a:rPr lang="en-US" sz="1800" dirty="0">
                <a:solidFill>
                  <a:schemeClr val="accent2"/>
                </a:solidFill>
              </a:rPr>
              <a:t>Touches every part of the of system, from tube to display</a:t>
            </a:r>
            <a:endParaRPr lang="en-US" sz="1800" dirty="0">
              <a:solidFill>
                <a:srgbClr val="0B5ED7"/>
              </a:solidFill>
            </a:endParaRPr>
          </a:p>
          <a:p>
            <a:pPr>
              <a:spcBef>
                <a:spcPts val="0"/>
              </a:spcBef>
              <a:spcAft>
                <a:spcPts val="0"/>
              </a:spcAft>
            </a:pPr>
            <a:endParaRPr dirty="0">
              <a:solidFill>
                <a:schemeClr val="tx1"/>
              </a:solidFill>
            </a:endParaRPr>
          </a:p>
        </p:txBody>
      </p:sp>
      <p:grpSp>
        <p:nvGrpSpPr>
          <p:cNvPr id="11" name="Group 10"/>
          <p:cNvGrpSpPr/>
          <p:nvPr/>
        </p:nvGrpSpPr>
        <p:grpSpPr>
          <a:xfrm>
            <a:off x="386809" y="1681800"/>
            <a:ext cx="8452391" cy="4758758"/>
            <a:chOff x="386809" y="1681800"/>
            <a:chExt cx="8452391" cy="4758758"/>
          </a:xfrm>
        </p:grpSpPr>
        <p:pic>
          <p:nvPicPr>
            <p:cNvPr id="14" name="Picture 13"/>
            <p:cNvPicPr>
              <a:picLocks noChangeAspect="1"/>
            </p:cNvPicPr>
            <p:nvPr>
              <p:custDataLst>
                <p:tags r:id="rId4"/>
              </p:custDataLst>
            </p:nvPr>
          </p:nvPicPr>
          <p:blipFill rotWithShape="1">
            <a:blip r:embed="rId15" cstate="print">
              <a:extLst>
                <a:ext uri="{28A0092B-C50C-407E-A947-70E740481C1C}">
                  <a14:useLocalDpi xmlns:a14="http://schemas.microsoft.com/office/drawing/2010/main" val="0"/>
                </a:ext>
              </a:extLst>
            </a:blip>
            <a:srcRect r="9203"/>
            <a:stretch/>
          </p:blipFill>
          <p:spPr>
            <a:xfrm>
              <a:off x="647464" y="2190709"/>
              <a:ext cx="8191736" cy="2875915"/>
            </a:xfrm>
            <a:prstGeom prst="rect">
              <a:avLst/>
            </a:prstGeom>
          </p:spPr>
        </p:pic>
        <p:pic>
          <p:nvPicPr>
            <p:cNvPr id="18" name="Picture 4"/>
            <p:cNvPicPr>
              <a:picLocks noChangeAspect="1" noChangeArrowheads="1"/>
            </p:cNvPicPr>
            <p:nvPr>
              <p:custDataLst>
                <p:tags r:id="rId5"/>
              </p:custDataLst>
            </p:nvPr>
          </p:nvPicPr>
          <p:blipFill rotWithShape="1">
            <a:blip r:embed="rId16" cstate="print">
              <a:extLst>
                <a:ext uri="{28A0092B-C50C-407E-A947-70E740481C1C}">
                  <a14:useLocalDpi xmlns:a14="http://schemas.microsoft.com/office/drawing/2010/main" val="0"/>
                </a:ext>
              </a:extLst>
            </a:blip>
            <a:srcRect l="-289"/>
            <a:stretch/>
          </p:blipFill>
          <p:spPr bwMode="auto">
            <a:xfrm>
              <a:off x="1255615" y="4875229"/>
              <a:ext cx="5830985" cy="570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custDataLst>
                <p:tags r:id="rId6"/>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a:off x="4648200" y="4160521"/>
              <a:ext cx="2067386" cy="576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custDataLst>
                <p:tags r:id="rId7"/>
              </p:custDataLst>
            </p:nvPr>
          </p:nvPicPr>
          <p:blipFill>
            <a:blip r:embed="rId18" cstate="print">
              <a:extLst>
                <a:ext uri="{28A0092B-C50C-407E-A947-70E740481C1C}">
                  <a14:useLocalDpi xmlns:a14="http://schemas.microsoft.com/office/drawing/2010/main" val="0"/>
                </a:ext>
              </a:extLst>
            </a:blip>
            <a:srcRect/>
            <a:stretch>
              <a:fillRect/>
            </a:stretch>
          </p:blipFill>
          <p:spPr bwMode="auto">
            <a:xfrm>
              <a:off x="3733800" y="2242363"/>
              <a:ext cx="2129790" cy="57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custDataLst>
                <p:tags r:id="rId8"/>
              </p:custDataLst>
            </p:nvPr>
          </p:nvSpPr>
          <p:spPr bwMode="auto">
            <a:xfrm>
              <a:off x="392112" y="1681800"/>
              <a:ext cx="8447088" cy="4758758"/>
            </a:xfrm>
            <a:prstGeom prst="rect">
              <a:avLst/>
            </a:prstGeom>
            <a:noFill/>
            <a:ln w="9525" cap="flat" cmpd="sng" algn="ctr">
              <a:solidFill>
                <a:schemeClr val="bg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smtClean="0">
                <a:latin typeface="Arial" charset="0"/>
              </a:endParaRPr>
            </a:p>
          </p:txBody>
        </p:sp>
        <p:sp>
          <p:nvSpPr>
            <p:cNvPr id="3" name="Pentagon 2"/>
            <p:cNvSpPr/>
            <p:nvPr>
              <p:custDataLst>
                <p:tags r:id="rId9"/>
              </p:custDataLst>
            </p:nvPr>
          </p:nvSpPr>
          <p:spPr bwMode="auto">
            <a:xfrm>
              <a:off x="386809" y="3717168"/>
              <a:ext cx="720080" cy="1008112"/>
            </a:xfrm>
            <a:prstGeom prst="homePlate">
              <a:avLst>
                <a:gd name="adj" fmla="val 33036"/>
              </a:avLst>
            </a:prstGeom>
            <a:gradFill flip="none" rotWithShape="1">
              <a:gsLst>
                <a:gs pos="35000">
                  <a:schemeClr val="accent3"/>
                </a:gs>
                <a:gs pos="67000">
                  <a:schemeClr val="accent3"/>
                </a:gs>
                <a:gs pos="100000">
                  <a:schemeClr val="accent1">
                    <a:tint val="23500"/>
                    <a:satMod val="160000"/>
                  </a:schemeClr>
                </a:gs>
              </a:gsLst>
              <a:lin ang="108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rgbClr val="000000"/>
                </a:solidFill>
                <a:effectLst/>
                <a:latin typeface="Arial" charset="0"/>
              </a:endParaRPr>
            </a:p>
          </p:txBody>
        </p:sp>
        <p:sp>
          <p:nvSpPr>
            <p:cNvPr id="4" name="TextBox 3"/>
            <p:cNvSpPr txBox="1"/>
            <p:nvPr>
              <p:custDataLst>
                <p:tags r:id="rId10"/>
              </p:custDataLst>
            </p:nvPr>
          </p:nvSpPr>
          <p:spPr>
            <a:xfrm>
              <a:off x="399318" y="3932683"/>
              <a:ext cx="695062" cy="577081"/>
            </a:xfrm>
            <a:prstGeom prst="rect">
              <a:avLst/>
            </a:prstGeom>
            <a:noFill/>
          </p:spPr>
          <p:txBody>
            <a:bodyPr wrap="square" rtlCol="0">
              <a:spAutoFit/>
            </a:bodyPr>
            <a:lstStyle/>
            <a:p>
              <a:r>
                <a:rPr lang="en-US" sz="1050" dirty="0" smtClean="0">
                  <a:latin typeface="+mn-lt"/>
                </a:rPr>
                <a:t>Tuned X-ray output</a:t>
              </a:r>
              <a:endParaRPr lang="en-US" sz="1050" dirty="0">
                <a:latin typeface="+mn-lt"/>
              </a:endParaRPr>
            </a:p>
          </p:txBody>
        </p:sp>
        <p:sp>
          <p:nvSpPr>
            <p:cNvPr id="16" name="Pentagon 15"/>
            <p:cNvSpPr/>
            <p:nvPr>
              <p:custDataLst>
                <p:tags r:id="rId11"/>
              </p:custDataLst>
            </p:nvPr>
          </p:nvSpPr>
          <p:spPr bwMode="auto">
            <a:xfrm rot="16200000">
              <a:off x="7367803" y="3945006"/>
              <a:ext cx="720080" cy="1008112"/>
            </a:xfrm>
            <a:prstGeom prst="homePlate">
              <a:avLst>
                <a:gd name="adj" fmla="val 33036"/>
              </a:avLst>
            </a:prstGeom>
            <a:gradFill flip="none" rotWithShape="1">
              <a:gsLst>
                <a:gs pos="35000">
                  <a:schemeClr val="accent3"/>
                </a:gs>
                <a:gs pos="67000">
                  <a:schemeClr val="accent3"/>
                </a:gs>
                <a:gs pos="100000">
                  <a:schemeClr val="accent1">
                    <a:tint val="23500"/>
                    <a:satMod val="160000"/>
                  </a:schemeClr>
                </a:gs>
              </a:gsLst>
              <a:lin ang="108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rgbClr val="000000"/>
                </a:solidFill>
                <a:effectLst/>
                <a:latin typeface="Arial" charset="0"/>
              </a:endParaRPr>
            </a:p>
          </p:txBody>
        </p:sp>
        <p:sp>
          <p:nvSpPr>
            <p:cNvPr id="17" name="TextBox 16"/>
            <p:cNvSpPr txBox="1"/>
            <p:nvPr>
              <p:custDataLst>
                <p:tags r:id="rId12"/>
              </p:custDataLst>
            </p:nvPr>
          </p:nvSpPr>
          <p:spPr>
            <a:xfrm>
              <a:off x="7236296" y="4160521"/>
              <a:ext cx="1008112" cy="577081"/>
            </a:xfrm>
            <a:prstGeom prst="rect">
              <a:avLst/>
            </a:prstGeom>
            <a:noFill/>
          </p:spPr>
          <p:txBody>
            <a:bodyPr wrap="square" rtlCol="0">
              <a:spAutoFit/>
            </a:bodyPr>
            <a:lstStyle/>
            <a:p>
              <a:pPr algn="ctr"/>
              <a:r>
                <a:rPr lang="en-US" sz="1050" dirty="0" smtClean="0">
                  <a:latin typeface="+mn-lt"/>
                </a:rPr>
                <a:t>Dose-balanced image quality</a:t>
              </a:r>
              <a:endParaRPr lang="en-US" sz="1050" dirty="0">
                <a:latin typeface="+mn-lt"/>
              </a:endParaRPr>
            </a:p>
          </p:txBody>
        </p:sp>
      </p:grpSp>
      <p:sp>
        <p:nvSpPr>
          <p:cNvPr id="6" name="Slide Number Placeholder 5"/>
          <p:cNvSpPr>
            <a:spLocks noGrp="1"/>
          </p:cNvSpPr>
          <p:nvPr>
            <p:ph type="sldNum" sz="quarter" idx="12"/>
          </p:nvPr>
        </p:nvSpPr>
        <p:spPr/>
        <p:txBody>
          <a:bodyPr/>
          <a:lstStyle/>
          <a:p>
            <a:fld id="{FEB6E23B-924B-48DD-A1DF-456706B4BC52}" type="slidenum">
              <a:rPr lang="en-US" smtClean="0"/>
              <a:pPr/>
              <a:t>13</a:t>
            </a:fld>
            <a:endParaRPr lang="en-US" dirty="0"/>
          </a:p>
        </p:txBody>
      </p:sp>
    </p:spTree>
    <p:custDataLst>
      <p:tags r:id="rId1"/>
    </p:custDataLst>
    <p:extLst>
      <p:ext uri="{BB962C8B-B14F-4D97-AF65-F5344CB8AC3E}">
        <p14:creationId xmlns:p14="http://schemas.microsoft.com/office/powerpoint/2010/main" val="1702995767"/>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custDataLst>
              <p:tags r:id="rId2"/>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611560" y="1487156"/>
            <a:ext cx="3672408" cy="1832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4"/>
          <p:cNvSpPr>
            <a:spLocks noGrp="1"/>
          </p:cNvSpPr>
          <p:nvPr>
            <p:ph type="title"/>
            <p:custDataLst>
              <p:tags r:id="rId3"/>
            </p:custDataLst>
          </p:nvPr>
        </p:nvSpPr>
        <p:spPr>
          <a:xfrm>
            <a:off x="-1692825" y="3096845"/>
            <a:ext cx="6295218" cy="557613"/>
          </a:xfrm>
          <a:ln w="0"/>
          <a:effectLst/>
        </p:spPr>
        <p:txBody>
          <a:bodyPr wrap="square" lIns="0" tIns="0" rIns="0" bIns="0" anchor="t"/>
          <a:lstStyle/>
          <a:p>
            <a:pPr>
              <a:spcBef>
                <a:spcPts val="0"/>
              </a:spcBef>
              <a:spcAft>
                <a:spcPts val="0"/>
              </a:spcAft>
            </a:pPr>
            <a:r>
              <a:rPr lang="en-US" sz="1600" baseline="30000" dirty="0"/>
              <a:t/>
            </a:r>
            <a:br>
              <a:rPr lang="en-US" sz="1600" baseline="30000" dirty="0"/>
            </a:br>
            <a:endParaRPr lang="en-US" sz="1600" dirty="0">
              <a:latin typeface="+mn-lt"/>
            </a:endParaRPr>
          </a:p>
        </p:txBody>
      </p:sp>
      <p:sp>
        <p:nvSpPr>
          <p:cNvPr id="9" name="Title 1"/>
          <p:cNvSpPr txBox="1">
            <a:spLocks/>
          </p:cNvSpPr>
          <p:nvPr>
            <p:custDataLst>
              <p:tags r:id="rId4"/>
            </p:custDataLst>
          </p:nvPr>
        </p:nvSpPr>
        <p:spPr bwMode="auto">
          <a:xfrm>
            <a:off x="392112" y="538773"/>
            <a:ext cx="8675688" cy="914400"/>
          </a:xfrm>
          <a:prstGeom prst="rect">
            <a:avLst/>
          </a:prstGeom>
          <a:noFill/>
          <a:ln w="0">
            <a:noFill/>
            <a:miter lim="800000"/>
            <a:headEnd/>
            <a:tailEnd/>
          </a:ln>
          <a:effec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3000">
                <a:solidFill>
                  <a:srgbClr val="000000"/>
                </a:solidFill>
                <a:latin typeface="+mj-lt"/>
                <a:ea typeface="+mj-ea"/>
                <a:cs typeface="+mj-cs"/>
              </a:defRPr>
            </a:lvl1pPr>
            <a:lvl2pPr algn="l" rtl="0" eaLnBrk="1" fontAlgn="base" hangingPunct="1">
              <a:spcBef>
                <a:spcPct val="0"/>
              </a:spcBef>
              <a:spcAft>
                <a:spcPct val="0"/>
              </a:spcAft>
              <a:defRPr sz="3000">
                <a:solidFill>
                  <a:srgbClr val="000000"/>
                </a:solidFill>
                <a:latin typeface="Arial" charset="0"/>
              </a:defRPr>
            </a:lvl2pPr>
            <a:lvl3pPr algn="l" rtl="0" eaLnBrk="1" fontAlgn="base" hangingPunct="1">
              <a:spcBef>
                <a:spcPct val="0"/>
              </a:spcBef>
              <a:spcAft>
                <a:spcPct val="0"/>
              </a:spcAft>
              <a:defRPr sz="3000">
                <a:solidFill>
                  <a:srgbClr val="000000"/>
                </a:solidFill>
                <a:latin typeface="Arial" charset="0"/>
              </a:defRPr>
            </a:lvl3pPr>
            <a:lvl4pPr algn="l" rtl="0" eaLnBrk="1" fontAlgn="base" hangingPunct="1">
              <a:spcBef>
                <a:spcPct val="0"/>
              </a:spcBef>
              <a:spcAft>
                <a:spcPct val="0"/>
              </a:spcAft>
              <a:defRPr sz="3000">
                <a:solidFill>
                  <a:srgbClr val="000000"/>
                </a:solidFill>
                <a:latin typeface="Arial" charset="0"/>
              </a:defRPr>
            </a:lvl4pPr>
            <a:lvl5pPr algn="l" rtl="0" eaLnBrk="1" fontAlgn="base" hangingPunct="1">
              <a:spcBef>
                <a:spcPct val="0"/>
              </a:spcBef>
              <a:spcAft>
                <a:spcPct val="0"/>
              </a:spcAft>
              <a:defRPr sz="3000">
                <a:solidFill>
                  <a:srgbClr val="000000"/>
                </a:solidFill>
                <a:latin typeface="Arial" charset="0"/>
              </a:defRPr>
            </a:lvl5pPr>
            <a:lvl6pPr marL="457200" algn="l" rtl="0" eaLnBrk="1" fontAlgn="base" hangingPunct="1">
              <a:spcBef>
                <a:spcPct val="0"/>
              </a:spcBef>
              <a:spcAft>
                <a:spcPct val="0"/>
              </a:spcAft>
              <a:defRPr sz="3000">
                <a:solidFill>
                  <a:srgbClr val="000000"/>
                </a:solidFill>
                <a:latin typeface="Arial" charset="0"/>
              </a:defRPr>
            </a:lvl6pPr>
            <a:lvl7pPr marL="914400" algn="l" rtl="0" eaLnBrk="1" fontAlgn="base" hangingPunct="1">
              <a:spcBef>
                <a:spcPct val="0"/>
              </a:spcBef>
              <a:spcAft>
                <a:spcPct val="0"/>
              </a:spcAft>
              <a:defRPr sz="3000">
                <a:solidFill>
                  <a:srgbClr val="000000"/>
                </a:solidFill>
                <a:latin typeface="Arial" charset="0"/>
              </a:defRPr>
            </a:lvl7pPr>
            <a:lvl8pPr marL="1371600" algn="l" rtl="0" eaLnBrk="1" fontAlgn="base" hangingPunct="1">
              <a:spcBef>
                <a:spcPct val="0"/>
              </a:spcBef>
              <a:spcAft>
                <a:spcPct val="0"/>
              </a:spcAft>
              <a:defRPr sz="3000">
                <a:solidFill>
                  <a:srgbClr val="000000"/>
                </a:solidFill>
                <a:latin typeface="Arial" charset="0"/>
              </a:defRPr>
            </a:lvl8pPr>
            <a:lvl9pPr marL="1828800" algn="l" rtl="0" eaLnBrk="1" fontAlgn="base" hangingPunct="1">
              <a:spcBef>
                <a:spcPct val="0"/>
              </a:spcBef>
              <a:spcAft>
                <a:spcPct val="0"/>
              </a:spcAft>
              <a:defRPr sz="3000">
                <a:solidFill>
                  <a:srgbClr val="000000"/>
                </a:solidFill>
                <a:latin typeface="Arial" charset="0"/>
              </a:defRPr>
            </a:lvl9pPr>
          </a:lstStyle>
          <a:p>
            <a:pPr>
              <a:spcBef>
                <a:spcPts val="0"/>
              </a:spcBef>
              <a:spcAft>
                <a:spcPts val="0"/>
              </a:spcAft>
            </a:pPr>
            <a:r>
              <a:rPr b="1" dirty="0" smtClean="0">
                <a:solidFill>
                  <a:schemeClr val="tx1"/>
                </a:solidFill>
              </a:rPr>
              <a:t>ClarityIQ</a:t>
            </a:r>
            <a:r>
              <a:rPr dirty="0" smtClean="0">
                <a:solidFill>
                  <a:schemeClr val="tx1"/>
                </a:solidFill>
              </a:rPr>
              <a:t> technology:  Powerful </a:t>
            </a:r>
          </a:p>
          <a:p>
            <a:pPr>
              <a:spcBef>
                <a:spcPts val="0"/>
              </a:spcBef>
              <a:spcAft>
                <a:spcPts val="0"/>
              </a:spcAft>
            </a:pPr>
            <a:r>
              <a:rPr lang="en-US" sz="1800" dirty="0" smtClean="0">
                <a:solidFill>
                  <a:schemeClr val="accent2"/>
                </a:solidFill>
              </a:rPr>
              <a:t>Touches every part of the of system, from tube to display</a:t>
            </a:r>
            <a:endParaRPr lang="en-US" sz="1800" dirty="0">
              <a:solidFill>
                <a:srgbClr val="0B5ED7"/>
              </a:solidFill>
            </a:endParaRPr>
          </a:p>
          <a:p>
            <a:pPr>
              <a:spcBef>
                <a:spcPts val="0"/>
              </a:spcBef>
              <a:spcAft>
                <a:spcPts val="0"/>
              </a:spcAft>
            </a:pPr>
            <a:endParaRPr dirty="0">
              <a:solidFill>
                <a:schemeClr val="tx1"/>
              </a:solidFill>
            </a:endParaRPr>
          </a:p>
        </p:txBody>
      </p:sp>
      <p:sp>
        <p:nvSpPr>
          <p:cNvPr id="6" name="Rectangle 5"/>
          <p:cNvSpPr/>
          <p:nvPr>
            <p:custDataLst>
              <p:tags r:id="rId5"/>
            </p:custDataLst>
          </p:nvPr>
        </p:nvSpPr>
        <p:spPr>
          <a:xfrm>
            <a:off x="2771800" y="3600286"/>
            <a:ext cx="5904657" cy="2431435"/>
          </a:xfrm>
          <a:prstGeom prst="rect">
            <a:avLst/>
          </a:prstGeom>
        </p:spPr>
        <p:txBody>
          <a:bodyPr wrap="square">
            <a:spAutoFit/>
          </a:bodyPr>
          <a:lstStyle/>
          <a:p>
            <a:pPr marL="233363" indent="-233363">
              <a:lnSpc>
                <a:spcPct val="100000"/>
              </a:lnSpc>
              <a:spcBef>
                <a:spcPts val="0"/>
              </a:spcBef>
              <a:spcAft>
                <a:spcPts val="0"/>
              </a:spcAft>
              <a:buFont typeface="+mj-lt"/>
              <a:buAutoNum type="arabicPeriod"/>
            </a:pPr>
            <a:r>
              <a:rPr lang="en-GB" sz="1500" b="1" dirty="0">
                <a:solidFill>
                  <a:schemeClr val="tx1"/>
                </a:solidFill>
              </a:rPr>
              <a:t>Powerful image processing technology</a:t>
            </a:r>
          </a:p>
          <a:p>
            <a:pPr marL="457200" lvl="1" indent="-228600">
              <a:lnSpc>
                <a:spcPct val="100000"/>
              </a:lnSpc>
              <a:spcBef>
                <a:spcPts val="0"/>
              </a:spcBef>
              <a:buFont typeface="Arial" pitchFamily="34" charset="0"/>
              <a:buChar char="‒"/>
            </a:pPr>
            <a:r>
              <a:rPr lang="en-US" sz="1600" b="1" dirty="0" smtClean="0">
                <a:solidFill>
                  <a:schemeClr val="tx1"/>
                </a:solidFill>
              </a:rPr>
              <a:t>P</a:t>
            </a:r>
            <a:r>
              <a:rPr lang="en-US" sz="1600" dirty="0" smtClean="0">
                <a:solidFill>
                  <a:schemeClr val="tx1"/>
                </a:solidFill>
              </a:rPr>
              <a:t>ixel Shift, </a:t>
            </a:r>
            <a:r>
              <a:rPr lang="en-US" sz="1600" b="1" dirty="0" smtClean="0">
                <a:solidFill>
                  <a:schemeClr val="tx1"/>
                </a:solidFill>
              </a:rPr>
              <a:t>M</a:t>
            </a:r>
            <a:r>
              <a:rPr lang="en-US" sz="1600" dirty="0" smtClean="0">
                <a:solidFill>
                  <a:schemeClr val="tx1"/>
                </a:solidFill>
              </a:rPr>
              <a:t>otion Compensation, </a:t>
            </a:r>
            <a:r>
              <a:rPr lang="en-US" sz="1600" b="1" dirty="0" smtClean="0">
                <a:solidFill>
                  <a:schemeClr val="tx1"/>
                </a:solidFill>
              </a:rPr>
              <a:t>N</a:t>
            </a:r>
            <a:r>
              <a:rPr lang="en-US" sz="1600" dirty="0" smtClean="0">
                <a:solidFill>
                  <a:schemeClr val="tx1"/>
                </a:solidFill>
              </a:rPr>
              <a:t>oise Reduction, </a:t>
            </a:r>
            <a:r>
              <a:rPr lang="en-US" sz="1600" b="1" dirty="0" smtClean="0">
                <a:solidFill>
                  <a:schemeClr val="tx1"/>
                </a:solidFill>
              </a:rPr>
              <a:t>I</a:t>
            </a:r>
            <a:r>
              <a:rPr lang="en-US" sz="1600" dirty="0" smtClean="0">
                <a:solidFill>
                  <a:schemeClr val="tx1"/>
                </a:solidFill>
              </a:rPr>
              <a:t>mage Enhancement implemented on real-time</a:t>
            </a:r>
          </a:p>
          <a:p>
            <a:pPr marL="457200" lvl="1" indent="-228600">
              <a:lnSpc>
                <a:spcPct val="100000"/>
              </a:lnSpc>
              <a:spcBef>
                <a:spcPts val="0"/>
              </a:spcBef>
              <a:buFont typeface="Arial" pitchFamily="34" charset="0"/>
              <a:buChar char="‒"/>
            </a:pPr>
            <a:endParaRPr lang="en-GB" sz="1500" dirty="0">
              <a:solidFill>
                <a:schemeClr val="tx1"/>
              </a:solidFill>
            </a:endParaRPr>
          </a:p>
          <a:p>
            <a:pPr marL="233363" indent="-233363">
              <a:lnSpc>
                <a:spcPct val="100000"/>
              </a:lnSpc>
              <a:spcBef>
                <a:spcPts val="0"/>
              </a:spcBef>
              <a:spcAft>
                <a:spcPts val="0"/>
              </a:spcAft>
              <a:buFont typeface="+mj-lt"/>
              <a:buAutoNum type="arabicPeriod"/>
            </a:pPr>
            <a:r>
              <a:rPr lang="en-GB" sz="1500" b="1" dirty="0">
                <a:solidFill>
                  <a:schemeClr val="tx1"/>
                </a:solidFill>
              </a:rPr>
              <a:t>Flexible image </a:t>
            </a:r>
            <a:r>
              <a:rPr lang="en-GB" sz="1500" b="1" dirty="0" smtClean="0">
                <a:solidFill>
                  <a:schemeClr val="tx1"/>
                </a:solidFill>
              </a:rPr>
              <a:t>pipeline:  </a:t>
            </a:r>
            <a:r>
              <a:rPr lang="en-US" sz="1500" dirty="0" smtClean="0">
                <a:solidFill>
                  <a:schemeClr val="tx1"/>
                </a:solidFill>
              </a:rPr>
              <a:t>tailored processing and fine tuning for </a:t>
            </a:r>
            <a:r>
              <a:rPr lang="en-US" sz="1500" dirty="0">
                <a:solidFill>
                  <a:schemeClr val="tx1"/>
                </a:solidFill>
              </a:rPr>
              <a:t>each </a:t>
            </a:r>
            <a:r>
              <a:rPr lang="en-US" sz="1500" dirty="0" smtClean="0">
                <a:solidFill>
                  <a:schemeClr val="tx1"/>
                </a:solidFill>
              </a:rPr>
              <a:t>and every </a:t>
            </a:r>
            <a:r>
              <a:rPr lang="en-US" sz="1500" dirty="0">
                <a:solidFill>
                  <a:schemeClr val="tx1"/>
                </a:solidFill>
              </a:rPr>
              <a:t>application </a:t>
            </a:r>
            <a:r>
              <a:rPr lang="en-US" sz="1500" dirty="0" smtClean="0">
                <a:solidFill>
                  <a:schemeClr val="tx1"/>
                </a:solidFill>
              </a:rPr>
              <a:t>area.  “Flexible asset”</a:t>
            </a:r>
          </a:p>
          <a:p>
            <a:pPr marL="233363" indent="-233363">
              <a:lnSpc>
                <a:spcPct val="100000"/>
              </a:lnSpc>
              <a:spcBef>
                <a:spcPts val="0"/>
              </a:spcBef>
              <a:spcAft>
                <a:spcPts val="0"/>
              </a:spcAft>
              <a:buFont typeface="+mj-lt"/>
              <a:buAutoNum type="arabicPeriod"/>
            </a:pPr>
            <a:endParaRPr lang="en-US" sz="1500" dirty="0">
              <a:solidFill>
                <a:schemeClr val="tx1"/>
              </a:solidFill>
            </a:endParaRPr>
          </a:p>
          <a:p>
            <a:pPr marL="233363" indent="-233363">
              <a:lnSpc>
                <a:spcPct val="100000"/>
              </a:lnSpc>
              <a:spcBef>
                <a:spcPts val="0"/>
              </a:spcBef>
              <a:spcAft>
                <a:spcPts val="0"/>
              </a:spcAft>
              <a:buFont typeface="+mj-lt"/>
              <a:buAutoNum type="arabicPeriod"/>
            </a:pPr>
            <a:r>
              <a:rPr lang="en-US" sz="1500" b="1" dirty="0">
                <a:solidFill>
                  <a:schemeClr val="tx1"/>
                </a:solidFill>
              </a:rPr>
              <a:t>Clinically fine-tuned parameters </a:t>
            </a:r>
            <a:r>
              <a:rPr lang="en-US" sz="1500" b="1" dirty="0" smtClean="0">
                <a:solidFill>
                  <a:schemeClr val="tx1"/>
                </a:solidFill>
              </a:rPr>
              <a:t>across </a:t>
            </a:r>
            <a:r>
              <a:rPr lang="en-US" sz="1500" b="1" dirty="0">
                <a:solidFill>
                  <a:schemeClr val="tx1"/>
                </a:solidFill>
              </a:rPr>
              <a:t>the entire imaging </a:t>
            </a:r>
            <a:r>
              <a:rPr lang="en-US" sz="1500" b="1" dirty="0" smtClean="0">
                <a:solidFill>
                  <a:schemeClr val="tx1"/>
                </a:solidFill>
              </a:rPr>
              <a:t>chain </a:t>
            </a:r>
            <a:r>
              <a:rPr lang="en-US" sz="1500" dirty="0" smtClean="0">
                <a:solidFill>
                  <a:schemeClr val="tx1"/>
                </a:solidFill>
              </a:rPr>
              <a:t>over </a:t>
            </a:r>
            <a:r>
              <a:rPr lang="en-US" sz="1500" dirty="0">
                <a:solidFill>
                  <a:schemeClr val="tx1"/>
                </a:solidFill>
              </a:rPr>
              <a:t>500 system parameters (tube, detector, image processing) </a:t>
            </a:r>
            <a:r>
              <a:rPr lang="en-US" sz="1500" dirty="0" smtClean="0">
                <a:solidFill>
                  <a:schemeClr val="tx1"/>
                </a:solidFill>
              </a:rPr>
              <a:t>fine-tuned </a:t>
            </a:r>
            <a:r>
              <a:rPr lang="en-US" sz="1500" dirty="0">
                <a:solidFill>
                  <a:schemeClr val="tx1"/>
                </a:solidFill>
              </a:rPr>
              <a:t>for each application area</a:t>
            </a:r>
          </a:p>
        </p:txBody>
      </p:sp>
      <p:pic>
        <p:nvPicPr>
          <p:cNvPr id="8" name="Picture 2_"/>
          <p:cNvPicPr>
            <a:picLocks noChangeAspect="1" noChangeArrowheads="1"/>
          </p:cNvPicPr>
          <p:nvPr>
            <p:custDataLst>
              <p:tags r:id="rId6"/>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1351369" y="3328498"/>
            <a:ext cx="1125764" cy="1440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FEB6E23B-924B-48DD-A1DF-456706B4BC52}" type="slidenum">
              <a:rPr lang="en-US" smtClean="0"/>
              <a:pPr/>
              <a:t>14</a:t>
            </a:fld>
            <a:endParaRPr lang="en-US" dirty="0"/>
          </a:p>
        </p:txBody>
      </p:sp>
    </p:spTree>
    <p:custDataLst>
      <p:tags r:id="rId1"/>
    </p:custDataLst>
    <p:extLst>
      <p:ext uri="{BB962C8B-B14F-4D97-AF65-F5344CB8AC3E}">
        <p14:creationId xmlns:p14="http://schemas.microsoft.com/office/powerpoint/2010/main" val="905515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92113" y="565150"/>
            <a:ext cx="8359775" cy="914400"/>
          </a:xfrm>
          <a:ln w="0"/>
          <a:effectLst/>
          <a:extLst>
            <a:ext uri="{53640926-AAD7-44D8-BBD7-CCE9431645EC}">
              <a14:shadowObscured xmlns:a14="http://schemas.microsoft.com/office/drawing/2010/main"/>
            </a:ext>
          </a:extLst>
        </p:spPr>
        <p:txBody>
          <a:bodyPr wrap="square" lIns="0" tIns="0" rIns="0" bIns="0" anchor="t"/>
          <a:lstStyle/>
          <a:p>
            <a:pPr>
              <a:spcBef>
                <a:spcPts val="0"/>
              </a:spcBef>
              <a:spcAft>
                <a:spcPts val="0"/>
              </a:spcAft>
            </a:pPr>
            <a:r>
              <a:rPr lang="en-US" dirty="0" smtClean="0"/>
              <a:t>Powerful Image Processing</a:t>
            </a:r>
            <a:endParaRPr lang="en-US" dirty="0"/>
          </a:p>
        </p:txBody>
      </p:sp>
      <p:pic>
        <p:nvPicPr>
          <p:cNvPr id="9" name="Picture 2"/>
          <p:cNvPicPr>
            <a:picLocks noChangeAspect="1" noChangeArrowheads="1"/>
          </p:cNvPicPr>
          <p:nvPr>
            <p:custDataLst>
              <p:tags r:id="rId3"/>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5343000" y="2858773"/>
            <a:ext cx="1099580" cy="1560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custDataLst>
              <p:tags r:id="rId4"/>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5291537" y="4581128"/>
            <a:ext cx="1151043" cy="1580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p:custDataLst>
              <p:tags r:id="rId5"/>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6567136" y="2825506"/>
            <a:ext cx="1138750" cy="1554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custDataLst>
              <p:tags r:id="rId6"/>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6567136" y="4566636"/>
            <a:ext cx="1207000" cy="1609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p:cNvCxnSpPr/>
          <p:nvPr/>
        </p:nvCxnSpPr>
        <p:spPr bwMode="auto">
          <a:xfrm>
            <a:off x="3851920" y="1628800"/>
            <a:ext cx="3672408" cy="108012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3563888" y="4771779"/>
            <a:ext cx="1727649" cy="1404190"/>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26626" name="Picture 2_"/>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763688" y="1700808"/>
            <a:ext cx="2376569" cy="2932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0"/>
          </p:nvPr>
        </p:nvSpPr>
        <p:spPr/>
        <p:txBody>
          <a:bodyPr/>
          <a:lstStyle/>
          <a:p>
            <a:fld id="{6448179D-2D8D-4884-930F-A56D18115D70}" type="slidenum">
              <a:rPr lang="en-US" smtClean="0"/>
              <a:pPr/>
              <a:t>15</a:t>
            </a:fld>
            <a:endParaRPr lang="en-US"/>
          </a:p>
        </p:txBody>
      </p:sp>
    </p:spTree>
    <p:custDataLst>
      <p:tags r:id="rId1"/>
    </p:custDataLst>
    <p:extLst>
      <p:ext uri="{BB962C8B-B14F-4D97-AF65-F5344CB8AC3E}">
        <p14:creationId xmlns:p14="http://schemas.microsoft.com/office/powerpoint/2010/main" val="11104930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noFill/>
        <a:effectLst/>
      </p:bgPr>
    </p:bg>
    <p:spTree>
      <p:nvGrpSpPr>
        <p:cNvPr id="1" name=""/>
        <p:cNvGrpSpPr/>
        <p:nvPr/>
      </p:nvGrpSpPr>
      <p:grpSpPr>
        <a:xfrm>
          <a:off x="0" y="0"/>
          <a:ext cx="0" cy="0"/>
          <a:chOff x="0" y="0"/>
          <a:chExt cx="0" cy="0"/>
        </a:xfrm>
      </p:grpSpPr>
      <p:pic>
        <p:nvPicPr>
          <p:cNvPr id="57" name="Picture 12" descr="SHLBG2C_CO.gif"/>
          <p:cNvPicPr>
            <a:picLocks/>
          </p:cNvPicPr>
          <p:nvPr>
            <p:custDataLst>
              <p:tags r:id="rId3"/>
            </p:custDataLst>
          </p:nvPr>
        </p:nvPicPr>
        <p:blipFill>
          <a:blip r:embed="rId11" cstate="screen"/>
          <a:srcRect/>
          <a:stretch>
            <a:fillRect/>
          </a:stretch>
        </p:blipFill>
        <p:spPr bwMode="auto">
          <a:xfrm>
            <a:off x="0" y="0"/>
            <a:ext cx="9144000" cy="457200"/>
          </a:xfrm>
          <a:prstGeom prst="rect">
            <a:avLst/>
          </a:prstGeom>
          <a:noFill/>
          <a:ln w="0">
            <a:noFill/>
            <a:miter lim="800000"/>
            <a:headEnd/>
            <a:tailEnd/>
          </a:ln>
        </p:spPr>
      </p:pic>
      <p:pic>
        <p:nvPicPr>
          <p:cNvPr id="59" name="Picture 58"/>
          <p:cNvPicPr>
            <a:picLocks/>
          </p:cNvPicPr>
          <p:nvPr>
            <p:custDataLst>
              <p:tags r:id="rId4"/>
            </p:custDataLst>
          </p:nvPr>
        </p:nvPicPr>
        <p:blipFill>
          <a:blip r:embed="rId12" cstate="print">
            <a:extLst>
              <a:ext uri="{28A0092B-C50C-407E-A947-70E740481C1C}">
                <a14:useLocalDpi xmlns:a14="http://schemas.microsoft.com/office/drawing/2010/main" val="0"/>
              </a:ext>
            </a:extLst>
          </a:blip>
          <a:stretch>
            <a:fillRect/>
          </a:stretch>
        </p:blipFill>
        <p:spPr>
          <a:xfrm>
            <a:off x="7632065" y="6425946"/>
            <a:ext cx="1080008" cy="19862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62" name="Picture 7"/>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233434" y="6251057"/>
            <a:ext cx="460049" cy="632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3" name="Title 1"/>
          <p:cNvSpPr>
            <a:spLocks noGrp="1"/>
          </p:cNvSpPr>
          <p:nvPr>
            <p:ph type="title"/>
          </p:nvPr>
        </p:nvSpPr>
        <p:spPr>
          <a:xfrm>
            <a:off x="211212" y="476672"/>
            <a:ext cx="8359775" cy="914400"/>
          </a:xfrm>
        </p:spPr>
        <p:txBody>
          <a:bodyPr/>
          <a:lstStyle/>
          <a:p>
            <a:pPr eaLnBrk="1" hangingPunct="1"/>
            <a:r>
              <a:rPr lang="en-US" sz="2400" dirty="0" smtClean="0">
                <a:latin typeface="Calibri" panose="020F0502020204030204" pitchFamily="34" charset="0"/>
                <a:cs typeface="Calibri" panose="020F0502020204030204" pitchFamily="34" charset="0"/>
              </a:rPr>
              <a:t>ClarityIQ:  “Software and Hardware” connection</a:t>
            </a:r>
            <a:endParaRPr lang="en-US" sz="2400" b="1" i="1" dirty="0">
              <a:latin typeface="Calibri" panose="020F0502020204030204" pitchFamily="34" charset="0"/>
              <a:cs typeface="Calibri" panose="020F0502020204030204" pitchFamily="34" charset="0"/>
            </a:endParaRPr>
          </a:p>
        </p:txBody>
      </p:sp>
      <p:grpSp>
        <p:nvGrpSpPr>
          <p:cNvPr id="64" name="Group 63"/>
          <p:cNvGrpSpPr/>
          <p:nvPr/>
        </p:nvGrpSpPr>
        <p:grpSpPr>
          <a:xfrm>
            <a:off x="4951460" y="4846779"/>
            <a:ext cx="1402501" cy="1402501"/>
            <a:chOff x="3798664" y="2858615"/>
            <a:chExt cx="3493864" cy="3493864"/>
          </a:xfrm>
          <a:solidFill>
            <a:schemeClr val="tx2">
              <a:lumMod val="60000"/>
              <a:lumOff val="40000"/>
            </a:schemeClr>
          </a:solidFill>
        </p:grpSpPr>
        <p:sp>
          <p:nvSpPr>
            <p:cNvPr id="65" name="Shape 64"/>
            <p:cNvSpPr/>
            <p:nvPr/>
          </p:nvSpPr>
          <p:spPr>
            <a:xfrm>
              <a:off x="3798664" y="2858615"/>
              <a:ext cx="3493864" cy="3493864"/>
            </a:xfrm>
            <a:prstGeom prst="gear9">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66" name="Shape 4"/>
            <p:cNvSpPr/>
            <p:nvPr/>
          </p:nvSpPr>
          <p:spPr>
            <a:xfrm>
              <a:off x="4501086" y="3677037"/>
              <a:ext cx="2089020" cy="179591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9210" tIns="29210" rIns="29210" bIns="29210" numCol="1" spcCol="1270" anchor="ctr" anchorCtr="0">
              <a:noAutofit/>
            </a:bodyPr>
            <a:lstStyle/>
            <a:p>
              <a:pPr algn="ctr" defTabSz="1022350">
                <a:lnSpc>
                  <a:spcPct val="90000"/>
                </a:lnSpc>
                <a:spcAft>
                  <a:spcPct val="35000"/>
                </a:spcAft>
              </a:pPr>
              <a:r>
                <a:rPr sz="1400" dirty="0" smtClean="0">
                  <a:solidFill>
                    <a:prstClr val="white"/>
                  </a:solidFill>
                  <a:latin typeface="Calibri" panose="020F0502020204030204" pitchFamily="34" charset="0"/>
                  <a:cs typeface="Calibri" panose="020F0502020204030204" pitchFamily="34" charset="0"/>
                </a:rPr>
                <a:t>Temporal </a:t>
              </a:r>
              <a:r>
                <a:rPr sz="1600" dirty="0" smtClean="0">
                  <a:solidFill>
                    <a:prstClr val="white"/>
                  </a:solidFill>
                  <a:latin typeface="Calibri" panose="020F0502020204030204" pitchFamily="34" charset="0"/>
                  <a:cs typeface="Calibri" panose="020F0502020204030204" pitchFamily="34" charset="0"/>
                </a:rPr>
                <a:t>Filtering</a:t>
              </a:r>
              <a:endParaRPr sz="1600" dirty="0">
                <a:solidFill>
                  <a:prstClr val="white"/>
                </a:solidFill>
                <a:latin typeface="Calibri" panose="020F0502020204030204" pitchFamily="34" charset="0"/>
                <a:cs typeface="Calibri" panose="020F0502020204030204" pitchFamily="34" charset="0"/>
              </a:endParaRPr>
            </a:p>
          </p:txBody>
        </p:sp>
      </p:grpSp>
      <p:grpSp>
        <p:nvGrpSpPr>
          <p:cNvPr id="67" name="Group 66"/>
          <p:cNvGrpSpPr/>
          <p:nvPr/>
        </p:nvGrpSpPr>
        <p:grpSpPr>
          <a:xfrm>
            <a:off x="2771800" y="4846779"/>
            <a:ext cx="1402501" cy="1402501"/>
            <a:chOff x="3798664" y="2858615"/>
            <a:chExt cx="3493864" cy="3493864"/>
          </a:xfrm>
          <a:solidFill>
            <a:schemeClr val="accent6">
              <a:lumMod val="75000"/>
            </a:schemeClr>
          </a:solidFill>
        </p:grpSpPr>
        <p:sp>
          <p:nvSpPr>
            <p:cNvPr id="68" name="Shape 67"/>
            <p:cNvSpPr/>
            <p:nvPr/>
          </p:nvSpPr>
          <p:spPr>
            <a:xfrm>
              <a:off x="3798664" y="2858615"/>
              <a:ext cx="3493864" cy="3493864"/>
            </a:xfrm>
            <a:prstGeom prst="gear9">
              <a:avLst/>
            </a:prstGeom>
            <a:solidFill>
              <a:srgbClr val="FF6600"/>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69" name="Shape 4"/>
            <p:cNvSpPr/>
            <p:nvPr/>
          </p:nvSpPr>
          <p:spPr>
            <a:xfrm>
              <a:off x="4501086" y="3677037"/>
              <a:ext cx="2089020" cy="1795918"/>
            </a:xfrm>
            <a:prstGeom prst="rect">
              <a:avLst/>
            </a:prstGeom>
            <a:solidFill>
              <a:srgbClr val="FF6600"/>
            </a:solidFill>
          </p:spPr>
          <p:style>
            <a:lnRef idx="0">
              <a:scrgbClr r="0" g="0" b="0"/>
            </a:lnRef>
            <a:fillRef idx="0">
              <a:scrgbClr r="0" g="0" b="0"/>
            </a:fillRef>
            <a:effectRef idx="0">
              <a:scrgbClr r="0" g="0" b="0"/>
            </a:effectRef>
            <a:fontRef idx="minor">
              <a:schemeClr val="lt1"/>
            </a:fontRef>
          </p:style>
          <p:txBody>
            <a:bodyPr spcFirstLastPara="0" vert="horz" wrap="square" lIns="29210" tIns="29210" rIns="29210" bIns="29210" numCol="1" spcCol="1270" anchor="ctr" anchorCtr="0">
              <a:noAutofit/>
            </a:bodyPr>
            <a:lstStyle/>
            <a:p>
              <a:pPr algn="ctr" defTabSz="1022350">
                <a:lnSpc>
                  <a:spcPct val="90000"/>
                </a:lnSpc>
                <a:spcAft>
                  <a:spcPct val="35000"/>
                </a:spcAft>
              </a:pPr>
              <a:r>
                <a:rPr sz="1600" dirty="0" smtClean="0">
                  <a:solidFill>
                    <a:prstClr val="white"/>
                  </a:solidFill>
                  <a:latin typeface="Calibri" panose="020F0502020204030204" pitchFamily="34" charset="0"/>
                  <a:cs typeface="Calibri" panose="020F0502020204030204" pitchFamily="34" charset="0"/>
                </a:rPr>
                <a:t>Shorter &amp; Steeper Pulses</a:t>
              </a:r>
              <a:endParaRPr sz="1600" dirty="0">
                <a:solidFill>
                  <a:prstClr val="white"/>
                </a:solidFill>
                <a:latin typeface="Calibri" panose="020F0502020204030204" pitchFamily="34" charset="0"/>
                <a:cs typeface="Calibri" panose="020F0502020204030204" pitchFamily="34" charset="0"/>
              </a:endParaRPr>
            </a:p>
          </p:txBody>
        </p:sp>
      </p:grpSp>
      <p:grpSp>
        <p:nvGrpSpPr>
          <p:cNvPr id="70" name="Group 69"/>
          <p:cNvGrpSpPr/>
          <p:nvPr/>
        </p:nvGrpSpPr>
        <p:grpSpPr>
          <a:xfrm>
            <a:off x="4992232" y="947795"/>
            <a:ext cx="1402501" cy="1402501"/>
            <a:chOff x="3798664" y="2858615"/>
            <a:chExt cx="3493864" cy="3493864"/>
          </a:xfrm>
          <a:solidFill>
            <a:schemeClr val="tx2">
              <a:lumMod val="60000"/>
              <a:lumOff val="40000"/>
            </a:schemeClr>
          </a:solidFill>
        </p:grpSpPr>
        <p:sp>
          <p:nvSpPr>
            <p:cNvPr id="74" name="Shape 73"/>
            <p:cNvSpPr/>
            <p:nvPr/>
          </p:nvSpPr>
          <p:spPr>
            <a:xfrm>
              <a:off x="3798664" y="2858615"/>
              <a:ext cx="3493864" cy="3493864"/>
            </a:xfrm>
            <a:prstGeom prst="gear9">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78" name="Shape 4"/>
            <p:cNvSpPr/>
            <p:nvPr/>
          </p:nvSpPr>
          <p:spPr>
            <a:xfrm>
              <a:off x="4501086" y="3677037"/>
              <a:ext cx="2089020" cy="1795918"/>
            </a:xfrm>
            <a:prstGeom prst="rect">
              <a:avLst/>
            </a:prstGeom>
            <a:grpFill/>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9210" tIns="29210" rIns="29210" bIns="29210" numCol="1" spcCol="1270" anchor="ctr" anchorCtr="0">
              <a:noAutofit/>
            </a:bodyPr>
            <a:lstStyle/>
            <a:p>
              <a:pPr algn="ctr" defTabSz="1022350">
                <a:lnSpc>
                  <a:spcPct val="90000"/>
                </a:lnSpc>
                <a:spcAft>
                  <a:spcPct val="35000"/>
                </a:spcAft>
              </a:pPr>
              <a:r>
                <a:rPr sz="1600" dirty="0" smtClean="0">
                  <a:solidFill>
                    <a:prstClr val="white"/>
                  </a:solidFill>
                  <a:latin typeface="Calibri" panose="020F0502020204030204" pitchFamily="34" charset="0"/>
                  <a:cs typeface="Calibri" panose="020F0502020204030204" pitchFamily="34" charset="0"/>
                </a:rPr>
                <a:t>Spatial Filtering</a:t>
              </a:r>
              <a:endParaRPr sz="1600" dirty="0">
                <a:solidFill>
                  <a:prstClr val="white"/>
                </a:solidFill>
                <a:latin typeface="Calibri" panose="020F0502020204030204" pitchFamily="34" charset="0"/>
                <a:cs typeface="Calibri" panose="020F0502020204030204" pitchFamily="34" charset="0"/>
              </a:endParaRPr>
            </a:p>
          </p:txBody>
        </p:sp>
      </p:grpSp>
      <p:grpSp>
        <p:nvGrpSpPr>
          <p:cNvPr id="79" name="Group 78"/>
          <p:cNvGrpSpPr/>
          <p:nvPr/>
        </p:nvGrpSpPr>
        <p:grpSpPr>
          <a:xfrm>
            <a:off x="4992232" y="2921696"/>
            <a:ext cx="1402501" cy="1402501"/>
            <a:chOff x="3798664" y="2858615"/>
            <a:chExt cx="3493864" cy="3493864"/>
          </a:xfrm>
          <a:solidFill>
            <a:schemeClr val="accent6">
              <a:lumMod val="75000"/>
            </a:schemeClr>
          </a:solidFill>
        </p:grpSpPr>
        <p:sp>
          <p:nvSpPr>
            <p:cNvPr id="80" name="Shape 79"/>
            <p:cNvSpPr/>
            <p:nvPr/>
          </p:nvSpPr>
          <p:spPr>
            <a:xfrm>
              <a:off x="3798664" y="2858615"/>
              <a:ext cx="3493864" cy="3493864"/>
            </a:xfrm>
            <a:prstGeom prst="gear9">
              <a:avLst/>
            </a:prstGeom>
            <a:solidFill>
              <a:srgbClr val="FF6600"/>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81" name="Shape 4"/>
            <p:cNvSpPr/>
            <p:nvPr/>
          </p:nvSpPr>
          <p:spPr>
            <a:xfrm>
              <a:off x="4501086" y="3677037"/>
              <a:ext cx="2089020" cy="1795918"/>
            </a:xfrm>
            <a:prstGeom prst="rect">
              <a:avLst/>
            </a:prstGeom>
            <a:solidFill>
              <a:srgbClr val="FF6600"/>
            </a:solidFill>
          </p:spPr>
          <p:style>
            <a:lnRef idx="0">
              <a:scrgbClr r="0" g="0" b="0"/>
            </a:lnRef>
            <a:fillRef idx="0">
              <a:scrgbClr r="0" g="0" b="0"/>
            </a:fillRef>
            <a:effectRef idx="0">
              <a:scrgbClr r="0" g="0" b="0"/>
            </a:effectRef>
            <a:fontRef idx="minor">
              <a:schemeClr val="lt1"/>
            </a:fontRef>
          </p:style>
          <p:txBody>
            <a:bodyPr spcFirstLastPara="0" vert="horz" wrap="square" lIns="29210" tIns="29210" rIns="29210" bIns="29210" numCol="1" spcCol="1270" anchor="ctr" anchorCtr="0">
              <a:noAutofit/>
            </a:bodyPr>
            <a:lstStyle/>
            <a:p>
              <a:pPr algn="ctr" defTabSz="1022350">
                <a:lnSpc>
                  <a:spcPct val="90000"/>
                </a:lnSpc>
                <a:spcAft>
                  <a:spcPct val="35000"/>
                </a:spcAft>
              </a:pPr>
              <a:r>
                <a:rPr sz="1600" dirty="0" smtClean="0">
                  <a:solidFill>
                    <a:prstClr val="white"/>
                  </a:solidFill>
                  <a:latin typeface="Calibri" panose="020F0502020204030204" pitchFamily="34" charset="0"/>
                  <a:cs typeface="Calibri" panose="020F0502020204030204" pitchFamily="34" charset="0"/>
                </a:rPr>
                <a:t>Smaller Focal Spot</a:t>
              </a:r>
              <a:endParaRPr sz="1600" dirty="0">
                <a:solidFill>
                  <a:prstClr val="white"/>
                </a:solidFill>
                <a:latin typeface="Calibri" panose="020F0502020204030204" pitchFamily="34" charset="0"/>
                <a:cs typeface="Calibri" panose="020F0502020204030204" pitchFamily="34" charset="0"/>
              </a:endParaRPr>
            </a:p>
          </p:txBody>
        </p:sp>
      </p:grpSp>
      <p:sp>
        <p:nvSpPr>
          <p:cNvPr id="82" name="Circular Arrow 81"/>
          <p:cNvSpPr/>
          <p:nvPr/>
        </p:nvSpPr>
        <p:spPr>
          <a:xfrm rot="15079638" flipH="1">
            <a:off x="5067847" y="4969357"/>
            <a:ext cx="1574117" cy="1574117"/>
          </a:xfrm>
          <a:prstGeom prst="circularArrow">
            <a:avLst>
              <a:gd name="adj1" fmla="val 4687"/>
              <a:gd name="adj2" fmla="val 1128275"/>
              <a:gd name="adj3" fmla="val 2551434"/>
              <a:gd name="adj4" fmla="val 20436908"/>
              <a:gd name="adj5" fmla="val 8377"/>
            </a:avLst>
          </a:prstGeom>
          <a:solidFill>
            <a:schemeClr val="tx2">
              <a:lumMod val="60000"/>
              <a:lumOff val="40000"/>
            </a:schemeClr>
          </a:solidFill>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US"/>
          </a:p>
        </p:txBody>
      </p:sp>
      <p:sp>
        <p:nvSpPr>
          <p:cNvPr id="83" name="Circular Arrow 82"/>
          <p:cNvSpPr/>
          <p:nvPr/>
        </p:nvSpPr>
        <p:spPr>
          <a:xfrm rot="16009327" flipH="1">
            <a:off x="5034655" y="2979847"/>
            <a:ext cx="1574117" cy="1574117"/>
          </a:xfrm>
          <a:prstGeom prst="circularArrow">
            <a:avLst>
              <a:gd name="adj1" fmla="val 4687"/>
              <a:gd name="adj2" fmla="val 1128275"/>
              <a:gd name="adj3" fmla="val 2551434"/>
              <a:gd name="adj4" fmla="val 20436908"/>
              <a:gd name="adj5" fmla="val 8377"/>
            </a:avLst>
          </a:prstGeom>
          <a:solidFill>
            <a:schemeClr val="tx2">
              <a:lumMod val="60000"/>
              <a:lumOff val="40000"/>
            </a:schemeClr>
          </a:solidFill>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US"/>
          </a:p>
        </p:txBody>
      </p:sp>
      <p:sp>
        <p:nvSpPr>
          <p:cNvPr id="84" name="Circular Arrow 83"/>
          <p:cNvSpPr/>
          <p:nvPr/>
        </p:nvSpPr>
        <p:spPr>
          <a:xfrm rot="13804729" flipV="1">
            <a:off x="2604238" y="2497630"/>
            <a:ext cx="1574117" cy="1574117"/>
          </a:xfrm>
          <a:prstGeom prst="circularArrow">
            <a:avLst>
              <a:gd name="adj1" fmla="val 4687"/>
              <a:gd name="adj2" fmla="val 1128275"/>
              <a:gd name="adj3" fmla="val 2551434"/>
              <a:gd name="adj4" fmla="val 20436908"/>
              <a:gd name="adj5" fmla="val 8377"/>
            </a:avLst>
          </a:prstGeom>
          <a:solidFill>
            <a:srgbClr val="FF6600"/>
          </a:solidFill>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US"/>
          </a:p>
        </p:txBody>
      </p:sp>
      <p:grpSp>
        <p:nvGrpSpPr>
          <p:cNvPr id="85" name="Group 84"/>
          <p:cNvGrpSpPr/>
          <p:nvPr/>
        </p:nvGrpSpPr>
        <p:grpSpPr>
          <a:xfrm>
            <a:off x="2690041" y="2931229"/>
            <a:ext cx="1402501" cy="1402501"/>
            <a:chOff x="3798664" y="2858615"/>
            <a:chExt cx="3493864" cy="3493864"/>
          </a:xfrm>
          <a:solidFill>
            <a:srgbClr val="FF6600"/>
          </a:solidFill>
        </p:grpSpPr>
        <p:sp>
          <p:nvSpPr>
            <p:cNvPr id="86" name="Shape 85"/>
            <p:cNvSpPr/>
            <p:nvPr/>
          </p:nvSpPr>
          <p:spPr>
            <a:xfrm>
              <a:off x="3798664" y="2858615"/>
              <a:ext cx="3493864" cy="3493864"/>
            </a:xfrm>
            <a:prstGeom prst="gear9">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87" name="Shape 4"/>
            <p:cNvSpPr/>
            <p:nvPr/>
          </p:nvSpPr>
          <p:spPr>
            <a:xfrm>
              <a:off x="4501086" y="3677037"/>
              <a:ext cx="2089020" cy="179591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9210" tIns="29210" rIns="29210" bIns="29210" numCol="1" spcCol="1270" anchor="ctr" anchorCtr="0">
              <a:noAutofit/>
            </a:bodyPr>
            <a:lstStyle/>
            <a:p>
              <a:pPr algn="ctr" defTabSz="1022350">
                <a:lnSpc>
                  <a:spcPct val="90000"/>
                </a:lnSpc>
                <a:spcAft>
                  <a:spcPct val="35000"/>
                </a:spcAft>
              </a:pPr>
              <a:r>
                <a:rPr sz="1600" dirty="0" smtClean="0">
                  <a:solidFill>
                    <a:prstClr val="white"/>
                  </a:solidFill>
                  <a:latin typeface="Calibri" panose="020F0502020204030204" pitchFamily="34" charset="0"/>
                  <a:cs typeface="Calibri" panose="020F0502020204030204" pitchFamily="34" charset="0"/>
                </a:rPr>
                <a:t>Lower mA</a:t>
              </a:r>
              <a:endParaRPr sz="1600" dirty="0">
                <a:solidFill>
                  <a:prstClr val="white"/>
                </a:solidFill>
                <a:latin typeface="Calibri" panose="020F0502020204030204" pitchFamily="34" charset="0"/>
                <a:cs typeface="Calibri" panose="020F0502020204030204" pitchFamily="34" charset="0"/>
              </a:endParaRPr>
            </a:p>
          </p:txBody>
        </p:sp>
      </p:grpSp>
      <p:grpSp>
        <p:nvGrpSpPr>
          <p:cNvPr id="88" name="Group 87"/>
          <p:cNvGrpSpPr/>
          <p:nvPr/>
        </p:nvGrpSpPr>
        <p:grpSpPr>
          <a:xfrm>
            <a:off x="157603" y="3885225"/>
            <a:ext cx="1402501" cy="1402501"/>
            <a:chOff x="3798664" y="2858615"/>
            <a:chExt cx="3493864" cy="3493864"/>
          </a:xfrm>
          <a:solidFill>
            <a:srgbClr val="FF6600"/>
          </a:solidFill>
        </p:grpSpPr>
        <p:sp>
          <p:nvSpPr>
            <p:cNvPr id="89" name="Shape 88"/>
            <p:cNvSpPr/>
            <p:nvPr/>
          </p:nvSpPr>
          <p:spPr>
            <a:xfrm>
              <a:off x="3798664" y="2858615"/>
              <a:ext cx="3493864" cy="3493864"/>
            </a:xfrm>
            <a:prstGeom prst="gear9">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90" name="Shape 4"/>
            <p:cNvSpPr/>
            <p:nvPr/>
          </p:nvSpPr>
          <p:spPr>
            <a:xfrm>
              <a:off x="4501086" y="3677037"/>
              <a:ext cx="2089020" cy="179591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9210" tIns="29210" rIns="29210" bIns="29210" numCol="1" spcCol="1270" anchor="ctr" anchorCtr="0">
              <a:noAutofit/>
            </a:bodyPr>
            <a:lstStyle/>
            <a:p>
              <a:pPr algn="ctr" defTabSz="1022350">
                <a:lnSpc>
                  <a:spcPct val="90000"/>
                </a:lnSpc>
                <a:spcAft>
                  <a:spcPct val="35000"/>
                </a:spcAft>
              </a:pPr>
              <a:r>
                <a:rPr dirty="0" smtClean="0">
                  <a:solidFill>
                    <a:prstClr val="white"/>
                  </a:solidFill>
                  <a:latin typeface="Calibri" panose="020F0502020204030204" pitchFamily="34" charset="0"/>
                  <a:cs typeface="Calibri" panose="020F0502020204030204" pitchFamily="34" charset="0"/>
                </a:rPr>
                <a:t>Cu</a:t>
              </a:r>
              <a:endParaRPr dirty="0">
                <a:solidFill>
                  <a:prstClr val="white"/>
                </a:solidFill>
                <a:latin typeface="Calibri" panose="020F0502020204030204" pitchFamily="34" charset="0"/>
                <a:cs typeface="Calibri" panose="020F0502020204030204" pitchFamily="34" charset="0"/>
              </a:endParaRPr>
            </a:p>
          </p:txBody>
        </p:sp>
      </p:grpSp>
      <p:sp>
        <p:nvSpPr>
          <p:cNvPr id="91" name="Circular Arrow 90"/>
          <p:cNvSpPr/>
          <p:nvPr/>
        </p:nvSpPr>
        <p:spPr>
          <a:xfrm rot="6520362" flipH="1" flipV="1">
            <a:off x="71797" y="3489280"/>
            <a:ext cx="1574117" cy="1574117"/>
          </a:xfrm>
          <a:prstGeom prst="circularArrow">
            <a:avLst>
              <a:gd name="adj1" fmla="val 4687"/>
              <a:gd name="adj2" fmla="val 1128275"/>
              <a:gd name="adj3" fmla="val 2551434"/>
              <a:gd name="adj4" fmla="val 20436908"/>
              <a:gd name="adj5" fmla="val 8377"/>
            </a:avLst>
          </a:prstGeom>
          <a:solidFill>
            <a:schemeClr val="accent6">
              <a:lumMod val="75000"/>
            </a:schemeClr>
          </a:solidFill>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US"/>
          </a:p>
        </p:txBody>
      </p:sp>
      <p:grpSp>
        <p:nvGrpSpPr>
          <p:cNvPr id="92" name="Group 91"/>
          <p:cNvGrpSpPr/>
          <p:nvPr/>
        </p:nvGrpSpPr>
        <p:grpSpPr>
          <a:xfrm>
            <a:off x="7653396" y="3885225"/>
            <a:ext cx="1402501" cy="1402501"/>
            <a:chOff x="3798664" y="2858615"/>
            <a:chExt cx="3493864" cy="3493864"/>
          </a:xfrm>
          <a:solidFill>
            <a:schemeClr val="tx2">
              <a:lumMod val="60000"/>
              <a:lumOff val="40000"/>
            </a:schemeClr>
          </a:solidFill>
        </p:grpSpPr>
        <p:sp>
          <p:nvSpPr>
            <p:cNvPr id="93" name="Shape 92"/>
            <p:cNvSpPr/>
            <p:nvPr/>
          </p:nvSpPr>
          <p:spPr>
            <a:xfrm>
              <a:off x="3798664" y="2858615"/>
              <a:ext cx="3493864" cy="3493864"/>
            </a:xfrm>
            <a:prstGeom prst="gear9">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94" name="Shape 4"/>
            <p:cNvSpPr/>
            <p:nvPr/>
          </p:nvSpPr>
          <p:spPr>
            <a:xfrm>
              <a:off x="4501086" y="3677037"/>
              <a:ext cx="2089020" cy="179591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9210" tIns="29210" rIns="29210" bIns="29210" numCol="1" spcCol="1270" anchor="ctr" anchorCtr="0">
              <a:noAutofit/>
            </a:bodyPr>
            <a:lstStyle/>
            <a:p>
              <a:pPr algn="ctr" defTabSz="1022350">
                <a:lnSpc>
                  <a:spcPct val="90000"/>
                </a:lnSpc>
                <a:spcAft>
                  <a:spcPct val="35000"/>
                </a:spcAft>
              </a:pPr>
              <a:r>
                <a:rPr sz="1600" dirty="0" smtClean="0">
                  <a:solidFill>
                    <a:prstClr val="white"/>
                  </a:solidFill>
                  <a:latin typeface="Calibri" panose="020F0502020204030204" pitchFamily="34" charset="0"/>
                  <a:cs typeface="Calibri" panose="020F0502020204030204" pitchFamily="34" charset="0"/>
                </a:rPr>
                <a:t>Auto Pixel Shift</a:t>
              </a:r>
              <a:endParaRPr sz="1600" dirty="0">
                <a:solidFill>
                  <a:prstClr val="white"/>
                </a:solidFill>
                <a:latin typeface="Calibri" panose="020F0502020204030204" pitchFamily="34" charset="0"/>
                <a:cs typeface="Calibri" panose="020F0502020204030204" pitchFamily="34" charset="0"/>
              </a:endParaRPr>
            </a:p>
          </p:txBody>
        </p:sp>
      </p:grpSp>
      <p:sp>
        <p:nvSpPr>
          <p:cNvPr id="95" name="Circular Arrow 94"/>
          <p:cNvSpPr/>
          <p:nvPr/>
        </p:nvSpPr>
        <p:spPr>
          <a:xfrm rot="5824994">
            <a:off x="7567592" y="4059487"/>
            <a:ext cx="1574117" cy="1574117"/>
          </a:xfrm>
          <a:prstGeom prst="circularArrow">
            <a:avLst>
              <a:gd name="adj1" fmla="val 4687"/>
              <a:gd name="adj2" fmla="val 1128275"/>
              <a:gd name="adj3" fmla="val 2551434"/>
              <a:gd name="adj4" fmla="val 20215550"/>
              <a:gd name="adj5" fmla="val 8377"/>
            </a:avLst>
          </a:prstGeom>
          <a:solidFill>
            <a:schemeClr val="tx2">
              <a:lumMod val="60000"/>
              <a:lumOff val="40000"/>
            </a:schemeClr>
          </a:solidFill>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US"/>
          </a:p>
        </p:txBody>
      </p:sp>
      <p:sp>
        <p:nvSpPr>
          <p:cNvPr id="96" name="Shape 95"/>
          <p:cNvSpPr/>
          <p:nvPr/>
        </p:nvSpPr>
        <p:spPr>
          <a:xfrm>
            <a:off x="3961759" y="5561988"/>
            <a:ext cx="1246993" cy="1246993"/>
          </a:xfrm>
          <a:prstGeom prst="gear9">
            <a:avLst/>
          </a:prstGeom>
          <a:solidFill>
            <a:schemeClr val="accent1">
              <a:lumMod val="50000"/>
            </a:scheme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algn="ctr"/>
            <a:endParaRPr dirty="0">
              <a:solidFill>
                <a:prstClr val="white"/>
              </a:solidFill>
              <a:latin typeface="Calibri" panose="020F0502020204030204" pitchFamily="34" charset="0"/>
              <a:cs typeface="Calibri" panose="020F0502020204030204" pitchFamily="34" charset="0"/>
            </a:endParaRPr>
          </a:p>
        </p:txBody>
      </p:sp>
      <p:sp>
        <p:nvSpPr>
          <p:cNvPr id="97" name="Circular Arrow 96"/>
          <p:cNvSpPr/>
          <p:nvPr/>
        </p:nvSpPr>
        <p:spPr>
          <a:xfrm rot="13804729" flipV="1">
            <a:off x="2604238" y="4425919"/>
            <a:ext cx="1574117" cy="1574117"/>
          </a:xfrm>
          <a:prstGeom prst="circularArrow">
            <a:avLst>
              <a:gd name="adj1" fmla="val 4687"/>
              <a:gd name="adj2" fmla="val 1128275"/>
              <a:gd name="adj3" fmla="val 2551434"/>
              <a:gd name="adj4" fmla="val 20436908"/>
              <a:gd name="adj5" fmla="val 8377"/>
            </a:avLst>
          </a:prstGeom>
          <a:solidFill>
            <a:srgbClr val="FF6600"/>
          </a:solidFill>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US"/>
          </a:p>
        </p:txBody>
      </p:sp>
      <p:sp>
        <p:nvSpPr>
          <p:cNvPr id="98" name="Circular Arrow 97"/>
          <p:cNvSpPr/>
          <p:nvPr/>
        </p:nvSpPr>
        <p:spPr bwMode="auto">
          <a:xfrm>
            <a:off x="4251973" y="5850017"/>
            <a:ext cx="680067" cy="680067"/>
          </a:xfrm>
          <a:prstGeom prst="circularArrow">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smtClean="0">
              <a:latin typeface="Calibri" panose="020F0502020204030204" pitchFamily="34" charset="0"/>
              <a:cs typeface="Calibri" panose="020F0502020204030204" pitchFamily="34" charset="0"/>
            </a:endParaRPr>
          </a:p>
        </p:txBody>
      </p:sp>
      <p:pic>
        <p:nvPicPr>
          <p:cNvPr id="99" name="Picture 3"/>
          <p:cNvPicPr>
            <a:picLocks noChangeAspect="1" noChangeArrowheads="1"/>
          </p:cNvPicPr>
          <p:nvPr>
            <p:custDataLst>
              <p:tags r:id="rId5"/>
            </p:custDataLst>
          </p:nvPr>
        </p:nvPicPr>
        <p:blipFill rotWithShape="1">
          <a:blip r:embed="rId14" cstate="print">
            <a:extLst>
              <a:ext uri="{28A0092B-C50C-407E-A947-70E740481C1C}">
                <a14:useLocalDpi xmlns:a14="http://schemas.microsoft.com/office/drawing/2010/main" val="0"/>
              </a:ext>
            </a:extLst>
          </a:blip>
          <a:srcRect l="70239" t="42116" r="1228" b="38727"/>
          <a:stretch/>
        </p:blipFill>
        <p:spPr bwMode="auto">
          <a:xfrm>
            <a:off x="8028385" y="3077759"/>
            <a:ext cx="961371" cy="645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 name="Picture 5"/>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21756" t="9705" r="24421" b="8680"/>
          <a:stretch/>
        </p:blipFill>
        <p:spPr bwMode="auto">
          <a:xfrm>
            <a:off x="99183" y="3192433"/>
            <a:ext cx="641389" cy="648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1" name="Quad Arrow 100"/>
          <p:cNvSpPr/>
          <p:nvPr/>
        </p:nvSpPr>
        <p:spPr bwMode="auto">
          <a:xfrm>
            <a:off x="8628967" y="3401745"/>
            <a:ext cx="274320" cy="274320"/>
          </a:xfrm>
          <a:prstGeom prst="quadArrow">
            <a:avLst/>
          </a:prstGeom>
          <a:ln>
            <a:no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endParaRPr smtClean="0">
              <a:solidFill>
                <a:srgbClr val="000000"/>
              </a:solidFill>
              <a:latin typeface="Calibri" panose="020F0502020204030204" pitchFamily="34" charset="0"/>
              <a:cs typeface="Calibri" panose="020F0502020204030204" pitchFamily="34" charset="0"/>
            </a:endParaRPr>
          </a:p>
        </p:txBody>
      </p:sp>
      <p:sp>
        <p:nvSpPr>
          <p:cNvPr id="102" name="Shape 101"/>
          <p:cNvSpPr/>
          <p:nvPr/>
        </p:nvSpPr>
        <p:spPr>
          <a:xfrm>
            <a:off x="3942246" y="3622170"/>
            <a:ext cx="1246993" cy="1246993"/>
          </a:xfrm>
          <a:prstGeom prst="gear9">
            <a:avLst/>
          </a:prstGeom>
          <a:solidFill>
            <a:schemeClr val="accent1">
              <a:lumMod val="50000"/>
            </a:scheme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algn="ctr"/>
            <a:endParaRPr dirty="0">
              <a:solidFill>
                <a:prstClr val="white"/>
              </a:solidFill>
              <a:latin typeface="Calibri" panose="020F0502020204030204" pitchFamily="34" charset="0"/>
              <a:cs typeface="Calibri" panose="020F0502020204030204" pitchFamily="34" charset="0"/>
            </a:endParaRPr>
          </a:p>
        </p:txBody>
      </p:sp>
      <p:sp>
        <p:nvSpPr>
          <p:cNvPr id="103" name="Circular Arrow 102"/>
          <p:cNvSpPr/>
          <p:nvPr/>
        </p:nvSpPr>
        <p:spPr bwMode="auto">
          <a:xfrm>
            <a:off x="4245221" y="3812633"/>
            <a:ext cx="680067" cy="680067"/>
          </a:xfrm>
          <a:prstGeom prst="circularArrow">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smtClean="0">
              <a:latin typeface="Calibri" panose="020F0502020204030204" pitchFamily="34" charset="0"/>
              <a:cs typeface="Calibri" panose="020F0502020204030204" pitchFamily="34" charset="0"/>
            </a:endParaRPr>
          </a:p>
        </p:txBody>
      </p:sp>
      <p:pic>
        <p:nvPicPr>
          <p:cNvPr id="104" name="Picture 5_" descr="http://www.aanda.org/articles/aa/full/2009/04/aa9225-07/img35.gif">
            <a:hlinkClick r:id="rId16"/>
          </p:cNvPr>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t="31024" b="33390"/>
          <a:stretch/>
        </p:blipFill>
        <p:spPr bwMode="auto">
          <a:xfrm>
            <a:off x="5414513" y="2507114"/>
            <a:ext cx="1140347" cy="466295"/>
          </a:xfrm>
          <a:prstGeom prst="rect">
            <a:avLst/>
          </a:prstGeom>
          <a:noFill/>
          <a:extLst>
            <a:ext uri="{909E8E84-426E-40DD-AFC4-6F175D3DCCD1}">
              <a14:hiddenFill xmlns:a14="http://schemas.microsoft.com/office/drawing/2010/main">
                <a:solidFill>
                  <a:srgbClr val="FFFFFF"/>
                </a:solidFill>
              </a14:hiddenFill>
            </a:ext>
          </a:extLst>
        </p:spPr>
      </p:pic>
      <p:sp>
        <p:nvSpPr>
          <p:cNvPr id="105" name="Shape 104"/>
          <p:cNvSpPr/>
          <p:nvPr/>
        </p:nvSpPr>
        <p:spPr>
          <a:xfrm>
            <a:off x="4283972" y="1988843"/>
            <a:ext cx="1246993" cy="1246993"/>
          </a:xfrm>
          <a:prstGeom prst="gear9">
            <a:avLst/>
          </a:prstGeom>
          <a:solidFill>
            <a:schemeClr val="accent1">
              <a:lumMod val="50000"/>
            </a:scheme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algn="ctr"/>
            <a:endParaRPr dirty="0">
              <a:solidFill>
                <a:prstClr val="white"/>
              </a:solidFill>
              <a:latin typeface="Calibri" panose="020F0502020204030204" pitchFamily="34" charset="0"/>
              <a:cs typeface="Calibri" panose="020F0502020204030204" pitchFamily="34" charset="0"/>
            </a:endParaRPr>
          </a:p>
        </p:txBody>
      </p:sp>
      <p:sp>
        <p:nvSpPr>
          <p:cNvPr id="106" name="Circular Arrow 105"/>
          <p:cNvSpPr/>
          <p:nvPr/>
        </p:nvSpPr>
        <p:spPr bwMode="auto">
          <a:xfrm>
            <a:off x="4586945" y="2255711"/>
            <a:ext cx="680067" cy="680067"/>
          </a:xfrm>
          <a:prstGeom prst="circularArrow">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smtClean="0">
              <a:latin typeface="Calibri" panose="020F0502020204030204" pitchFamily="34" charset="0"/>
              <a:cs typeface="Calibri" panose="020F0502020204030204" pitchFamily="34" charset="0"/>
            </a:endParaRPr>
          </a:p>
        </p:txBody>
      </p:sp>
      <p:sp>
        <p:nvSpPr>
          <p:cNvPr id="107" name="Circular Arrow 106"/>
          <p:cNvSpPr/>
          <p:nvPr/>
        </p:nvSpPr>
        <p:spPr>
          <a:xfrm rot="16009327" flipH="1">
            <a:off x="5118482" y="1020373"/>
            <a:ext cx="1574117" cy="1574117"/>
          </a:xfrm>
          <a:prstGeom prst="circularArrow">
            <a:avLst>
              <a:gd name="adj1" fmla="val 4687"/>
              <a:gd name="adj2" fmla="val 1128275"/>
              <a:gd name="adj3" fmla="val 2551434"/>
              <a:gd name="adj4" fmla="val 20436908"/>
              <a:gd name="adj5" fmla="val 8377"/>
            </a:avLst>
          </a:prstGeom>
          <a:solidFill>
            <a:schemeClr val="tx2">
              <a:lumMod val="60000"/>
              <a:lumOff val="40000"/>
            </a:schemeClr>
          </a:solidFill>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US"/>
          </a:p>
        </p:txBody>
      </p:sp>
      <p:pic>
        <p:nvPicPr>
          <p:cNvPr id="108" name="Picture 3_"/>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256822" y="2255711"/>
            <a:ext cx="553759" cy="539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9" name="Picture 8"/>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484761" y="6270701"/>
            <a:ext cx="1138015" cy="296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0" name="Rectangle 109"/>
          <p:cNvSpPr/>
          <p:nvPr/>
        </p:nvSpPr>
        <p:spPr bwMode="auto">
          <a:xfrm>
            <a:off x="1586719" y="1631493"/>
            <a:ext cx="1008112" cy="4744966"/>
          </a:xfrm>
          <a:prstGeom prst="rect">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dirty="0" smtClean="0">
                <a:solidFill>
                  <a:prstClr val="white"/>
                </a:solidFill>
                <a:latin typeface="Calibri" panose="020F0502020204030204" pitchFamily="34" charset="0"/>
                <a:cs typeface="Calibri" panose="020F0502020204030204" pitchFamily="34" charset="0"/>
              </a:rPr>
              <a:t>Patient Dose</a:t>
            </a:r>
          </a:p>
        </p:txBody>
      </p:sp>
      <p:sp>
        <p:nvSpPr>
          <p:cNvPr id="111" name="Rectangle 110"/>
          <p:cNvSpPr/>
          <p:nvPr/>
        </p:nvSpPr>
        <p:spPr bwMode="auto">
          <a:xfrm>
            <a:off x="6651191" y="1631493"/>
            <a:ext cx="1008112" cy="4744966"/>
          </a:xfrm>
          <a:prstGeom prst="rect">
            <a:avLst/>
          </a:prstGeom>
          <a:solidFill>
            <a:schemeClr val="tx2">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dirty="0" smtClean="0">
                <a:solidFill>
                  <a:prstClr val="white"/>
                </a:solidFill>
                <a:latin typeface="Calibri" panose="020F0502020204030204" pitchFamily="34" charset="0"/>
                <a:cs typeface="Calibri" panose="020F0502020204030204" pitchFamily="34" charset="0"/>
              </a:rPr>
              <a:t>Image Quality</a:t>
            </a:r>
          </a:p>
        </p:txBody>
      </p:sp>
      <p:grpSp>
        <p:nvGrpSpPr>
          <p:cNvPr id="112" name="Group 111"/>
          <p:cNvGrpSpPr/>
          <p:nvPr/>
        </p:nvGrpSpPr>
        <p:grpSpPr>
          <a:xfrm>
            <a:off x="4217852" y="1094593"/>
            <a:ext cx="570177" cy="664975"/>
            <a:chOff x="4217847" y="1094590"/>
            <a:chExt cx="570177" cy="664975"/>
          </a:xfrm>
        </p:grpSpPr>
        <p:pic>
          <p:nvPicPr>
            <p:cNvPr id="113" name="Picture 15"/>
            <p:cNvPicPr>
              <a:picLocks noChangeAspect="1" noChangeArrowheads="1"/>
            </p:cNvPicPr>
            <p:nvPr>
              <p:custDataLst>
                <p:tags r:id="rId9"/>
              </p:custDataLst>
            </p:nvPr>
          </p:nvPicPr>
          <p:blipFill>
            <a:blip r:embed="rId20" cstate="print">
              <a:extLst>
                <a:ext uri="{28A0092B-C50C-407E-A947-70E740481C1C}">
                  <a14:useLocalDpi xmlns:a14="http://schemas.microsoft.com/office/drawing/2010/main" val="0"/>
                </a:ext>
              </a:extLst>
            </a:blip>
            <a:srcRect/>
            <a:stretch>
              <a:fillRect/>
            </a:stretch>
          </p:blipFill>
          <p:spPr bwMode="auto">
            <a:xfrm>
              <a:off x="4217847" y="1158318"/>
              <a:ext cx="570177" cy="5735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4" name="Oval 113"/>
            <p:cNvSpPr/>
            <p:nvPr/>
          </p:nvSpPr>
          <p:spPr bwMode="auto">
            <a:xfrm rot="2875181">
              <a:off x="4161518" y="1366011"/>
              <a:ext cx="664975" cy="122134"/>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smtClean="0">
                <a:latin typeface="Calibri" panose="020F0502020204030204" pitchFamily="34" charset="0"/>
                <a:cs typeface="Calibri" panose="020F0502020204030204" pitchFamily="34" charset="0"/>
              </a:endParaRPr>
            </a:p>
          </p:txBody>
        </p:sp>
      </p:grpSp>
      <p:pic>
        <p:nvPicPr>
          <p:cNvPr id="115" name="Picture 2"/>
          <p:cNvPicPr>
            <a:picLocks noChangeAspect="1" noChangeArrowheads="1"/>
          </p:cNvPicPr>
          <p:nvPr>
            <p:custDataLst>
              <p:tags r:id="rId6"/>
            </p:custDataLst>
          </p:nvPr>
        </p:nvPicPr>
        <p:blipFill>
          <a:blip r:embed="rId21">
            <a:extLst>
              <a:ext uri="{28A0092B-C50C-407E-A947-70E740481C1C}">
                <a14:useLocalDpi xmlns:a14="http://schemas.microsoft.com/office/drawing/2010/main" val="0"/>
              </a:ext>
            </a:extLst>
          </a:blip>
          <a:srcRect/>
          <a:stretch>
            <a:fillRect/>
          </a:stretch>
        </p:blipFill>
        <p:spPr bwMode="auto">
          <a:xfrm>
            <a:off x="8693737" y="5003428"/>
            <a:ext cx="419099" cy="419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 name="Picture 2_"/>
          <p:cNvPicPr>
            <a:picLocks noChangeAspect="1" noChangeArrowheads="1"/>
          </p:cNvPicPr>
          <p:nvPr>
            <p:custDataLst>
              <p:tags r:id="rId7"/>
            </p:custDataLst>
          </p:nvPr>
        </p:nvPicPr>
        <p:blipFill>
          <a:blip r:embed="rId22">
            <a:extLst>
              <a:ext uri="{28A0092B-C50C-407E-A947-70E740481C1C}">
                <a14:useLocalDpi xmlns:a14="http://schemas.microsoft.com/office/drawing/2010/main" val="0"/>
              </a:ext>
            </a:extLst>
          </a:blip>
          <a:srcRect/>
          <a:stretch>
            <a:fillRect/>
          </a:stretch>
        </p:blipFill>
        <p:spPr bwMode="auto">
          <a:xfrm>
            <a:off x="6156179" y="4882112"/>
            <a:ext cx="404812" cy="419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7" name="Picture 2__"/>
          <p:cNvPicPr>
            <a:picLocks noChangeAspect="1" noChangeArrowheads="1"/>
          </p:cNvPicPr>
          <p:nvPr>
            <p:custDataLst>
              <p:tags r:id="rId8"/>
            </p:custDataLst>
          </p:nvPr>
        </p:nvPicPr>
        <p:blipFill>
          <a:blip r:embed="rId23">
            <a:extLst>
              <a:ext uri="{28A0092B-C50C-407E-A947-70E740481C1C}">
                <a14:useLocalDpi xmlns:a14="http://schemas.microsoft.com/office/drawing/2010/main" val="0"/>
              </a:ext>
            </a:extLst>
          </a:blip>
          <a:srcRect/>
          <a:stretch>
            <a:fillRect/>
          </a:stretch>
        </p:blipFill>
        <p:spPr bwMode="auto">
          <a:xfrm>
            <a:off x="6197090" y="977952"/>
            <a:ext cx="395287" cy="390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8" name="Action Button: Home 117">
            <a:hlinkClick r:id="rId24" action="ppaction://hlinksldjump" highlightClick="1"/>
          </p:cNvPr>
          <p:cNvSpPr/>
          <p:nvPr/>
        </p:nvSpPr>
        <p:spPr bwMode="auto">
          <a:xfrm>
            <a:off x="597848" y="6404148"/>
            <a:ext cx="405113" cy="360040"/>
          </a:xfrm>
          <a:prstGeom prst="actionButtonHome">
            <a:avLst/>
          </a:prstGeom>
          <a:solidFill>
            <a:srgbClr val="0B5ED7">
              <a:lumMod val="75000"/>
            </a:srgbClr>
          </a:solidFill>
          <a:ln w="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fontAlgn="auto">
              <a:spcBef>
                <a:spcPts val="0"/>
              </a:spcBef>
              <a:spcAft>
                <a:spcPts val="0"/>
              </a:spcAft>
              <a:defRPr/>
            </a:pPr>
            <a:endParaRPr sz="1800" kern="0" dirty="0" err="1" smtClean="0">
              <a:solidFill>
                <a:srgbClr val="FFFFFF"/>
              </a:solidFill>
              <a:latin typeface="Arial" charset="0"/>
            </a:endParaRPr>
          </a:p>
        </p:txBody>
      </p:sp>
      <p:sp>
        <p:nvSpPr>
          <p:cNvPr id="2" name="Slide Number Placeholder 1"/>
          <p:cNvSpPr>
            <a:spLocks noGrp="1"/>
          </p:cNvSpPr>
          <p:nvPr>
            <p:ph type="sldNum" sz="quarter" idx="10"/>
          </p:nvPr>
        </p:nvSpPr>
        <p:spPr/>
        <p:txBody>
          <a:bodyPr/>
          <a:lstStyle/>
          <a:p>
            <a:fld id="{B505C01A-8703-4B2F-B6FB-C435A0E95E69}" type="slidenum">
              <a:rPr lang="en-US" smtClean="0"/>
              <a:pPr/>
              <a:t>16</a:t>
            </a:fld>
            <a:endParaRPr lang="en-US"/>
          </a:p>
        </p:txBody>
      </p:sp>
    </p:spTree>
    <p:custDataLst>
      <p:tags r:id="rId2"/>
    </p:custDataLst>
    <p:extLst>
      <p:ext uri="{BB962C8B-B14F-4D97-AF65-F5344CB8AC3E}">
        <p14:creationId xmlns:p14="http://schemas.microsoft.com/office/powerpoint/2010/main" val="428106600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par>
                                <p:cTn id="8" presetID="10" presetClass="entr" presetSubtype="0" fill="hold" nodeType="withEffect">
                                  <p:stCondLst>
                                    <p:cond delay="0"/>
                                  </p:stCondLst>
                                  <p:childTnLst>
                                    <p:set>
                                      <p:cBhvr>
                                        <p:cTn id="9" dur="1" fill="hold">
                                          <p:stCondLst>
                                            <p:cond delay="0"/>
                                          </p:stCondLst>
                                        </p:cTn>
                                        <p:tgtEl>
                                          <p:spTgt spid="64"/>
                                        </p:tgtEl>
                                        <p:attrNameLst>
                                          <p:attrName>style.visibility</p:attrName>
                                        </p:attrNameLst>
                                      </p:cBhvr>
                                      <p:to>
                                        <p:strVal val="visible"/>
                                      </p:to>
                                    </p:set>
                                    <p:animEffect transition="in" filter="fade">
                                      <p:cBhvr>
                                        <p:cTn id="10" dur="500"/>
                                        <p:tgtEl>
                                          <p:spTgt spid="64"/>
                                        </p:tgtEl>
                                      </p:cBhvr>
                                    </p:animEffect>
                                  </p:childTnLst>
                                </p:cTn>
                              </p:par>
                              <p:par>
                                <p:cTn id="11" presetID="10" presetClass="entr" presetSubtype="0" fill="hold" nodeType="withEffect">
                                  <p:stCondLst>
                                    <p:cond delay="0"/>
                                  </p:stCondLst>
                                  <p:childTnLst>
                                    <p:set>
                                      <p:cBhvr>
                                        <p:cTn id="12" dur="1" fill="hold">
                                          <p:stCondLst>
                                            <p:cond delay="0"/>
                                          </p:stCondLst>
                                        </p:cTn>
                                        <p:tgtEl>
                                          <p:spTgt spid="67"/>
                                        </p:tgtEl>
                                        <p:attrNameLst>
                                          <p:attrName>style.visibility</p:attrName>
                                        </p:attrNameLst>
                                      </p:cBhvr>
                                      <p:to>
                                        <p:strVal val="visible"/>
                                      </p:to>
                                    </p:set>
                                    <p:animEffect transition="in" filter="fade">
                                      <p:cBhvr>
                                        <p:cTn id="13" dur="500"/>
                                        <p:tgtEl>
                                          <p:spTgt spid="6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0"/>
                                        </p:tgtEl>
                                        <p:attrNameLst>
                                          <p:attrName>style.visibility</p:attrName>
                                        </p:attrNameLst>
                                      </p:cBhvr>
                                      <p:to>
                                        <p:strVal val="visible"/>
                                      </p:to>
                                    </p:set>
                                    <p:animEffect transition="in" filter="fade">
                                      <p:cBhvr>
                                        <p:cTn id="18" dur="500"/>
                                        <p:tgtEl>
                                          <p:spTgt spid="70"/>
                                        </p:tgtEl>
                                      </p:cBhvr>
                                    </p:animEffect>
                                  </p:childTnLst>
                                </p:cTn>
                              </p:par>
                              <p:par>
                                <p:cTn id="19" presetID="10" presetClass="entr" presetSubtype="0" fill="hold" nodeType="withEffect">
                                  <p:stCondLst>
                                    <p:cond delay="0"/>
                                  </p:stCondLst>
                                  <p:childTnLst>
                                    <p:set>
                                      <p:cBhvr>
                                        <p:cTn id="20" dur="1" fill="hold">
                                          <p:stCondLst>
                                            <p:cond delay="0"/>
                                          </p:stCondLst>
                                        </p:cTn>
                                        <p:tgtEl>
                                          <p:spTgt spid="79"/>
                                        </p:tgtEl>
                                        <p:attrNameLst>
                                          <p:attrName>style.visibility</p:attrName>
                                        </p:attrNameLst>
                                      </p:cBhvr>
                                      <p:to>
                                        <p:strVal val="visible"/>
                                      </p:to>
                                    </p:set>
                                    <p:animEffect transition="in" filter="fade">
                                      <p:cBhvr>
                                        <p:cTn id="21" dur="500"/>
                                        <p:tgtEl>
                                          <p:spTgt spid="79"/>
                                        </p:tgtEl>
                                      </p:cBhvr>
                                    </p:animEffect>
                                  </p:childTnLst>
                                </p:cTn>
                              </p:par>
                              <p:par>
                                <p:cTn id="22" presetID="10" presetClass="entr" presetSubtype="0" fill="hold" nodeType="withEffect">
                                  <p:stCondLst>
                                    <p:cond delay="0"/>
                                  </p:stCondLst>
                                  <p:childTnLst>
                                    <p:set>
                                      <p:cBhvr>
                                        <p:cTn id="23" dur="1" fill="hold">
                                          <p:stCondLst>
                                            <p:cond delay="0"/>
                                          </p:stCondLst>
                                        </p:cTn>
                                        <p:tgtEl>
                                          <p:spTgt spid="82"/>
                                        </p:tgtEl>
                                        <p:attrNameLst>
                                          <p:attrName>style.visibility</p:attrName>
                                        </p:attrNameLst>
                                      </p:cBhvr>
                                      <p:to>
                                        <p:strVal val="visible"/>
                                      </p:to>
                                    </p:set>
                                    <p:animEffect transition="in" filter="fade">
                                      <p:cBhvr>
                                        <p:cTn id="24" dur="500"/>
                                        <p:tgtEl>
                                          <p:spTgt spid="82"/>
                                        </p:tgtEl>
                                      </p:cBhvr>
                                    </p:animEffect>
                                  </p:childTnLst>
                                </p:cTn>
                              </p:par>
                              <p:par>
                                <p:cTn id="25" presetID="10" presetClass="entr" presetSubtype="0" fill="hold" nodeType="withEffect">
                                  <p:stCondLst>
                                    <p:cond delay="0"/>
                                  </p:stCondLst>
                                  <p:childTnLst>
                                    <p:set>
                                      <p:cBhvr>
                                        <p:cTn id="26" dur="1" fill="hold">
                                          <p:stCondLst>
                                            <p:cond delay="0"/>
                                          </p:stCondLst>
                                        </p:cTn>
                                        <p:tgtEl>
                                          <p:spTgt spid="83"/>
                                        </p:tgtEl>
                                        <p:attrNameLst>
                                          <p:attrName>style.visibility</p:attrName>
                                        </p:attrNameLst>
                                      </p:cBhvr>
                                      <p:to>
                                        <p:strVal val="visible"/>
                                      </p:to>
                                    </p:set>
                                    <p:animEffect transition="in" filter="fade">
                                      <p:cBhvr>
                                        <p:cTn id="27" dur="500"/>
                                        <p:tgtEl>
                                          <p:spTgt spid="83"/>
                                        </p:tgtEl>
                                      </p:cBhvr>
                                    </p:animEffect>
                                  </p:childTnLst>
                                </p:cTn>
                              </p:par>
                              <p:par>
                                <p:cTn id="28" presetID="10" presetClass="entr" presetSubtype="0" fill="hold" nodeType="withEffect">
                                  <p:stCondLst>
                                    <p:cond delay="0"/>
                                  </p:stCondLst>
                                  <p:childTnLst>
                                    <p:set>
                                      <p:cBhvr>
                                        <p:cTn id="29" dur="1" fill="hold">
                                          <p:stCondLst>
                                            <p:cond delay="0"/>
                                          </p:stCondLst>
                                        </p:cTn>
                                        <p:tgtEl>
                                          <p:spTgt spid="84"/>
                                        </p:tgtEl>
                                        <p:attrNameLst>
                                          <p:attrName>style.visibility</p:attrName>
                                        </p:attrNameLst>
                                      </p:cBhvr>
                                      <p:to>
                                        <p:strVal val="visible"/>
                                      </p:to>
                                    </p:set>
                                    <p:animEffect transition="in" filter="fade">
                                      <p:cBhvr>
                                        <p:cTn id="30" dur="500"/>
                                        <p:tgtEl>
                                          <p:spTgt spid="84"/>
                                        </p:tgtEl>
                                      </p:cBhvr>
                                    </p:animEffect>
                                  </p:childTnLst>
                                </p:cTn>
                              </p:par>
                              <p:par>
                                <p:cTn id="31" presetID="10" presetClass="entr" presetSubtype="0" fill="hold" nodeType="withEffect">
                                  <p:stCondLst>
                                    <p:cond delay="0"/>
                                  </p:stCondLst>
                                  <p:childTnLst>
                                    <p:set>
                                      <p:cBhvr>
                                        <p:cTn id="32" dur="1" fill="hold">
                                          <p:stCondLst>
                                            <p:cond delay="0"/>
                                          </p:stCondLst>
                                        </p:cTn>
                                        <p:tgtEl>
                                          <p:spTgt spid="85"/>
                                        </p:tgtEl>
                                        <p:attrNameLst>
                                          <p:attrName>style.visibility</p:attrName>
                                        </p:attrNameLst>
                                      </p:cBhvr>
                                      <p:to>
                                        <p:strVal val="visible"/>
                                      </p:to>
                                    </p:set>
                                    <p:animEffect transition="in" filter="fade">
                                      <p:cBhvr>
                                        <p:cTn id="33" dur="500"/>
                                        <p:tgtEl>
                                          <p:spTgt spid="85"/>
                                        </p:tgtEl>
                                      </p:cBhvr>
                                    </p:animEffect>
                                  </p:childTnLst>
                                </p:cTn>
                              </p:par>
                              <p:par>
                                <p:cTn id="34" presetID="10" presetClass="entr" presetSubtype="0" fill="hold" nodeType="withEffect">
                                  <p:stCondLst>
                                    <p:cond delay="0"/>
                                  </p:stCondLst>
                                  <p:childTnLst>
                                    <p:set>
                                      <p:cBhvr>
                                        <p:cTn id="35" dur="1" fill="hold">
                                          <p:stCondLst>
                                            <p:cond delay="0"/>
                                          </p:stCondLst>
                                        </p:cTn>
                                        <p:tgtEl>
                                          <p:spTgt spid="88"/>
                                        </p:tgtEl>
                                        <p:attrNameLst>
                                          <p:attrName>style.visibility</p:attrName>
                                        </p:attrNameLst>
                                      </p:cBhvr>
                                      <p:to>
                                        <p:strVal val="visible"/>
                                      </p:to>
                                    </p:set>
                                    <p:animEffect transition="in" filter="fade">
                                      <p:cBhvr>
                                        <p:cTn id="36" dur="500"/>
                                        <p:tgtEl>
                                          <p:spTgt spid="88"/>
                                        </p:tgtEl>
                                      </p:cBhvr>
                                    </p:animEffect>
                                  </p:childTnLst>
                                </p:cTn>
                              </p:par>
                              <p:par>
                                <p:cTn id="37" presetID="10" presetClass="entr" presetSubtype="0" fill="hold" nodeType="withEffect">
                                  <p:stCondLst>
                                    <p:cond delay="0"/>
                                  </p:stCondLst>
                                  <p:childTnLst>
                                    <p:set>
                                      <p:cBhvr>
                                        <p:cTn id="38" dur="1" fill="hold">
                                          <p:stCondLst>
                                            <p:cond delay="0"/>
                                          </p:stCondLst>
                                        </p:cTn>
                                        <p:tgtEl>
                                          <p:spTgt spid="91"/>
                                        </p:tgtEl>
                                        <p:attrNameLst>
                                          <p:attrName>style.visibility</p:attrName>
                                        </p:attrNameLst>
                                      </p:cBhvr>
                                      <p:to>
                                        <p:strVal val="visible"/>
                                      </p:to>
                                    </p:set>
                                    <p:animEffect transition="in" filter="fade">
                                      <p:cBhvr>
                                        <p:cTn id="39" dur="500"/>
                                        <p:tgtEl>
                                          <p:spTgt spid="91"/>
                                        </p:tgtEl>
                                      </p:cBhvr>
                                    </p:animEffect>
                                  </p:childTnLst>
                                </p:cTn>
                              </p:par>
                              <p:par>
                                <p:cTn id="40" presetID="10" presetClass="entr" presetSubtype="0" fill="hold" nodeType="withEffect">
                                  <p:stCondLst>
                                    <p:cond delay="0"/>
                                  </p:stCondLst>
                                  <p:childTnLst>
                                    <p:set>
                                      <p:cBhvr>
                                        <p:cTn id="41" dur="1" fill="hold">
                                          <p:stCondLst>
                                            <p:cond delay="0"/>
                                          </p:stCondLst>
                                        </p:cTn>
                                        <p:tgtEl>
                                          <p:spTgt spid="92"/>
                                        </p:tgtEl>
                                        <p:attrNameLst>
                                          <p:attrName>style.visibility</p:attrName>
                                        </p:attrNameLst>
                                      </p:cBhvr>
                                      <p:to>
                                        <p:strVal val="visible"/>
                                      </p:to>
                                    </p:set>
                                    <p:animEffect transition="in" filter="fade">
                                      <p:cBhvr>
                                        <p:cTn id="42" dur="500"/>
                                        <p:tgtEl>
                                          <p:spTgt spid="92"/>
                                        </p:tgtEl>
                                      </p:cBhvr>
                                    </p:animEffect>
                                  </p:childTnLst>
                                </p:cTn>
                              </p:par>
                              <p:par>
                                <p:cTn id="43" presetID="10" presetClass="entr" presetSubtype="0" fill="hold" nodeType="withEffect">
                                  <p:stCondLst>
                                    <p:cond delay="0"/>
                                  </p:stCondLst>
                                  <p:childTnLst>
                                    <p:set>
                                      <p:cBhvr>
                                        <p:cTn id="44" dur="1" fill="hold">
                                          <p:stCondLst>
                                            <p:cond delay="0"/>
                                          </p:stCondLst>
                                        </p:cTn>
                                        <p:tgtEl>
                                          <p:spTgt spid="95"/>
                                        </p:tgtEl>
                                        <p:attrNameLst>
                                          <p:attrName>style.visibility</p:attrName>
                                        </p:attrNameLst>
                                      </p:cBhvr>
                                      <p:to>
                                        <p:strVal val="visible"/>
                                      </p:to>
                                    </p:set>
                                    <p:animEffect transition="in" filter="fade">
                                      <p:cBhvr>
                                        <p:cTn id="45" dur="500"/>
                                        <p:tgtEl>
                                          <p:spTgt spid="9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96"/>
                                        </p:tgtEl>
                                        <p:attrNameLst>
                                          <p:attrName>style.visibility</p:attrName>
                                        </p:attrNameLst>
                                      </p:cBhvr>
                                      <p:to>
                                        <p:strVal val="visible"/>
                                      </p:to>
                                    </p:set>
                                    <p:animEffect transition="in" filter="fade">
                                      <p:cBhvr>
                                        <p:cTn id="48" dur="500"/>
                                        <p:tgtEl>
                                          <p:spTgt spid="96"/>
                                        </p:tgtEl>
                                      </p:cBhvr>
                                    </p:animEffect>
                                  </p:childTnLst>
                                </p:cTn>
                              </p:par>
                              <p:par>
                                <p:cTn id="49" presetID="10" presetClass="entr" presetSubtype="0" fill="hold" nodeType="withEffect">
                                  <p:stCondLst>
                                    <p:cond delay="0"/>
                                  </p:stCondLst>
                                  <p:childTnLst>
                                    <p:set>
                                      <p:cBhvr>
                                        <p:cTn id="50" dur="1" fill="hold">
                                          <p:stCondLst>
                                            <p:cond delay="0"/>
                                          </p:stCondLst>
                                        </p:cTn>
                                        <p:tgtEl>
                                          <p:spTgt spid="97"/>
                                        </p:tgtEl>
                                        <p:attrNameLst>
                                          <p:attrName>style.visibility</p:attrName>
                                        </p:attrNameLst>
                                      </p:cBhvr>
                                      <p:to>
                                        <p:strVal val="visible"/>
                                      </p:to>
                                    </p:set>
                                    <p:animEffect transition="in" filter="fade">
                                      <p:cBhvr>
                                        <p:cTn id="51" dur="500"/>
                                        <p:tgtEl>
                                          <p:spTgt spid="9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98"/>
                                        </p:tgtEl>
                                        <p:attrNameLst>
                                          <p:attrName>style.visibility</p:attrName>
                                        </p:attrNameLst>
                                      </p:cBhvr>
                                      <p:to>
                                        <p:strVal val="visible"/>
                                      </p:to>
                                    </p:set>
                                    <p:animEffect transition="in" filter="fade">
                                      <p:cBhvr>
                                        <p:cTn id="56" dur="500"/>
                                        <p:tgtEl>
                                          <p:spTgt spid="98"/>
                                        </p:tgtEl>
                                      </p:cBhvr>
                                    </p:animEffect>
                                  </p:childTnLst>
                                </p:cTn>
                              </p:par>
                              <p:par>
                                <p:cTn id="57" presetID="10" presetClass="entr" presetSubtype="0" fill="hold" nodeType="withEffect">
                                  <p:stCondLst>
                                    <p:cond delay="0"/>
                                  </p:stCondLst>
                                  <p:childTnLst>
                                    <p:set>
                                      <p:cBhvr>
                                        <p:cTn id="58" dur="1" fill="hold">
                                          <p:stCondLst>
                                            <p:cond delay="0"/>
                                          </p:stCondLst>
                                        </p:cTn>
                                        <p:tgtEl>
                                          <p:spTgt spid="99"/>
                                        </p:tgtEl>
                                        <p:attrNameLst>
                                          <p:attrName>style.visibility</p:attrName>
                                        </p:attrNameLst>
                                      </p:cBhvr>
                                      <p:to>
                                        <p:strVal val="visible"/>
                                      </p:to>
                                    </p:set>
                                    <p:animEffect transition="in" filter="fade">
                                      <p:cBhvr>
                                        <p:cTn id="59" dur="500"/>
                                        <p:tgtEl>
                                          <p:spTgt spid="99"/>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00"/>
                                        </p:tgtEl>
                                        <p:attrNameLst>
                                          <p:attrName>style.visibility</p:attrName>
                                        </p:attrNameLst>
                                      </p:cBhvr>
                                      <p:to>
                                        <p:strVal val="visible"/>
                                      </p:to>
                                    </p:set>
                                    <p:animEffect transition="in" filter="fade">
                                      <p:cBhvr>
                                        <p:cTn id="64" dur="500"/>
                                        <p:tgtEl>
                                          <p:spTgt spid="100"/>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01"/>
                                        </p:tgtEl>
                                        <p:attrNameLst>
                                          <p:attrName>style.visibility</p:attrName>
                                        </p:attrNameLst>
                                      </p:cBhvr>
                                      <p:to>
                                        <p:strVal val="visible"/>
                                      </p:to>
                                    </p:set>
                                    <p:animEffect transition="in" filter="fade">
                                      <p:cBhvr>
                                        <p:cTn id="67" dur="500"/>
                                        <p:tgtEl>
                                          <p:spTgt spid="101"/>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02"/>
                                        </p:tgtEl>
                                        <p:attrNameLst>
                                          <p:attrName>style.visibility</p:attrName>
                                        </p:attrNameLst>
                                      </p:cBhvr>
                                      <p:to>
                                        <p:strVal val="visible"/>
                                      </p:to>
                                    </p:set>
                                    <p:animEffect transition="in" filter="fade">
                                      <p:cBhvr>
                                        <p:cTn id="70" dur="500"/>
                                        <p:tgtEl>
                                          <p:spTgt spid="102"/>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03"/>
                                        </p:tgtEl>
                                        <p:attrNameLst>
                                          <p:attrName>style.visibility</p:attrName>
                                        </p:attrNameLst>
                                      </p:cBhvr>
                                      <p:to>
                                        <p:strVal val="visible"/>
                                      </p:to>
                                    </p:set>
                                    <p:animEffect transition="in" filter="fade">
                                      <p:cBhvr>
                                        <p:cTn id="73" dur="500"/>
                                        <p:tgtEl>
                                          <p:spTgt spid="103"/>
                                        </p:tgtEl>
                                      </p:cBhvr>
                                    </p:animEffect>
                                  </p:childTnLst>
                                </p:cTn>
                              </p:par>
                              <p:par>
                                <p:cTn id="74" presetID="10" presetClass="entr" presetSubtype="0" fill="hold" nodeType="withEffect">
                                  <p:stCondLst>
                                    <p:cond delay="0"/>
                                  </p:stCondLst>
                                  <p:childTnLst>
                                    <p:set>
                                      <p:cBhvr>
                                        <p:cTn id="75" dur="1" fill="hold">
                                          <p:stCondLst>
                                            <p:cond delay="0"/>
                                          </p:stCondLst>
                                        </p:cTn>
                                        <p:tgtEl>
                                          <p:spTgt spid="104"/>
                                        </p:tgtEl>
                                        <p:attrNameLst>
                                          <p:attrName>style.visibility</p:attrName>
                                        </p:attrNameLst>
                                      </p:cBhvr>
                                      <p:to>
                                        <p:strVal val="visible"/>
                                      </p:to>
                                    </p:set>
                                    <p:animEffect transition="in" filter="fade">
                                      <p:cBhvr>
                                        <p:cTn id="76" dur="500"/>
                                        <p:tgtEl>
                                          <p:spTgt spid="104"/>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05"/>
                                        </p:tgtEl>
                                        <p:attrNameLst>
                                          <p:attrName>style.visibility</p:attrName>
                                        </p:attrNameLst>
                                      </p:cBhvr>
                                      <p:to>
                                        <p:strVal val="visible"/>
                                      </p:to>
                                    </p:set>
                                    <p:animEffect transition="in" filter="fade">
                                      <p:cBhvr>
                                        <p:cTn id="79" dur="500"/>
                                        <p:tgtEl>
                                          <p:spTgt spid="105"/>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06"/>
                                        </p:tgtEl>
                                        <p:attrNameLst>
                                          <p:attrName>style.visibility</p:attrName>
                                        </p:attrNameLst>
                                      </p:cBhvr>
                                      <p:to>
                                        <p:strVal val="visible"/>
                                      </p:to>
                                    </p:set>
                                    <p:animEffect transition="in" filter="fade">
                                      <p:cBhvr>
                                        <p:cTn id="82" dur="500"/>
                                        <p:tgtEl>
                                          <p:spTgt spid="106"/>
                                        </p:tgtEl>
                                      </p:cBhvr>
                                    </p:animEffect>
                                  </p:childTnLst>
                                </p:cTn>
                              </p:par>
                              <p:par>
                                <p:cTn id="83" presetID="10" presetClass="entr" presetSubtype="0" fill="hold" nodeType="withEffect">
                                  <p:stCondLst>
                                    <p:cond delay="0"/>
                                  </p:stCondLst>
                                  <p:childTnLst>
                                    <p:set>
                                      <p:cBhvr>
                                        <p:cTn id="84" dur="1" fill="hold">
                                          <p:stCondLst>
                                            <p:cond delay="0"/>
                                          </p:stCondLst>
                                        </p:cTn>
                                        <p:tgtEl>
                                          <p:spTgt spid="107"/>
                                        </p:tgtEl>
                                        <p:attrNameLst>
                                          <p:attrName>style.visibility</p:attrName>
                                        </p:attrNameLst>
                                      </p:cBhvr>
                                      <p:to>
                                        <p:strVal val="visible"/>
                                      </p:to>
                                    </p:set>
                                    <p:animEffect transition="in" filter="fade">
                                      <p:cBhvr>
                                        <p:cTn id="85" dur="500"/>
                                        <p:tgtEl>
                                          <p:spTgt spid="107"/>
                                        </p:tgtEl>
                                      </p:cBhvr>
                                    </p:animEffect>
                                  </p:childTnLst>
                                </p:cTn>
                              </p:par>
                              <p:par>
                                <p:cTn id="86" presetID="10" presetClass="entr" presetSubtype="0" fill="hold" nodeType="withEffect">
                                  <p:stCondLst>
                                    <p:cond delay="0"/>
                                  </p:stCondLst>
                                  <p:childTnLst>
                                    <p:set>
                                      <p:cBhvr>
                                        <p:cTn id="87" dur="1" fill="hold">
                                          <p:stCondLst>
                                            <p:cond delay="0"/>
                                          </p:stCondLst>
                                        </p:cTn>
                                        <p:tgtEl>
                                          <p:spTgt spid="108"/>
                                        </p:tgtEl>
                                        <p:attrNameLst>
                                          <p:attrName>style.visibility</p:attrName>
                                        </p:attrNameLst>
                                      </p:cBhvr>
                                      <p:to>
                                        <p:strVal val="visible"/>
                                      </p:to>
                                    </p:set>
                                    <p:animEffect transition="in" filter="fade">
                                      <p:cBhvr>
                                        <p:cTn id="88" dur="500"/>
                                        <p:tgtEl>
                                          <p:spTgt spid="108"/>
                                        </p:tgtEl>
                                      </p:cBhvr>
                                    </p:animEffect>
                                  </p:childTnLst>
                                </p:cTn>
                              </p:par>
                              <p:par>
                                <p:cTn id="89" presetID="10" presetClass="entr" presetSubtype="0" fill="hold" nodeType="withEffect">
                                  <p:stCondLst>
                                    <p:cond delay="0"/>
                                  </p:stCondLst>
                                  <p:childTnLst>
                                    <p:set>
                                      <p:cBhvr>
                                        <p:cTn id="90" dur="1" fill="hold">
                                          <p:stCondLst>
                                            <p:cond delay="0"/>
                                          </p:stCondLst>
                                        </p:cTn>
                                        <p:tgtEl>
                                          <p:spTgt spid="109"/>
                                        </p:tgtEl>
                                        <p:attrNameLst>
                                          <p:attrName>style.visibility</p:attrName>
                                        </p:attrNameLst>
                                      </p:cBhvr>
                                      <p:to>
                                        <p:strVal val="visible"/>
                                      </p:to>
                                    </p:set>
                                    <p:animEffect transition="in" filter="fade">
                                      <p:cBhvr>
                                        <p:cTn id="91" dur="500"/>
                                        <p:tgtEl>
                                          <p:spTgt spid="109"/>
                                        </p:tgtEl>
                                      </p:cBhvr>
                                    </p:animEffect>
                                  </p:childTnLst>
                                </p:cTn>
                              </p:par>
                              <p:par>
                                <p:cTn id="92" presetID="10" presetClass="entr" presetSubtype="0" fill="hold" nodeType="withEffect">
                                  <p:stCondLst>
                                    <p:cond delay="0"/>
                                  </p:stCondLst>
                                  <p:childTnLst>
                                    <p:set>
                                      <p:cBhvr>
                                        <p:cTn id="93" dur="1" fill="hold">
                                          <p:stCondLst>
                                            <p:cond delay="0"/>
                                          </p:stCondLst>
                                        </p:cTn>
                                        <p:tgtEl>
                                          <p:spTgt spid="112"/>
                                        </p:tgtEl>
                                        <p:attrNameLst>
                                          <p:attrName>style.visibility</p:attrName>
                                        </p:attrNameLst>
                                      </p:cBhvr>
                                      <p:to>
                                        <p:strVal val="visible"/>
                                      </p:to>
                                    </p:set>
                                    <p:animEffect transition="in" filter="fade">
                                      <p:cBhvr>
                                        <p:cTn id="94" dur="500"/>
                                        <p:tgtEl>
                                          <p:spTgt spid="112"/>
                                        </p:tgtEl>
                                      </p:cBhvr>
                                    </p:animEffect>
                                  </p:childTnLst>
                                </p:cTn>
                              </p:par>
                              <p:par>
                                <p:cTn id="95" presetID="10" presetClass="entr" presetSubtype="0" fill="hold" nodeType="withEffect">
                                  <p:stCondLst>
                                    <p:cond delay="0"/>
                                  </p:stCondLst>
                                  <p:childTnLst>
                                    <p:set>
                                      <p:cBhvr>
                                        <p:cTn id="96" dur="1" fill="hold">
                                          <p:stCondLst>
                                            <p:cond delay="0"/>
                                          </p:stCondLst>
                                        </p:cTn>
                                        <p:tgtEl>
                                          <p:spTgt spid="115"/>
                                        </p:tgtEl>
                                        <p:attrNameLst>
                                          <p:attrName>style.visibility</p:attrName>
                                        </p:attrNameLst>
                                      </p:cBhvr>
                                      <p:to>
                                        <p:strVal val="visible"/>
                                      </p:to>
                                    </p:set>
                                    <p:animEffect transition="in" filter="fade">
                                      <p:cBhvr>
                                        <p:cTn id="97" dur="500"/>
                                        <p:tgtEl>
                                          <p:spTgt spid="115"/>
                                        </p:tgtEl>
                                      </p:cBhvr>
                                    </p:animEffect>
                                  </p:childTnLst>
                                </p:cTn>
                              </p:par>
                              <p:par>
                                <p:cTn id="98" presetID="10" presetClass="entr" presetSubtype="0" fill="hold" nodeType="withEffect">
                                  <p:stCondLst>
                                    <p:cond delay="0"/>
                                  </p:stCondLst>
                                  <p:childTnLst>
                                    <p:set>
                                      <p:cBhvr>
                                        <p:cTn id="99" dur="1" fill="hold">
                                          <p:stCondLst>
                                            <p:cond delay="0"/>
                                          </p:stCondLst>
                                        </p:cTn>
                                        <p:tgtEl>
                                          <p:spTgt spid="116"/>
                                        </p:tgtEl>
                                        <p:attrNameLst>
                                          <p:attrName>style.visibility</p:attrName>
                                        </p:attrNameLst>
                                      </p:cBhvr>
                                      <p:to>
                                        <p:strVal val="visible"/>
                                      </p:to>
                                    </p:set>
                                    <p:animEffect transition="in" filter="fade">
                                      <p:cBhvr>
                                        <p:cTn id="100" dur="500"/>
                                        <p:tgtEl>
                                          <p:spTgt spid="116"/>
                                        </p:tgtEl>
                                      </p:cBhvr>
                                    </p:animEffect>
                                  </p:childTnLst>
                                </p:cTn>
                              </p:par>
                              <p:par>
                                <p:cTn id="101" presetID="10" presetClass="entr" presetSubtype="0" fill="hold" nodeType="withEffect">
                                  <p:stCondLst>
                                    <p:cond delay="0"/>
                                  </p:stCondLst>
                                  <p:childTnLst>
                                    <p:set>
                                      <p:cBhvr>
                                        <p:cTn id="102" dur="1" fill="hold">
                                          <p:stCondLst>
                                            <p:cond delay="0"/>
                                          </p:stCondLst>
                                        </p:cTn>
                                        <p:tgtEl>
                                          <p:spTgt spid="117"/>
                                        </p:tgtEl>
                                        <p:attrNameLst>
                                          <p:attrName>style.visibility</p:attrName>
                                        </p:attrNameLst>
                                      </p:cBhvr>
                                      <p:to>
                                        <p:strVal val="visible"/>
                                      </p:to>
                                    </p:set>
                                    <p:animEffect transition="in" filter="fade">
                                      <p:cBhvr>
                                        <p:cTn id="103"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P spid="98" grpId="0" animBg="1"/>
      <p:bldP spid="101" grpId="0" animBg="1"/>
      <p:bldP spid="102" grpId="0" animBg="1"/>
      <p:bldP spid="103" grpId="0" animBg="1"/>
      <p:bldP spid="105" grpId="0" animBg="1"/>
      <p:bldP spid="10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261472" y="410658"/>
            <a:ext cx="8359775" cy="914400"/>
          </a:xfrm>
          <a:ln w="0"/>
          <a:effectLst/>
          <a:extLst>
            <a:ext uri="{53640926-AAD7-44D8-BBD7-CCE9431645EC}">
              <a14:shadowObscured xmlns:a14="http://schemas.microsoft.com/office/drawing/2010/main"/>
            </a:ext>
          </a:extLst>
        </p:spPr>
        <p:txBody>
          <a:bodyPr wrap="square" lIns="0" tIns="0" rIns="0" bIns="0" anchor="t"/>
          <a:lstStyle/>
          <a:p>
            <a:pPr>
              <a:spcBef>
                <a:spcPts val="0"/>
              </a:spcBef>
              <a:spcAft>
                <a:spcPts val="0"/>
              </a:spcAft>
            </a:pPr>
            <a:r>
              <a:rPr lang="en-US" dirty="0" smtClean="0"/>
              <a:t>Example:  Pixel Shift - DSA</a:t>
            </a:r>
            <a:endParaRPr lang="en-US" dirty="0"/>
          </a:p>
        </p:txBody>
      </p:sp>
      <p:pic>
        <p:nvPicPr>
          <p:cNvPr id="20482" name="Picture 2"/>
          <p:cNvPicPr>
            <a:picLocks noChangeAspect="1" noChangeArrowheads="1"/>
          </p:cNvPicPr>
          <p:nvPr>
            <p:custDataLst>
              <p:tags r:id="rId3"/>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8165606" y="106561"/>
            <a:ext cx="8382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0" y="947550"/>
            <a:ext cx="9324528" cy="5910450"/>
            <a:chOff x="60568" y="6329552"/>
            <a:chExt cx="9324528" cy="5910450"/>
          </a:xfrm>
        </p:grpSpPr>
        <p:grpSp>
          <p:nvGrpSpPr>
            <p:cNvPr id="4" name="Group 3"/>
            <p:cNvGrpSpPr/>
            <p:nvPr/>
          </p:nvGrpSpPr>
          <p:grpSpPr>
            <a:xfrm>
              <a:off x="60568" y="6329552"/>
              <a:ext cx="9324528" cy="5910450"/>
              <a:chOff x="60568" y="6329552"/>
              <a:chExt cx="9324528" cy="5910450"/>
            </a:xfrm>
          </p:grpSpPr>
          <p:sp>
            <p:nvSpPr>
              <p:cNvPr id="10" name="Rectangle 9"/>
              <p:cNvSpPr/>
              <p:nvPr>
                <p:custDataLst>
                  <p:tags r:id="rId5"/>
                </p:custDataLst>
              </p:nvPr>
            </p:nvSpPr>
            <p:spPr bwMode="auto">
              <a:xfrm>
                <a:off x="60568" y="6329552"/>
                <a:ext cx="9324528" cy="591045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smtClean="0">
                  <a:latin typeface="Arial" charset="0"/>
                </a:endParaRPr>
              </a:p>
            </p:txBody>
          </p:sp>
          <p:grpSp>
            <p:nvGrpSpPr>
              <p:cNvPr id="13" name="Group 12"/>
              <p:cNvGrpSpPr>
                <a:grpSpLocks noChangeAspect="1"/>
              </p:cNvGrpSpPr>
              <p:nvPr/>
            </p:nvGrpSpPr>
            <p:grpSpPr>
              <a:xfrm>
                <a:off x="4667982" y="7324321"/>
                <a:ext cx="4108888" cy="4114800"/>
                <a:chOff x="-861050" y="6517370"/>
                <a:chExt cx="4565431" cy="4572000"/>
              </a:xfrm>
            </p:grpSpPr>
            <p:pic>
              <p:nvPicPr>
                <p:cNvPr id="14" name="Picture 20"/>
                <p:cNvPicPr>
                  <a:picLocks noChangeAspect="1" noChangeArrowheads="1"/>
                </p:cNvPicPr>
                <p:nvPr>
                  <p:custDataLst>
                    <p:tags r:id="rId8"/>
                  </p:custDataLst>
                </p:nvPr>
              </p:nvPicPr>
              <p:blipFill>
                <a:blip r:embed="rId13" cstate="print"/>
                <a:srcRect/>
                <a:stretch>
                  <a:fillRect/>
                </a:stretch>
              </p:blipFill>
              <p:spPr bwMode="auto">
                <a:xfrm>
                  <a:off x="-861050" y="6517370"/>
                  <a:ext cx="4565431" cy="4572000"/>
                </a:xfrm>
                <a:prstGeom prst="rect">
                  <a:avLst/>
                </a:prstGeom>
                <a:noFill/>
                <a:ln w="9525">
                  <a:noFill/>
                  <a:miter lim="800000"/>
                  <a:headEnd/>
                  <a:tailEnd/>
                </a:ln>
              </p:spPr>
            </p:pic>
            <p:sp>
              <p:nvSpPr>
                <p:cNvPr id="15" name="Rectangle 14"/>
                <p:cNvSpPr/>
                <p:nvPr>
                  <p:custDataLst>
                    <p:tags r:id="rId9"/>
                  </p:custDataLst>
                </p:nvPr>
              </p:nvSpPr>
              <p:spPr>
                <a:xfrm>
                  <a:off x="2424371" y="6598514"/>
                  <a:ext cx="1133792" cy="273579"/>
                </a:xfrm>
                <a:prstGeom prst="rect">
                  <a:avLst/>
                </a:prstGeom>
                <a:solidFill>
                  <a:schemeClr val="bg1">
                    <a:lumMod val="85000"/>
                    <a:alpha val="50000"/>
                  </a:schemeClr>
                </a:solidFill>
              </p:spPr>
              <p:txBody>
                <a:bodyPr wrap="square">
                  <a:spAutoFit/>
                </a:bodyPr>
                <a:lstStyle/>
                <a:p>
                  <a:pPr algn="ctr"/>
                  <a:r>
                    <a:rPr sz="1000" b="1" dirty="0" smtClean="0">
                      <a:solidFill>
                        <a:schemeClr val="accent2"/>
                      </a:solidFill>
                    </a:rPr>
                    <a:t>After</a:t>
                  </a:r>
                  <a:endParaRPr sz="1000" b="1" dirty="0">
                    <a:solidFill>
                      <a:schemeClr val="accent2"/>
                    </a:solidFill>
                  </a:endParaRPr>
                </a:p>
              </p:txBody>
            </p:sp>
          </p:grpSp>
          <p:grpSp>
            <p:nvGrpSpPr>
              <p:cNvPr id="16" name="Group 15"/>
              <p:cNvGrpSpPr>
                <a:grpSpLocks noChangeAspect="1"/>
              </p:cNvGrpSpPr>
              <p:nvPr/>
            </p:nvGrpSpPr>
            <p:grpSpPr>
              <a:xfrm>
                <a:off x="328027" y="7324321"/>
                <a:ext cx="4032268" cy="4114800"/>
                <a:chOff x="-7735545" y="6094915"/>
                <a:chExt cx="4480298" cy="4572000"/>
              </a:xfrm>
            </p:grpSpPr>
            <p:pic>
              <p:nvPicPr>
                <p:cNvPr id="17" name="Picture 200"/>
                <p:cNvPicPr>
                  <a:picLocks noChangeAspect="1" noChangeArrowheads="1"/>
                </p:cNvPicPr>
                <p:nvPr>
                  <p:custDataLst>
                    <p:tags r:id="rId6"/>
                  </p:custDataLst>
                </p:nvPr>
              </p:nvPicPr>
              <p:blipFill>
                <a:blip r:embed="rId14" cstate="print"/>
                <a:srcRect/>
                <a:stretch>
                  <a:fillRect/>
                </a:stretch>
              </p:blipFill>
              <p:spPr bwMode="auto">
                <a:xfrm>
                  <a:off x="-7735545" y="6094915"/>
                  <a:ext cx="4480298" cy="4572000"/>
                </a:xfrm>
                <a:prstGeom prst="rect">
                  <a:avLst/>
                </a:prstGeom>
                <a:noFill/>
                <a:ln w="9525">
                  <a:noFill/>
                  <a:miter lim="800000"/>
                  <a:headEnd/>
                  <a:tailEnd/>
                </a:ln>
              </p:spPr>
            </p:pic>
            <p:sp>
              <p:nvSpPr>
                <p:cNvPr id="18" name="Rectangle 17"/>
                <p:cNvSpPr/>
                <p:nvPr>
                  <p:custDataLst>
                    <p:tags r:id="rId7"/>
                  </p:custDataLst>
                </p:nvPr>
              </p:nvSpPr>
              <p:spPr>
                <a:xfrm>
                  <a:off x="-4552900" y="6183159"/>
                  <a:ext cx="1180281" cy="273579"/>
                </a:xfrm>
                <a:prstGeom prst="rect">
                  <a:avLst/>
                </a:prstGeom>
                <a:solidFill>
                  <a:schemeClr val="bg1">
                    <a:lumMod val="85000"/>
                    <a:alpha val="50000"/>
                  </a:schemeClr>
                </a:solidFill>
              </p:spPr>
              <p:txBody>
                <a:bodyPr wrap="square">
                  <a:spAutoFit/>
                </a:bodyPr>
                <a:lstStyle/>
                <a:p>
                  <a:pPr algn="ctr"/>
                  <a:r>
                    <a:rPr sz="1000" b="1" dirty="0" smtClean="0">
                      <a:solidFill>
                        <a:schemeClr val="accent2"/>
                      </a:solidFill>
                    </a:rPr>
                    <a:t>Before</a:t>
                  </a:r>
                  <a:endParaRPr sz="1000" b="1" dirty="0">
                    <a:solidFill>
                      <a:schemeClr val="accent2"/>
                    </a:solidFill>
                  </a:endParaRPr>
                </a:p>
              </p:txBody>
            </p:sp>
          </p:grpSp>
        </p:grpSp>
        <p:sp>
          <p:nvSpPr>
            <p:cNvPr id="20" name="TextBox 19"/>
            <p:cNvSpPr txBox="1"/>
            <p:nvPr>
              <p:custDataLst>
                <p:tags r:id="rId4"/>
              </p:custDataLst>
            </p:nvPr>
          </p:nvSpPr>
          <p:spPr>
            <a:xfrm>
              <a:off x="6506385" y="11620032"/>
              <a:ext cx="1800199" cy="215444"/>
            </a:xfrm>
            <a:prstGeom prst="rect">
              <a:avLst/>
            </a:prstGeom>
            <a:noFill/>
          </p:spPr>
          <p:txBody>
            <a:bodyPr wrap="square" rtlCol="0">
              <a:spAutoFit/>
            </a:bodyPr>
            <a:lstStyle/>
            <a:p>
              <a:r>
                <a:rPr sz="800" i="1" dirty="0" smtClean="0">
                  <a:solidFill>
                    <a:srgbClr val="FFFFFF"/>
                  </a:solidFill>
                </a:rPr>
                <a:t>Automatic pixel shift in DSA.  </a:t>
              </a:r>
              <a:endParaRPr sz="800" i="1" dirty="0">
                <a:solidFill>
                  <a:srgbClr val="FFFFFF"/>
                </a:solidFill>
              </a:endParaRPr>
            </a:p>
          </p:txBody>
        </p:sp>
      </p:grpSp>
      <p:sp>
        <p:nvSpPr>
          <p:cNvPr id="6" name="Slide Number Placeholder 5"/>
          <p:cNvSpPr>
            <a:spLocks noGrp="1"/>
          </p:cNvSpPr>
          <p:nvPr>
            <p:ph type="sldNum" sz="quarter" idx="10"/>
          </p:nvPr>
        </p:nvSpPr>
        <p:spPr/>
        <p:txBody>
          <a:bodyPr/>
          <a:lstStyle/>
          <a:p>
            <a:fld id="{B505C01A-8703-4B2F-B6FB-C435A0E95E69}" type="slidenum">
              <a:rPr lang="en-US" smtClean="0"/>
              <a:pPr/>
              <a:t>17</a:t>
            </a:fld>
            <a:endParaRPr lang="en-US"/>
          </a:p>
        </p:txBody>
      </p:sp>
    </p:spTree>
    <p:custDataLst>
      <p:tags r:id="rId1"/>
    </p:custDataLst>
    <p:extLst>
      <p:ext uri="{BB962C8B-B14F-4D97-AF65-F5344CB8AC3E}">
        <p14:creationId xmlns:p14="http://schemas.microsoft.com/office/powerpoint/2010/main" val="2934149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Xper.tif"/>
          <p:cNvPicPr>
            <a:picLocks noChangeAspect="1"/>
          </p:cNvPicPr>
          <p:nvPr>
            <p:custDataLst>
              <p:tags r:id="rId2"/>
            </p:custDataLst>
          </p:nvPr>
        </p:nvPicPr>
        <p:blipFill>
          <a:blip r:embed="rId17" cstate="print"/>
          <a:stretch>
            <a:fillRect/>
          </a:stretch>
        </p:blipFill>
        <p:spPr>
          <a:xfrm>
            <a:off x="328550" y="940918"/>
            <a:ext cx="3549007" cy="4590812"/>
          </a:xfrm>
          <a:prstGeom prst="rect">
            <a:avLst/>
          </a:prstGeom>
        </p:spPr>
      </p:pic>
      <p:pic>
        <p:nvPicPr>
          <p:cNvPr id="17" name="Picture 16" descr="Xper_detail.tif"/>
          <p:cNvPicPr>
            <a:picLocks noChangeAspect="1"/>
          </p:cNvPicPr>
          <p:nvPr>
            <p:custDataLst>
              <p:tags r:id="rId3"/>
            </p:custDataLst>
          </p:nvPr>
        </p:nvPicPr>
        <p:blipFill>
          <a:blip r:embed="rId18" cstate="print"/>
          <a:stretch>
            <a:fillRect/>
          </a:stretch>
        </p:blipFill>
        <p:spPr>
          <a:xfrm>
            <a:off x="2081150" y="3266031"/>
            <a:ext cx="2366304" cy="2971800"/>
          </a:xfrm>
          <a:prstGeom prst="rect">
            <a:avLst/>
          </a:prstGeom>
          <a:ln w="3175">
            <a:solidFill>
              <a:srgbClr val="FF0000"/>
            </a:solidFill>
          </a:ln>
        </p:spPr>
      </p:pic>
      <p:pic>
        <p:nvPicPr>
          <p:cNvPr id="58" name="Picture 57" descr="Clarity.tif"/>
          <p:cNvPicPr>
            <a:picLocks noChangeAspect="1"/>
          </p:cNvPicPr>
          <p:nvPr>
            <p:custDataLst>
              <p:tags r:id="rId4"/>
            </p:custDataLst>
          </p:nvPr>
        </p:nvPicPr>
        <p:blipFill>
          <a:blip r:embed="rId19" cstate="print"/>
          <a:stretch>
            <a:fillRect/>
          </a:stretch>
        </p:blipFill>
        <p:spPr>
          <a:xfrm>
            <a:off x="4824350" y="951725"/>
            <a:ext cx="3545675" cy="4590812"/>
          </a:xfrm>
          <a:prstGeom prst="rect">
            <a:avLst/>
          </a:prstGeom>
        </p:spPr>
      </p:pic>
      <p:pic>
        <p:nvPicPr>
          <p:cNvPr id="16" name="Picture 15" descr="Clarity_detail.tif"/>
          <p:cNvPicPr>
            <a:picLocks noChangeAspect="1"/>
          </p:cNvPicPr>
          <p:nvPr>
            <p:custDataLst>
              <p:tags r:id="rId5"/>
            </p:custDataLst>
          </p:nvPr>
        </p:nvPicPr>
        <p:blipFill>
          <a:blip r:embed="rId20" cstate="print"/>
          <a:stretch>
            <a:fillRect/>
          </a:stretch>
        </p:blipFill>
        <p:spPr>
          <a:xfrm>
            <a:off x="6576950" y="3266031"/>
            <a:ext cx="2428942" cy="2888283"/>
          </a:xfrm>
          <a:prstGeom prst="rect">
            <a:avLst/>
          </a:prstGeom>
          <a:ln w="3175">
            <a:solidFill>
              <a:srgbClr val="FF0000"/>
            </a:solidFill>
          </a:ln>
        </p:spPr>
      </p:pic>
      <p:sp>
        <p:nvSpPr>
          <p:cNvPr id="12" name="Rectangle 11"/>
          <p:cNvSpPr/>
          <p:nvPr>
            <p:custDataLst>
              <p:tags r:id="rId6"/>
            </p:custDataLst>
          </p:nvPr>
        </p:nvSpPr>
        <p:spPr bwMode="auto">
          <a:xfrm>
            <a:off x="6595753" y="1740780"/>
            <a:ext cx="819397" cy="952994"/>
          </a:xfrm>
          <a:prstGeom prst="rect">
            <a:avLst/>
          </a:prstGeom>
          <a:noFill/>
          <a:ln w="158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rgbClr val="000000"/>
              </a:solidFill>
              <a:effectLst/>
              <a:latin typeface="Arial" charset="0"/>
            </a:endParaRPr>
          </a:p>
        </p:txBody>
      </p:sp>
      <p:cxnSp>
        <p:nvCxnSpPr>
          <p:cNvPr id="32" name="Straight Arrow Connector 31"/>
          <p:cNvCxnSpPr/>
          <p:nvPr>
            <p:custDataLst>
              <p:tags r:id="rId7"/>
            </p:custDataLst>
          </p:nvPr>
        </p:nvCxnSpPr>
        <p:spPr bwMode="auto">
          <a:xfrm flipH="1">
            <a:off x="3300350" y="4485231"/>
            <a:ext cx="228600" cy="152400"/>
          </a:xfrm>
          <a:prstGeom prst="straightConnector1">
            <a:avLst/>
          </a:prstGeom>
          <a:solidFill>
            <a:schemeClr val="accent1"/>
          </a:solidFill>
          <a:ln w="15875" cap="flat" cmpd="sng" algn="ctr">
            <a:solidFill>
              <a:schemeClr val="bg1"/>
            </a:solidFill>
            <a:prstDash val="solid"/>
            <a:round/>
            <a:headEnd type="none" w="med" len="med"/>
            <a:tailEnd type="arrow"/>
          </a:ln>
          <a:effectLst/>
        </p:spPr>
      </p:cxnSp>
      <p:cxnSp>
        <p:nvCxnSpPr>
          <p:cNvPr id="33" name="Straight Arrow Connector 32"/>
          <p:cNvCxnSpPr/>
          <p:nvPr>
            <p:custDataLst>
              <p:tags r:id="rId8"/>
            </p:custDataLst>
          </p:nvPr>
        </p:nvCxnSpPr>
        <p:spPr bwMode="auto">
          <a:xfrm flipV="1">
            <a:off x="2462150" y="5399631"/>
            <a:ext cx="228600" cy="228600"/>
          </a:xfrm>
          <a:prstGeom prst="straightConnector1">
            <a:avLst/>
          </a:prstGeom>
          <a:solidFill>
            <a:schemeClr val="accent1"/>
          </a:solidFill>
          <a:ln w="15875" cap="flat" cmpd="sng" algn="ctr">
            <a:solidFill>
              <a:schemeClr val="bg1"/>
            </a:solidFill>
            <a:prstDash val="solid"/>
            <a:round/>
            <a:headEnd type="none" w="med" len="med"/>
            <a:tailEnd type="arrow"/>
          </a:ln>
          <a:effectLst/>
        </p:spPr>
      </p:cxnSp>
      <p:cxnSp>
        <p:nvCxnSpPr>
          <p:cNvPr id="31" name="Straight Arrow Connector 30"/>
          <p:cNvCxnSpPr/>
          <p:nvPr>
            <p:custDataLst>
              <p:tags r:id="rId9"/>
            </p:custDataLst>
          </p:nvPr>
        </p:nvCxnSpPr>
        <p:spPr bwMode="auto">
          <a:xfrm flipV="1">
            <a:off x="6957950" y="5399631"/>
            <a:ext cx="228600" cy="228600"/>
          </a:xfrm>
          <a:prstGeom prst="straightConnector1">
            <a:avLst/>
          </a:prstGeom>
          <a:solidFill>
            <a:schemeClr val="accent1"/>
          </a:solidFill>
          <a:ln w="15875" cap="flat" cmpd="sng" algn="ctr">
            <a:solidFill>
              <a:schemeClr val="bg1"/>
            </a:solidFill>
            <a:prstDash val="solid"/>
            <a:round/>
            <a:headEnd type="none" w="med" len="med"/>
            <a:tailEnd type="arrow"/>
          </a:ln>
          <a:effectLst/>
        </p:spPr>
      </p:cxnSp>
      <p:cxnSp>
        <p:nvCxnSpPr>
          <p:cNvPr id="36" name="Straight Arrow Connector 35"/>
          <p:cNvCxnSpPr/>
          <p:nvPr>
            <p:custDataLst>
              <p:tags r:id="rId10"/>
            </p:custDataLst>
          </p:nvPr>
        </p:nvCxnSpPr>
        <p:spPr bwMode="auto">
          <a:xfrm flipH="1">
            <a:off x="7815200" y="4456656"/>
            <a:ext cx="228600" cy="152400"/>
          </a:xfrm>
          <a:prstGeom prst="straightConnector1">
            <a:avLst/>
          </a:prstGeom>
          <a:solidFill>
            <a:schemeClr val="accent1"/>
          </a:solidFill>
          <a:ln w="15875" cap="flat" cmpd="sng" algn="ctr">
            <a:solidFill>
              <a:schemeClr val="bg1"/>
            </a:solidFill>
            <a:prstDash val="solid"/>
            <a:round/>
            <a:headEnd type="none" w="med" len="med"/>
            <a:tailEnd type="arrow"/>
          </a:ln>
          <a:effectLst/>
        </p:spPr>
      </p:cxnSp>
      <p:sp>
        <p:nvSpPr>
          <p:cNvPr id="43" name="Rectangle 42"/>
          <p:cNvSpPr/>
          <p:nvPr>
            <p:custDataLst>
              <p:tags r:id="rId11"/>
            </p:custDataLst>
          </p:nvPr>
        </p:nvSpPr>
        <p:spPr bwMode="auto">
          <a:xfrm>
            <a:off x="2099953" y="1797930"/>
            <a:ext cx="819397" cy="952994"/>
          </a:xfrm>
          <a:prstGeom prst="rect">
            <a:avLst/>
          </a:prstGeom>
          <a:noFill/>
          <a:ln w="158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rgbClr val="000000"/>
              </a:solidFill>
              <a:effectLst/>
              <a:latin typeface="Arial" charset="0"/>
            </a:endParaRPr>
          </a:p>
        </p:txBody>
      </p:sp>
      <p:sp>
        <p:nvSpPr>
          <p:cNvPr id="50" name="Rectangle 49"/>
          <p:cNvSpPr/>
          <p:nvPr>
            <p:custDataLst>
              <p:tags r:id="rId12"/>
            </p:custDataLst>
          </p:nvPr>
        </p:nvSpPr>
        <p:spPr>
          <a:xfrm>
            <a:off x="7394121" y="951597"/>
            <a:ext cx="975904" cy="246221"/>
          </a:xfrm>
          <a:prstGeom prst="rect">
            <a:avLst/>
          </a:prstGeom>
          <a:solidFill>
            <a:schemeClr val="bg1">
              <a:lumMod val="85000"/>
              <a:alpha val="50000"/>
            </a:schemeClr>
          </a:solidFill>
        </p:spPr>
        <p:txBody>
          <a:bodyPr wrap="square">
            <a:spAutoFit/>
          </a:bodyPr>
          <a:lstStyle/>
          <a:p>
            <a:pPr algn="ctr"/>
            <a:r>
              <a:rPr lang="en-US" sz="1000" b="1" dirty="0" smtClean="0"/>
              <a:t>After</a:t>
            </a:r>
            <a:endParaRPr lang="en-US" sz="1000" b="1" dirty="0">
              <a:solidFill>
                <a:schemeClr val="accent2"/>
              </a:solidFill>
            </a:endParaRPr>
          </a:p>
        </p:txBody>
      </p:sp>
      <p:sp>
        <p:nvSpPr>
          <p:cNvPr id="52" name="Rectangle 51"/>
          <p:cNvSpPr/>
          <p:nvPr>
            <p:custDataLst>
              <p:tags r:id="rId13"/>
            </p:custDataLst>
          </p:nvPr>
        </p:nvSpPr>
        <p:spPr>
          <a:xfrm>
            <a:off x="328550" y="940918"/>
            <a:ext cx="895884" cy="246222"/>
          </a:xfrm>
          <a:prstGeom prst="rect">
            <a:avLst/>
          </a:prstGeom>
          <a:solidFill>
            <a:schemeClr val="bg1">
              <a:lumMod val="85000"/>
              <a:alpha val="50000"/>
            </a:schemeClr>
          </a:solidFill>
        </p:spPr>
        <p:txBody>
          <a:bodyPr wrap="square">
            <a:spAutoFit/>
          </a:bodyPr>
          <a:lstStyle/>
          <a:p>
            <a:pPr algn="ctr"/>
            <a:r>
              <a:rPr lang="en-US" sz="1000" b="1" dirty="0" smtClean="0"/>
              <a:t>Before</a:t>
            </a:r>
            <a:endParaRPr lang="en-US" sz="1000" b="1" dirty="0">
              <a:solidFill>
                <a:srgbClr val="3F09D9"/>
              </a:solidFill>
            </a:endParaRPr>
          </a:p>
        </p:txBody>
      </p:sp>
      <p:pic>
        <p:nvPicPr>
          <p:cNvPr id="24578" name="Picture 2"/>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244408" y="44624"/>
            <a:ext cx="790575"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644008" y="5807709"/>
            <a:ext cx="1768433" cy="276999"/>
          </a:xfrm>
          <a:prstGeom prst="rect">
            <a:avLst/>
          </a:prstGeom>
          <a:noFill/>
        </p:spPr>
        <p:txBody>
          <a:bodyPr wrap="none" rtlCol="0">
            <a:spAutoFit/>
          </a:bodyPr>
          <a:lstStyle/>
          <a:p>
            <a:r>
              <a:rPr lang="en-US" sz="1200" i="1" dirty="0" smtClean="0"/>
              <a:t>Note vessel delineation</a:t>
            </a:r>
            <a:endParaRPr lang="en-US" sz="1200" i="1" dirty="0"/>
          </a:p>
        </p:txBody>
      </p:sp>
      <p:sp>
        <p:nvSpPr>
          <p:cNvPr id="4" name="Rectangle 3"/>
          <p:cNvSpPr/>
          <p:nvPr>
            <p:custDataLst>
              <p:tags r:id="rId14"/>
            </p:custDataLst>
          </p:nvPr>
        </p:nvSpPr>
        <p:spPr>
          <a:xfrm>
            <a:off x="328550" y="417473"/>
            <a:ext cx="4522392" cy="523220"/>
          </a:xfrm>
          <a:prstGeom prst="rect">
            <a:avLst/>
          </a:prstGeom>
        </p:spPr>
        <p:txBody>
          <a:bodyPr wrap="none">
            <a:spAutoFit/>
          </a:bodyPr>
          <a:lstStyle/>
          <a:p>
            <a:r>
              <a:rPr lang="en-US" sz="2800" dirty="0" smtClean="0"/>
              <a:t>Example:  Noise </a:t>
            </a:r>
            <a:r>
              <a:rPr lang="en-US" sz="2800" dirty="0"/>
              <a:t>Reduction</a:t>
            </a:r>
          </a:p>
        </p:txBody>
      </p:sp>
      <p:sp>
        <p:nvSpPr>
          <p:cNvPr id="3" name="Slide Number Placeholder 2"/>
          <p:cNvSpPr>
            <a:spLocks noGrp="1"/>
          </p:cNvSpPr>
          <p:nvPr>
            <p:ph type="sldNum" sz="quarter" idx="10"/>
          </p:nvPr>
        </p:nvSpPr>
        <p:spPr/>
        <p:txBody>
          <a:bodyPr/>
          <a:lstStyle/>
          <a:p>
            <a:fld id="{6448179D-2D8D-4884-930F-A56D18115D70}" type="slidenum">
              <a:rPr lang="en-US" smtClean="0"/>
              <a:pPr/>
              <a:t>18</a:t>
            </a:fld>
            <a:endParaRPr lang="en-US"/>
          </a:p>
        </p:txBody>
      </p:sp>
    </p:spTree>
    <p:custDataLst>
      <p:tags r:id="rId1"/>
    </p:custDataLst>
    <p:extLst>
      <p:ext uri="{BB962C8B-B14F-4D97-AF65-F5344CB8AC3E}">
        <p14:creationId xmlns:p14="http://schemas.microsoft.com/office/powerpoint/2010/main" val="38367314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6"/>
          <p:cNvPicPr>
            <a:picLocks noChangeAspect="1" noChangeArrowheads="1"/>
          </p:cNvPicPr>
          <p:nvPr>
            <p:custDataLst>
              <p:tags r:id="rId2"/>
            </p:custDataLst>
          </p:nvPr>
        </p:nvPicPr>
        <p:blipFill>
          <a:blip r:embed="rId14" cstate="print">
            <a:extLst>
              <a:ext uri="{28A0092B-C50C-407E-A947-70E740481C1C}">
                <a14:useLocalDpi xmlns:a14="http://schemas.microsoft.com/office/drawing/2010/main" val="0"/>
              </a:ext>
            </a:extLst>
          </a:blip>
          <a:srcRect/>
          <a:stretch>
            <a:fillRect/>
          </a:stretch>
        </p:blipFill>
        <p:spPr bwMode="auto">
          <a:xfrm>
            <a:off x="0" y="-19025"/>
            <a:ext cx="3292988" cy="3292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
          <p:cNvPicPr>
            <a:picLocks noChangeAspect="1" noChangeArrowheads="1"/>
          </p:cNvPicPr>
          <p:nvPr>
            <p:custDataLst>
              <p:tags r:id="rId3"/>
            </p:custDataLst>
          </p:nvPr>
        </p:nvPicPr>
        <p:blipFill>
          <a:blip r:embed="rId15" cstate="print">
            <a:extLst>
              <a:ext uri="{28A0092B-C50C-407E-A947-70E740481C1C}">
                <a14:useLocalDpi xmlns:a14="http://schemas.microsoft.com/office/drawing/2010/main" val="0"/>
              </a:ext>
            </a:extLst>
          </a:blip>
          <a:srcRect/>
          <a:stretch>
            <a:fillRect/>
          </a:stretch>
        </p:blipFill>
        <p:spPr bwMode="auto">
          <a:xfrm>
            <a:off x="2429458" y="1153245"/>
            <a:ext cx="3332131" cy="3332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
          <p:cNvPicPr>
            <a:picLocks noChangeAspect="1" noChangeArrowheads="1"/>
          </p:cNvPicPr>
          <p:nvPr>
            <p:custDataLst>
              <p:tags r:id="rId4"/>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a:off x="5482187" y="2662683"/>
            <a:ext cx="3293661" cy="329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custDataLst>
              <p:tags r:id="rId5"/>
            </p:custDataLst>
          </p:nvPr>
        </p:nvSpPr>
        <p:spPr>
          <a:xfrm>
            <a:off x="79537" y="3273964"/>
            <a:ext cx="2304256" cy="246221"/>
          </a:xfrm>
          <a:prstGeom prst="rect">
            <a:avLst/>
          </a:prstGeom>
          <a:noFill/>
        </p:spPr>
        <p:txBody>
          <a:bodyPr wrap="square" rtlCol="0">
            <a:spAutoFit/>
          </a:bodyPr>
          <a:lstStyle/>
          <a:p>
            <a:r>
              <a:rPr lang="en-US" sz="1000" dirty="0" smtClean="0"/>
              <a:t>Raw Image</a:t>
            </a:r>
            <a:endParaRPr lang="en-US" sz="1000" dirty="0"/>
          </a:p>
        </p:txBody>
      </p:sp>
      <p:sp>
        <p:nvSpPr>
          <p:cNvPr id="23" name="TextBox 22"/>
          <p:cNvSpPr txBox="1"/>
          <p:nvPr>
            <p:custDataLst>
              <p:tags r:id="rId6"/>
            </p:custDataLst>
          </p:nvPr>
        </p:nvSpPr>
        <p:spPr>
          <a:xfrm>
            <a:off x="2400882" y="4485377"/>
            <a:ext cx="2675173" cy="553998"/>
          </a:xfrm>
          <a:prstGeom prst="rect">
            <a:avLst/>
          </a:prstGeom>
          <a:noFill/>
        </p:spPr>
        <p:txBody>
          <a:bodyPr wrap="square" rtlCol="0">
            <a:spAutoFit/>
          </a:bodyPr>
          <a:lstStyle/>
          <a:p>
            <a:r>
              <a:rPr lang="en-US" sz="1000" b="1" dirty="0" smtClean="0"/>
              <a:t>Basic Temporal Filtering…</a:t>
            </a:r>
          </a:p>
          <a:p>
            <a:r>
              <a:rPr lang="en-US" sz="1000" dirty="0" smtClean="0"/>
              <a:t>More images = less noise…</a:t>
            </a:r>
          </a:p>
          <a:p>
            <a:r>
              <a:rPr lang="en-US" sz="1000" dirty="0" smtClean="0"/>
              <a:t>But, motion between images = shadow</a:t>
            </a:r>
            <a:endParaRPr lang="en-US" sz="1000" dirty="0"/>
          </a:p>
        </p:txBody>
      </p:sp>
      <p:sp>
        <p:nvSpPr>
          <p:cNvPr id="24" name="TextBox 23"/>
          <p:cNvSpPr txBox="1"/>
          <p:nvPr>
            <p:custDataLst>
              <p:tags r:id="rId7"/>
            </p:custDataLst>
          </p:nvPr>
        </p:nvSpPr>
        <p:spPr>
          <a:xfrm>
            <a:off x="5474547" y="5956345"/>
            <a:ext cx="3563658" cy="553998"/>
          </a:xfrm>
          <a:prstGeom prst="rect">
            <a:avLst/>
          </a:prstGeom>
          <a:noFill/>
        </p:spPr>
        <p:txBody>
          <a:bodyPr wrap="square" rtlCol="0">
            <a:spAutoFit/>
          </a:bodyPr>
          <a:lstStyle/>
          <a:p>
            <a:r>
              <a:rPr lang="en-US" sz="1000" b="1" dirty="0" smtClean="0"/>
              <a:t>ClarityIQ Temporal Filtering…</a:t>
            </a:r>
          </a:p>
          <a:p>
            <a:r>
              <a:rPr lang="en-US" sz="1000" dirty="0" smtClean="0"/>
              <a:t>More images = less noise…</a:t>
            </a:r>
          </a:p>
          <a:p>
            <a:r>
              <a:rPr lang="en-US" sz="1000" dirty="0" smtClean="0"/>
              <a:t>Motion-compensated temporal filtering … less shadow</a:t>
            </a:r>
            <a:endParaRPr lang="en-US" sz="1000" dirty="0"/>
          </a:p>
        </p:txBody>
      </p:sp>
      <p:sp>
        <p:nvSpPr>
          <p:cNvPr id="4" name="Title 3"/>
          <p:cNvSpPr>
            <a:spLocks noGrp="1"/>
          </p:cNvSpPr>
          <p:nvPr>
            <p:ph type="title"/>
            <p:custDataLst>
              <p:tags r:id="rId8"/>
            </p:custDataLst>
          </p:nvPr>
        </p:nvSpPr>
        <p:spPr>
          <a:xfrm>
            <a:off x="392113" y="565150"/>
            <a:ext cx="8359775" cy="914400"/>
          </a:xfrm>
          <a:ln w="0"/>
          <a:effectLst/>
          <a:extLst>
            <a:ext uri="{53640926-AAD7-44D8-BBD7-CCE9431645EC}">
              <a14:shadowObscured xmlns:a14="http://schemas.microsoft.com/office/drawing/2010/main"/>
            </a:ext>
          </a:extLst>
        </p:spPr>
        <p:txBody>
          <a:bodyPr wrap="square" lIns="0" tIns="0" rIns="0" bIns="0" anchor="t"/>
          <a:lstStyle/>
          <a:p>
            <a:pPr>
              <a:spcBef>
                <a:spcPts val="0"/>
              </a:spcBef>
              <a:spcAft>
                <a:spcPts val="0"/>
              </a:spcAft>
            </a:pPr>
            <a:r>
              <a:rPr lang="en-US" dirty="0" smtClean="0"/>
              <a:t>Motion Compensation</a:t>
            </a:r>
            <a:endParaRPr lang="en-US" dirty="0"/>
          </a:p>
        </p:txBody>
      </p:sp>
      <p:pic>
        <p:nvPicPr>
          <p:cNvPr id="12" name="Picture 3"/>
          <p:cNvPicPr>
            <a:picLocks noChangeArrowheads="1"/>
          </p:cNvPicPr>
          <p:nvPr>
            <p:custDataLst>
              <p:tags r:id="rId9"/>
            </p:custDataLst>
          </p:nvPr>
        </p:nvPicPr>
        <p:blipFill>
          <a:blip r:embed="rId17" cstate="print"/>
          <a:srcRect/>
          <a:stretch>
            <a:fillRect/>
          </a:stretch>
        </p:blipFill>
        <p:spPr bwMode="auto">
          <a:xfrm>
            <a:off x="522783" y="4405776"/>
            <a:ext cx="2071463" cy="1245769"/>
          </a:xfrm>
          <a:prstGeom prst="rect">
            <a:avLst/>
          </a:prstGeom>
          <a:noFill/>
          <a:ln w="9525" cap="flat" cmpd="sng" algn="ctr">
            <a:noFill/>
            <a:prstDash val="solid"/>
            <a:miter lim="800000"/>
            <a:headEnd/>
            <a:tailEnd/>
          </a:ln>
          <a:scene3d>
            <a:camera prst="isometricOffAxis1Right">
              <a:rot lat="1080000" lon="18000000" rev="0"/>
            </a:camera>
            <a:lightRig rig="threePt" dir="t"/>
          </a:scene3d>
        </p:spPr>
      </p:pic>
      <p:pic>
        <p:nvPicPr>
          <p:cNvPr id="13" name="Picture 30"/>
          <p:cNvPicPr>
            <a:picLocks noChangeArrowheads="1"/>
          </p:cNvPicPr>
          <p:nvPr>
            <p:custDataLst>
              <p:tags r:id="rId10"/>
            </p:custDataLst>
          </p:nvPr>
        </p:nvPicPr>
        <p:blipFill>
          <a:blip r:embed="rId17" cstate="print"/>
          <a:srcRect/>
          <a:stretch>
            <a:fillRect/>
          </a:stretch>
        </p:blipFill>
        <p:spPr bwMode="auto">
          <a:xfrm>
            <a:off x="675183" y="4558176"/>
            <a:ext cx="2071463" cy="1245769"/>
          </a:xfrm>
          <a:prstGeom prst="rect">
            <a:avLst/>
          </a:prstGeom>
          <a:noFill/>
          <a:ln w="9525" cap="flat" cmpd="sng" algn="ctr">
            <a:noFill/>
            <a:prstDash val="solid"/>
            <a:miter lim="800000"/>
            <a:headEnd/>
            <a:tailEnd/>
          </a:ln>
          <a:scene3d>
            <a:camera prst="isometricOffAxis1Right">
              <a:rot lat="1080000" lon="18000000" rev="0"/>
            </a:camera>
            <a:lightRig rig="threePt" dir="t"/>
          </a:scene3d>
        </p:spPr>
      </p:pic>
      <p:pic>
        <p:nvPicPr>
          <p:cNvPr id="14" name="Picture 300"/>
          <p:cNvPicPr>
            <a:picLocks noChangeArrowheads="1"/>
          </p:cNvPicPr>
          <p:nvPr>
            <p:custDataLst>
              <p:tags r:id="rId11"/>
            </p:custDataLst>
          </p:nvPr>
        </p:nvPicPr>
        <p:blipFill>
          <a:blip r:embed="rId17" cstate="print"/>
          <a:srcRect/>
          <a:stretch>
            <a:fillRect/>
          </a:stretch>
        </p:blipFill>
        <p:spPr bwMode="auto">
          <a:xfrm>
            <a:off x="827583" y="4710576"/>
            <a:ext cx="2071463" cy="1245769"/>
          </a:xfrm>
          <a:prstGeom prst="rect">
            <a:avLst/>
          </a:prstGeom>
          <a:noFill/>
          <a:ln w="9525" cap="flat" cmpd="sng" algn="ctr">
            <a:noFill/>
            <a:prstDash val="solid"/>
            <a:miter lim="800000"/>
            <a:headEnd/>
            <a:tailEnd/>
          </a:ln>
          <a:scene3d>
            <a:camera prst="isometricOffAxis1Right">
              <a:rot lat="1080000" lon="18000000" rev="0"/>
            </a:camera>
            <a:lightRig rig="threePt" dir="t"/>
          </a:scene3d>
        </p:spPr>
      </p:pic>
      <p:pic>
        <p:nvPicPr>
          <p:cNvPr id="22530" name="Picture 2"/>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244408" y="70520"/>
            <a:ext cx="809625"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0"/>
          </p:nvPr>
        </p:nvSpPr>
        <p:spPr/>
        <p:txBody>
          <a:bodyPr/>
          <a:lstStyle/>
          <a:p>
            <a:fld id="{B505C01A-8703-4B2F-B6FB-C435A0E95E69}" type="slidenum">
              <a:rPr lang="en-US" smtClean="0"/>
              <a:pPr/>
              <a:t>19</a:t>
            </a:fld>
            <a:endParaRPr lang="en-US"/>
          </a:p>
        </p:txBody>
      </p:sp>
    </p:spTree>
    <p:custDataLst>
      <p:tags r:id="rId1"/>
    </p:custDataLst>
    <p:extLst>
      <p:ext uri="{BB962C8B-B14F-4D97-AF65-F5344CB8AC3E}">
        <p14:creationId xmlns:p14="http://schemas.microsoft.com/office/powerpoint/2010/main" val="21339714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4355975" y="2852936"/>
            <a:ext cx="4987057" cy="936104"/>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rgbClr val="000000"/>
              </a:solidFill>
              <a:effectLst/>
              <a:latin typeface="Arial" charset="0"/>
            </a:endParaRPr>
          </a:p>
        </p:txBody>
      </p:sp>
      <p:sp>
        <p:nvSpPr>
          <p:cNvPr id="2" name="Title 1"/>
          <p:cNvSpPr>
            <a:spLocks noGrp="1"/>
          </p:cNvSpPr>
          <p:nvPr>
            <p:ph type="title"/>
            <p:custDataLst>
              <p:tags r:id="rId2"/>
            </p:custDataLst>
          </p:nvPr>
        </p:nvSpPr>
        <p:spPr>
          <a:xfrm>
            <a:off x="323528" y="404664"/>
            <a:ext cx="8359775" cy="914400"/>
          </a:xfrm>
          <a:ln w="0"/>
          <a:effectLst/>
          <a:extLst>
            <a:ext uri="{53640926-AAD7-44D8-BBD7-CCE9431645EC}">
              <a14:shadowObscured xmlns:a14="http://schemas.microsoft.com/office/drawing/2010/main"/>
            </a:ext>
          </a:extLst>
        </p:spPr>
        <p:txBody>
          <a:bodyPr wrap="square" lIns="0" tIns="0" rIns="0" bIns="0" anchor="t"/>
          <a:lstStyle/>
          <a:p>
            <a:pPr>
              <a:spcBef>
                <a:spcPts val="0"/>
              </a:spcBef>
              <a:spcAft>
                <a:spcPts val="0"/>
              </a:spcAft>
            </a:pPr>
            <a:r>
              <a:rPr lang="en-US" dirty="0" smtClean="0"/>
              <a:t>Training Agenda	</a:t>
            </a:r>
            <a:endParaRPr lang="en-US" dirty="0"/>
          </a:p>
        </p:txBody>
      </p:sp>
      <p:sp>
        <p:nvSpPr>
          <p:cNvPr id="3" name="Text Placeholder 2"/>
          <p:cNvSpPr>
            <a:spLocks noGrp="1"/>
          </p:cNvSpPr>
          <p:nvPr>
            <p:ph type="body" idx="1"/>
            <p:custDataLst>
              <p:tags r:id="rId3"/>
            </p:custDataLst>
          </p:nvPr>
        </p:nvSpPr>
        <p:spPr>
          <a:xfrm>
            <a:off x="392113" y="1714500"/>
            <a:ext cx="8359775" cy="4381500"/>
          </a:xfrm>
          <a:ln w="0"/>
          <a:effectLst/>
          <a:extLst>
            <a:ext uri="{53640926-AAD7-44D8-BBD7-CCE9431645EC}">
              <a14:shadowObscured xmlns:a14="http://schemas.microsoft.com/office/drawing/2010/main"/>
            </a:ext>
          </a:extLst>
        </p:spPr>
        <p:txBody>
          <a:bodyPr wrap="square" lIns="0" tIns="0" rIns="0" bIns="0"/>
          <a:lstStyle/>
          <a:p>
            <a:r>
              <a:rPr lang="en-US" dirty="0" smtClean="0"/>
              <a:t>Introduction</a:t>
            </a:r>
          </a:p>
          <a:p>
            <a:r>
              <a:rPr lang="en-US" dirty="0" smtClean="0"/>
              <a:t>Overview:  Allura</a:t>
            </a:r>
            <a:r>
              <a:rPr lang="en-US" dirty="0" smtClean="0">
                <a:solidFill>
                  <a:schemeClr val="accent2"/>
                </a:solidFill>
              </a:rPr>
              <a:t>Clarity</a:t>
            </a:r>
            <a:r>
              <a:rPr lang="en-US" dirty="0" smtClean="0"/>
              <a:t> </a:t>
            </a:r>
          </a:p>
          <a:p>
            <a:r>
              <a:rPr lang="en-US" dirty="0" smtClean="0"/>
              <a:t>Solution Summary</a:t>
            </a:r>
          </a:p>
          <a:p>
            <a:pPr lvl="1"/>
            <a:r>
              <a:rPr lang="en-US" dirty="0" smtClean="0"/>
              <a:t>Image Quality</a:t>
            </a:r>
          </a:p>
          <a:p>
            <a:pPr lvl="1"/>
            <a:r>
              <a:rPr lang="en-US" dirty="0" smtClean="0"/>
              <a:t>Workflow Efficiency</a:t>
            </a:r>
          </a:p>
          <a:p>
            <a:r>
              <a:rPr lang="en-US" dirty="0" smtClean="0"/>
              <a:t>Visor Card !</a:t>
            </a:r>
          </a:p>
          <a:p>
            <a:r>
              <a:rPr lang="en-US" dirty="0" smtClean="0"/>
              <a:t>Brochure </a:t>
            </a:r>
          </a:p>
          <a:p>
            <a:r>
              <a:rPr lang="en-US" dirty="0" smtClean="0"/>
              <a:t>Press Release</a:t>
            </a:r>
          </a:p>
          <a:p>
            <a:r>
              <a:rPr lang="en-US" dirty="0" smtClean="0"/>
              <a:t>Discussion</a:t>
            </a:r>
            <a:endParaRPr lang="en-US" dirty="0"/>
          </a:p>
        </p:txBody>
      </p:sp>
      <p:pic>
        <p:nvPicPr>
          <p:cNvPr id="1638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55975" y="12204"/>
            <a:ext cx="4788025" cy="3131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55976" y="3398873"/>
            <a:ext cx="4788024" cy="3163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0"/>
          </p:nvPr>
        </p:nvSpPr>
        <p:spPr/>
        <p:txBody>
          <a:bodyPr/>
          <a:lstStyle/>
          <a:p>
            <a:fld id="{6448179D-2D8D-4884-930F-A56D18115D70}" type="slidenum">
              <a:rPr lang="en-US" smtClean="0"/>
              <a:pPr/>
              <a:t>2</a:t>
            </a:fld>
            <a:endParaRPr lang="en-US"/>
          </a:p>
        </p:txBody>
      </p:sp>
    </p:spTree>
    <p:custDataLst>
      <p:tags r:id="rId1"/>
    </p:custDataLst>
    <p:extLst>
      <p:ext uri="{BB962C8B-B14F-4D97-AF65-F5344CB8AC3E}">
        <p14:creationId xmlns:p14="http://schemas.microsoft.com/office/powerpoint/2010/main" val="7142944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396552" y="1296144"/>
            <a:ext cx="10441160" cy="522920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smtClean="0">
              <a:latin typeface="Arial" charset="0"/>
            </a:endParaRPr>
          </a:p>
        </p:txBody>
      </p:sp>
      <p:sp>
        <p:nvSpPr>
          <p:cNvPr id="4" name="Title 3"/>
          <p:cNvSpPr>
            <a:spLocks noGrp="1"/>
          </p:cNvSpPr>
          <p:nvPr>
            <p:ph type="title"/>
            <p:custDataLst>
              <p:tags r:id="rId2"/>
            </p:custDataLst>
          </p:nvPr>
        </p:nvSpPr>
        <p:spPr>
          <a:xfrm>
            <a:off x="309201" y="608189"/>
            <a:ext cx="8359775" cy="914400"/>
          </a:xfrm>
          <a:ln w="0"/>
          <a:effectLst/>
          <a:extLst>
            <a:ext uri="{53640926-AAD7-44D8-BBD7-CCE9431645EC}">
              <a14:shadowObscured xmlns:a14="http://schemas.microsoft.com/office/drawing/2010/main"/>
            </a:ext>
          </a:extLst>
        </p:spPr>
        <p:txBody>
          <a:bodyPr wrap="square" lIns="0" tIns="0" rIns="0" bIns="0" anchor="t"/>
          <a:lstStyle/>
          <a:p>
            <a:pPr>
              <a:spcBef>
                <a:spcPts val="0"/>
              </a:spcBef>
              <a:spcAft>
                <a:spcPts val="0"/>
              </a:spcAft>
            </a:pPr>
            <a:r>
              <a:rPr lang="en-US" dirty="0" smtClean="0"/>
              <a:t>Image Enhancement</a:t>
            </a:r>
            <a:endParaRPr lang="en-US" dirty="0"/>
          </a:p>
        </p:txBody>
      </p:sp>
      <p:sp>
        <p:nvSpPr>
          <p:cNvPr id="5" name="Text Placeholder 4"/>
          <p:cNvSpPr>
            <a:spLocks noGrp="1"/>
          </p:cNvSpPr>
          <p:nvPr>
            <p:ph type="body" idx="1"/>
            <p:custDataLst>
              <p:tags r:id="rId3"/>
            </p:custDataLst>
          </p:nvPr>
        </p:nvSpPr>
        <p:spPr>
          <a:xfrm>
            <a:off x="6084168" y="1747654"/>
            <a:ext cx="3059832" cy="1825361"/>
          </a:xfrm>
          <a:ln w="0"/>
          <a:effectLst/>
          <a:extLst>
            <a:ext uri="{53640926-AAD7-44D8-BBD7-CCE9431645EC}">
              <a14:shadowObscured xmlns:a14="http://schemas.microsoft.com/office/drawing/2010/main"/>
            </a:ext>
          </a:extLst>
        </p:spPr>
        <p:txBody>
          <a:bodyPr wrap="square" lIns="0" tIns="0" rIns="0" bIns="0"/>
          <a:lstStyle/>
          <a:p>
            <a:r>
              <a:rPr lang="en-US" sz="1600" dirty="0" smtClean="0"/>
              <a:t>Optimized presentation of the image, by clinical use, through extensive research.</a:t>
            </a:r>
          </a:p>
          <a:p>
            <a:r>
              <a:rPr lang="en-US" sz="1600" dirty="0" smtClean="0"/>
              <a:t>Contrast</a:t>
            </a:r>
            <a:r>
              <a:rPr lang="en-US" sz="1600" dirty="0"/>
              <a:t>, Brightness, Edge Enhancement, etc</a:t>
            </a:r>
            <a:r>
              <a:rPr lang="en-US" sz="1600" dirty="0" smtClean="0"/>
              <a:t>.</a:t>
            </a:r>
          </a:p>
          <a:p>
            <a:r>
              <a:rPr lang="en-US" sz="1600" dirty="0" smtClean="0"/>
              <a:t>Selectable to taste.</a:t>
            </a:r>
          </a:p>
          <a:p>
            <a:endParaRPr lang="en-US" sz="1600" dirty="0"/>
          </a:p>
        </p:txBody>
      </p:sp>
      <p:sp>
        <p:nvSpPr>
          <p:cNvPr id="16" name="TextBox 15"/>
          <p:cNvSpPr txBox="1"/>
          <p:nvPr>
            <p:custDataLst>
              <p:tags r:id="rId4"/>
            </p:custDataLst>
          </p:nvPr>
        </p:nvSpPr>
        <p:spPr>
          <a:xfrm>
            <a:off x="3090288" y="583395"/>
            <a:ext cx="1800200" cy="246221"/>
          </a:xfrm>
          <a:prstGeom prst="rect">
            <a:avLst/>
          </a:prstGeom>
          <a:noFill/>
        </p:spPr>
        <p:txBody>
          <a:bodyPr wrap="square" rtlCol="0">
            <a:spAutoFit/>
          </a:bodyPr>
          <a:lstStyle/>
          <a:p>
            <a:endParaRPr sz="1000" dirty="0"/>
          </a:p>
        </p:txBody>
      </p:sp>
      <p:grpSp>
        <p:nvGrpSpPr>
          <p:cNvPr id="8" name="Group 7"/>
          <p:cNvGrpSpPr/>
          <p:nvPr/>
        </p:nvGrpSpPr>
        <p:grpSpPr>
          <a:xfrm>
            <a:off x="1136161" y="1457354"/>
            <a:ext cx="4464698" cy="4635942"/>
            <a:chOff x="1136161" y="1457354"/>
            <a:chExt cx="4464698" cy="4635942"/>
          </a:xfrm>
        </p:grpSpPr>
        <p:pic>
          <p:nvPicPr>
            <p:cNvPr id="11" name="Picture 2"/>
            <p:cNvPicPr>
              <a:picLocks noChangeAspect="1" noChangeArrowheads="1"/>
            </p:cNvPicPr>
            <p:nvPr>
              <p:custDataLst>
                <p:tags r:id="rId5"/>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a:off x="1161892" y="1457354"/>
              <a:ext cx="1099580" cy="1560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custDataLst>
                <p:tags r:id="rId6"/>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a:off x="1136161" y="4512945"/>
              <a:ext cx="1151043" cy="1580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p:cNvPicPr>
              <a:picLocks noChangeAspect="1" noChangeArrowheads="1"/>
            </p:cNvPicPr>
            <p:nvPr>
              <p:custDataLst>
                <p:tags r:id="rId7"/>
              </p:custDataLst>
            </p:nvPr>
          </p:nvPicPr>
          <p:blipFill>
            <a:blip r:embed="rId18" cstate="print">
              <a:extLst>
                <a:ext uri="{28A0092B-C50C-407E-A947-70E740481C1C}">
                  <a14:useLocalDpi xmlns:a14="http://schemas.microsoft.com/office/drawing/2010/main" val="0"/>
                </a:ext>
              </a:extLst>
            </a:blip>
            <a:srcRect/>
            <a:stretch>
              <a:fillRect/>
            </a:stretch>
          </p:blipFill>
          <p:spPr bwMode="auto">
            <a:xfrm>
              <a:off x="4427984" y="1457354"/>
              <a:ext cx="1138750" cy="1554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p:cNvPicPr>
              <a:picLocks noChangeAspect="1" noChangeArrowheads="1"/>
            </p:cNvPicPr>
            <p:nvPr>
              <p:custDataLst>
                <p:tags r:id="rId8"/>
              </p:custDataLst>
            </p:nvPr>
          </p:nvPicPr>
          <p:blipFill>
            <a:blip r:embed="rId19" cstate="print">
              <a:extLst>
                <a:ext uri="{28A0092B-C50C-407E-A947-70E740481C1C}">
                  <a14:useLocalDpi xmlns:a14="http://schemas.microsoft.com/office/drawing/2010/main" val="0"/>
                </a:ext>
              </a:extLst>
            </a:blip>
            <a:srcRect/>
            <a:stretch>
              <a:fillRect/>
            </a:stretch>
          </p:blipFill>
          <p:spPr bwMode="auto">
            <a:xfrm>
              <a:off x="4393859" y="4483963"/>
              <a:ext cx="1207000" cy="1609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Notched Right Arrow 2"/>
            <p:cNvSpPr/>
            <p:nvPr>
              <p:custDataLst>
                <p:tags r:id="rId9"/>
              </p:custDataLst>
            </p:nvPr>
          </p:nvSpPr>
          <p:spPr bwMode="auto">
            <a:xfrm rot="18994881">
              <a:off x="4260023" y="3066485"/>
              <a:ext cx="360040" cy="230911"/>
            </a:xfrm>
            <a:prstGeom prst="notchedRightArrow">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smtClean="0">
                <a:latin typeface="Arial" charset="0"/>
              </a:endParaRPr>
            </a:p>
          </p:txBody>
        </p:sp>
        <p:sp>
          <p:nvSpPr>
            <p:cNvPr id="20" name="Notched Right Arrow 19"/>
            <p:cNvSpPr/>
            <p:nvPr>
              <p:custDataLst>
                <p:tags r:id="rId10"/>
              </p:custDataLst>
            </p:nvPr>
          </p:nvSpPr>
          <p:spPr bwMode="auto">
            <a:xfrm rot="8180670">
              <a:off x="2067630" y="4189985"/>
              <a:ext cx="360040" cy="230911"/>
            </a:xfrm>
            <a:prstGeom prst="notchedRightArrow">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smtClean="0">
                <a:latin typeface="Arial" charset="0"/>
              </a:endParaRPr>
            </a:p>
          </p:txBody>
        </p:sp>
        <p:sp>
          <p:nvSpPr>
            <p:cNvPr id="21" name="Notched Right Arrow 20"/>
            <p:cNvSpPr/>
            <p:nvPr>
              <p:custDataLst>
                <p:tags r:id="rId11"/>
              </p:custDataLst>
            </p:nvPr>
          </p:nvSpPr>
          <p:spPr bwMode="auto">
            <a:xfrm rot="13694970">
              <a:off x="2081452" y="3062892"/>
              <a:ext cx="360040" cy="230911"/>
            </a:xfrm>
            <a:prstGeom prst="notchedRightArrow">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smtClean="0">
                <a:latin typeface="Arial" charset="0"/>
              </a:endParaRPr>
            </a:p>
          </p:txBody>
        </p:sp>
        <p:sp>
          <p:nvSpPr>
            <p:cNvPr id="22" name="Notched Right Arrow 21"/>
            <p:cNvSpPr/>
            <p:nvPr>
              <p:custDataLst>
                <p:tags r:id="rId12"/>
              </p:custDataLst>
            </p:nvPr>
          </p:nvSpPr>
          <p:spPr bwMode="auto">
            <a:xfrm rot="2279704">
              <a:off x="4309069" y="4167223"/>
              <a:ext cx="360040" cy="230911"/>
            </a:xfrm>
            <a:prstGeom prst="notchedRightArrow">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smtClean="0">
                <a:latin typeface="Arial" charset="0"/>
              </a:endParaRPr>
            </a:p>
          </p:txBody>
        </p:sp>
        <p:pic>
          <p:nvPicPr>
            <p:cNvPr id="15362" name="Picture 2" descr="http://lakeequalizers.info/custom_content/equalizers/images/equalizer-1-0.jpg"/>
            <p:cNvPicPr>
              <a:picLocks noChangeAspect="1" noChangeArrowheads="1"/>
            </p:cNvPicPr>
            <p:nvPr>
              <p:custDataLst>
                <p:tags r:id="rId13"/>
              </p:custDataLst>
            </p:nvPr>
          </p:nvPicPr>
          <p:blipFill>
            <a:blip r:embed="rId20" cstate="print">
              <a:extLst>
                <a:ext uri="{28A0092B-C50C-407E-A947-70E740481C1C}">
                  <a14:useLocalDpi xmlns:a14="http://schemas.microsoft.com/office/drawing/2010/main" val="0"/>
                </a:ext>
              </a:extLst>
            </a:blip>
            <a:srcRect/>
            <a:stretch>
              <a:fillRect/>
            </a:stretch>
          </p:blipFill>
          <p:spPr bwMode="auto">
            <a:xfrm>
              <a:off x="2247650" y="3166416"/>
              <a:ext cx="2237730" cy="113902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pic>
        <p:nvPicPr>
          <p:cNvPr id="25602" name="Picture 2"/>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254855" y="25524"/>
            <a:ext cx="85725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0"/>
          </p:nvPr>
        </p:nvSpPr>
        <p:spPr/>
        <p:txBody>
          <a:bodyPr/>
          <a:lstStyle/>
          <a:p>
            <a:fld id="{6448179D-2D8D-4884-930F-A56D18115D70}" type="slidenum">
              <a:rPr lang="en-US" smtClean="0"/>
              <a:pPr/>
              <a:t>20</a:t>
            </a:fld>
            <a:endParaRPr lang="en-US"/>
          </a:p>
        </p:txBody>
      </p:sp>
    </p:spTree>
    <p:custDataLst>
      <p:tags r:id="rId1"/>
    </p:custDataLst>
    <p:extLst>
      <p:ext uri="{BB962C8B-B14F-4D97-AF65-F5344CB8AC3E}">
        <p14:creationId xmlns:p14="http://schemas.microsoft.com/office/powerpoint/2010/main" val="25469361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92113" y="565150"/>
            <a:ext cx="8359775" cy="914400"/>
          </a:xfrm>
          <a:ln w="0"/>
          <a:effectLst/>
          <a:extLst>
            <a:ext uri="{53640926-AAD7-44D8-BBD7-CCE9431645EC}">
              <a14:shadowObscured xmlns:a14="http://schemas.microsoft.com/office/drawing/2010/main"/>
            </a:ext>
          </a:extLst>
        </p:spPr>
        <p:txBody>
          <a:bodyPr wrap="square" lIns="0" tIns="0" rIns="0" bIns="0" anchor="t"/>
          <a:lstStyle/>
          <a:p>
            <a:pPr>
              <a:spcBef>
                <a:spcPts val="0"/>
              </a:spcBef>
              <a:spcAft>
                <a:spcPts val="0"/>
              </a:spcAft>
            </a:pPr>
            <a:r>
              <a:rPr lang="en-US" dirty="0" smtClean="0"/>
              <a:t>ClarityIQ - summary</a:t>
            </a:r>
            <a:endParaRPr lang="en-US" dirty="0"/>
          </a:p>
        </p:txBody>
      </p:sp>
      <p:sp>
        <p:nvSpPr>
          <p:cNvPr id="3" name="Text Placeholder 2"/>
          <p:cNvSpPr>
            <a:spLocks noGrp="1"/>
          </p:cNvSpPr>
          <p:nvPr>
            <p:ph type="body" idx="1"/>
            <p:custDataLst>
              <p:tags r:id="rId3"/>
            </p:custDataLst>
          </p:nvPr>
        </p:nvSpPr>
        <p:spPr>
          <a:xfrm>
            <a:off x="395536" y="5661248"/>
            <a:ext cx="8359775" cy="850404"/>
          </a:xfrm>
          <a:ln w="0"/>
          <a:effectLst/>
          <a:extLst>
            <a:ext uri="{53640926-AAD7-44D8-BBD7-CCE9431645EC}">
              <a14:shadowObscured xmlns:a14="http://schemas.microsoft.com/office/drawing/2010/main"/>
            </a:ext>
          </a:extLst>
        </p:spPr>
        <p:txBody>
          <a:bodyPr wrap="square" lIns="0" tIns="0" rIns="0" bIns="0"/>
          <a:lstStyle/>
          <a:p>
            <a:r>
              <a:rPr lang="en-US" sz="1800" dirty="0" smtClean="0"/>
              <a:t>Advanced image processing at low dose levels for full range of procedures</a:t>
            </a:r>
            <a:endParaRPr lang="en-US" sz="1800" dirty="0"/>
          </a:p>
        </p:txBody>
      </p:sp>
      <p:pic>
        <p:nvPicPr>
          <p:cNvPr id="15362" name="Picture 2" descr="C:\Users\usd08802\AppData\Local\Temp\SNAGHTML5ad2b13.PNG"/>
          <p:cNvPicPr>
            <a:picLocks noChangeAspect="1" noChangeArrowheads="1"/>
          </p:cNvPicPr>
          <p:nvPr>
            <p:custDataLst>
              <p:tags r:id="rId4"/>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395536" y="1297255"/>
            <a:ext cx="5452323" cy="403244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_"/>
          <p:cNvPicPr>
            <a:picLocks noChangeAspect="1" noChangeArrowheads="1"/>
          </p:cNvPicPr>
          <p:nvPr>
            <p:custDataLst>
              <p:tags r:id="rId5"/>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6422163" y="764704"/>
            <a:ext cx="1787040" cy="2204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__"/>
          <p:cNvPicPr>
            <a:picLocks noChangeAspect="1" noChangeArrowheads="1"/>
          </p:cNvPicPr>
          <p:nvPr>
            <p:custDataLst>
              <p:tags r:id="rId6"/>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6494171" y="3068960"/>
            <a:ext cx="747896" cy="1061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custDataLst>
              <p:tags r:id="rId7"/>
            </p:custDataLst>
          </p:nvPr>
        </p:nvPicPr>
        <p:blipFill>
          <a:blip r:embed="rId14" cstate="print">
            <a:extLst>
              <a:ext uri="{28A0092B-C50C-407E-A947-70E740481C1C}">
                <a14:useLocalDpi xmlns:a14="http://schemas.microsoft.com/office/drawing/2010/main" val="0"/>
              </a:ext>
            </a:extLst>
          </a:blip>
          <a:srcRect/>
          <a:stretch>
            <a:fillRect/>
          </a:stretch>
        </p:blipFill>
        <p:spPr bwMode="auto">
          <a:xfrm>
            <a:off x="6480614" y="4203420"/>
            <a:ext cx="782899" cy="1074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custDataLst>
              <p:tags r:id="rId8"/>
            </p:custDataLst>
          </p:nvPr>
        </p:nvPicPr>
        <p:blipFill>
          <a:blip r:embed="rId15" cstate="print">
            <a:extLst>
              <a:ext uri="{28A0092B-C50C-407E-A947-70E740481C1C}">
                <a14:useLocalDpi xmlns:a14="http://schemas.microsoft.com/office/drawing/2010/main" val="0"/>
              </a:ext>
            </a:extLst>
          </a:blip>
          <a:srcRect/>
          <a:stretch>
            <a:fillRect/>
          </a:stretch>
        </p:blipFill>
        <p:spPr bwMode="auto">
          <a:xfrm>
            <a:off x="7365646" y="3072858"/>
            <a:ext cx="774538" cy="10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5"/>
          <p:cNvPicPr>
            <a:picLocks noChangeAspect="1" noChangeArrowheads="1"/>
          </p:cNvPicPr>
          <p:nvPr>
            <p:custDataLst>
              <p:tags r:id="rId9"/>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a:off x="7365646" y="4193563"/>
            <a:ext cx="820959" cy="1094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0"/>
          </p:nvPr>
        </p:nvSpPr>
        <p:spPr/>
        <p:txBody>
          <a:bodyPr/>
          <a:lstStyle/>
          <a:p>
            <a:fld id="{6448179D-2D8D-4884-930F-A56D18115D70}" type="slidenum">
              <a:rPr lang="en-US" smtClean="0"/>
              <a:pPr/>
              <a:t>21</a:t>
            </a:fld>
            <a:endParaRPr lang="en-US"/>
          </a:p>
        </p:txBody>
      </p:sp>
    </p:spTree>
    <p:custDataLst>
      <p:tags r:id="rId1"/>
    </p:custDataLst>
    <p:extLst>
      <p:ext uri="{BB962C8B-B14F-4D97-AF65-F5344CB8AC3E}">
        <p14:creationId xmlns:p14="http://schemas.microsoft.com/office/powerpoint/2010/main" val="490491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noFill/>
        <a:effectLst/>
      </p:bgPr>
    </p:bg>
    <p:spTree>
      <p:nvGrpSpPr>
        <p:cNvPr id="1" name=""/>
        <p:cNvGrpSpPr/>
        <p:nvPr/>
      </p:nvGrpSpPr>
      <p:grpSpPr>
        <a:xfrm>
          <a:off x="0" y="0"/>
          <a:ext cx="0" cy="0"/>
          <a:chOff x="0" y="0"/>
          <a:chExt cx="0" cy="0"/>
        </a:xfrm>
      </p:grpSpPr>
      <p:pic>
        <p:nvPicPr>
          <p:cNvPr id="8" name="Picture 7"/>
          <p:cNvPicPr>
            <a:picLocks/>
          </p:cNvPicPr>
          <p:nvPr>
            <p:custDataLst>
              <p:tags r:id="rId2"/>
            </p:custDataLst>
          </p:nvPr>
        </p:nvPicPr>
        <p:blipFill>
          <a:blip r:embed="rId9">
            <a:extLst>
              <a:ext uri="{28A0092B-C50C-407E-A947-70E740481C1C}">
                <a14:useLocalDpi xmlns:a14="http://schemas.microsoft.com/office/drawing/2010/main" val="0"/>
              </a:ext>
            </a:extLst>
          </a:blip>
          <a:stretch>
            <a:fillRect/>
          </a:stretch>
        </p:blipFill>
        <p:spPr>
          <a:xfrm>
            <a:off x="0" y="0"/>
            <a:ext cx="9144000" cy="457200"/>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9" name="Picture 8"/>
          <p:cNvPicPr>
            <a:picLocks/>
          </p:cNvPicPr>
          <p:nvPr>
            <p:custDataLst>
              <p:tags r:id="rId3"/>
            </p:custDataLst>
          </p:nvPr>
        </p:nvPicPr>
        <p:blipFill>
          <a:blip r:embed="rId10" cstate="print">
            <a:extLst>
              <a:ext uri="{28A0092B-C50C-407E-A947-70E740481C1C}">
                <a14:useLocalDpi xmlns:a14="http://schemas.microsoft.com/office/drawing/2010/main" val="0"/>
              </a:ext>
            </a:extLst>
          </a:blip>
          <a:stretch>
            <a:fillRect/>
          </a:stretch>
        </p:blipFill>
        <p:spPr>
          <a:xfrm>
            <a:off x="247650" y="130175"/>
            <a:ext cx="990600" cy="196850"/>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11" name="TextBox 10"/>
          <p:cNvSpPr txBox="1"/>
          <p:nvPr>
            <p:custDataLst>
              <p:tags r:id="rId4"/>
            </p:custDataLst>
          </p:nvPr>
        </p:nvSpPr>
        <p:spPr>
          <a:xfrm>
            <a:off x="247650" y="6578600"/>
            <a:ext cx="1841500" cy="152400"/>
          </a:xfrm>
          <a:prstGeom prst="rect">
            <a:avLst/>
          </a:prstGeom>
          <a:noFill/>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b">
            <a:noAutofit/>
          </a:bodyPr>
          <a:lstStyle/>
          <a:p>
            <a:pPr>
              <a:spcBef>
                <a:spcPts val="0"/>
              </a:spcBef>
              <a:spcAft>
                <a:spcPts val="0"/>
              </a:spcAft>
            </a:pPr>
            <a:endParaRPr sz="1000"/>
          </a:p>
        </p:txBody>
      </p:sp>
      <p:sp>
        <p:nvSpPr>
          <p:cNvPr id="12" name="TextBox 11"/>
          <p:cNvSpPr txBox="1"/>
          <p:nvPr>
            <p:custDataLst>
              <p:tags r:id="rId5"/>
            </p:custDataLst>
          </p:nvPr>
        </p:nvSpPr>
        <p:spPr>
          <a:xfrm>
            <a:off x="2032000" y="6578600"/>
            <a:ext cx="5080000" cy="152400"/>
          </a:xfrm>
          <a:prstGeom prst="rect">
            <a:avLst/>
          </a:prstGeom>
          <a:noFill/>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b">
            <a:noAutofit/>
          </a:bodyPr>
          <a:lstStyle/>
          <a:p>
            <a:pPr algn="ctr">
              <a:spcBef>
                <a:spcPts val="0"/>
              </a:spcBef>
              <a:spcAft>
                <a:spcPts val="0"/>
              </a:spcAft>
            </a:pPr>
            <a:r>
              <a:rPr sz="800" smtClean="0"/>
              <a:t>July 17, 2013</a:t>
            </a:r>
            <a:endParaRPr sz="800" dirty="0"/>
          </a:p>
        </p:txBody>
      </p:sp>
      <p:pic>
        <p:nvPicPr>
          <p:cNvPr id="13" name="Picture 12"/>
          <p:cNvPicPr>
            <a:picLocks noChangeAspect="1"/>
          </p:cNvPicPr>
          <p:nvPr>
            <p:custDataLst>
              <p:tags r:id="rId6"/>
            </p:custDataLst>
          </p:nvPr>
        </p:nvPicPr>
        <p:blipFill>
          <a:blip r:embed="rId11" cstate="screen">
            <a:extLst>
              <a:ext uri="{28A0092B-C50C-407E-A947-70E740481C1C}">
                <a14:useLocalDpi xmlns:a14="http://schemas.microsoft.com/office/drawing/2010/main" val="0"/>
              </a:ext>
            </a:extLst>
          </a:blip>
          <a:stretch>
            <a:fillRect/>
          </a:stretch>
        </p:blipFill>
        <p:spPr>
          <a:xfrm>
            <a:off x="467544" y="452244"/>
            <a:ext cx="7368648" cy="3146687"/>
          </a:xfrm>
          <a:prstGeom prst="rect">
            <a:avLst/>
          </a:prstGeom>
        </p:spPr>
      </p:pic>
      <p:sp>
        <p:nvSpPr>
          <p:cNvPr id="14" name="Title 1"/>
          <p:cNvSpPr>
            <a:spLocks noGrp="1"/>
          </p:cNvSpPr>
          <p:nvPr>
            <p:ph type="title"/>
            <p:custDataLst>
              <p:tags r:id="rId7"/>
            </p:custDataLst>
          </p:nvPr>
        </p:nvSpPr>
        <p:spPr>
          <a:xfrm>
            <a:off x="179512" y="404664"/>
            <a:ext cx="8359775" cy="914400"/>
          </a:xfrm>
          <a:ln w="0"/>
          <a:effectLst/>
          <a:extLst>
            <a:ext uri="{53640926-AAD7-44D8-BBD7-CCE9431645EC}">
              <a14:shadowObscured xmlns:a14="http://schemas.microsoft.com/office/drawing/2010/main"/>
            </a:ext>
          </a:extLst>
        </p:spPr>
        <p:txBody>
          <a:bodyPr wrap="square" lIns="0" tIns="0" rIns="0" bIns="0" anchor="t"/>
          <a:lstStyle/>
          <a:p>
            <a:pPr>
              <a:spcBef>
                <a:spcPts val="0"/>
              </a:spcBef>
              <a:spcAft>
                <a:spcPts val="0"/>
              </a:spcAft>
            </a:pPr>
            <a:r>
              <a:rPr lang="en-US" dirty="0" smtClean="0"/>
              <a:t>Key Graphic</a:t>
            </a:r>
            <a:endParaRPr lang="en-US" dirty="0"/>
          </a:p>
        </p:txBody>
      </p:sp>
      <p:pic>
        <p:nvPicPr>
          <p:cNvPr id="16"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3568" y="3470136"/>
            <a:ext cx="7453361" cy="3140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7" name="Straight Connector 16"/>
          <p:cNvCxnSpPr/>
          <p:nvPr/>
        </p:nvCxnSpPr>
        <p:spPr bwMode="auto">
          <a:xfrm flipV="1">
            <a:off x="323528" y="3475093"/>
            <a:ext cx="8208912" cy="25915"/>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 name="Slide Number Placeholder 1"/>
          <p:cNvSpPr>
            <a:spLocks noGrp="1"/>
          </p:cNvSpPr>
          <p:nvPr>
            <p:ph type="sldNum" sz="quarter" idx="10"/>
          </p:nvPr>
        </p:nvSpPr>
        <p:spPr/>
        <p:txBody>
          <a:bodyPr/>
          <a:lstStyle/>
          <a:p>
            <a:fld id="{6448179D-2D8D-4884-930F-A56D18115D70}" type="slidenum">
              <a:rPr lang="en-US" smtClean="0"/>
              <a:pPr/>
              <a:t>22</a:t>
            </a:fld>
            <a:endParaRPr lang="en-US"/>
          </a:p>
        </p:txBody>
      </p:sp>
    </p:spTree>
    <p:custDataLst>
      <p:tags r:id="rId1"/>
    </p:custDataLst>
    <p:extLst>
      <p:ext uri="{BB962C8B-B14F-4D97-AF65-F5344CB8AC3E}">
        <p14:creationId xmlns:p14="http://schemas.microsoft.com/office/powerpoint/2010/main" val="3822114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noFill/>
        <a:effectLst/>
      </p:bgPr>
    </p:bg>
    <p:spTree>
      <p:nvGrpSpPr>
        <p:cNvPr id="1" name=""/>
        <p:cNvGrpSpPr/>
        <p:nvPr/>
      </p:nvGrpSpPr>
      <p:grpSpPr>
        <a:xfrm>
          <a:off x="0" y="0"/>
          <a:ext cx="0" cy="0"/>
          <a:chOff x="0" y="0"/>
          <a:chExt cx="0" cy="0"/>
        </a:xfrm>
      </p:grpSpPr>
      <p:pic>
        <p:nvPicPr>
          <p:cNvPr id="9" name="Picture 8"/>
          <p:cNvPicPr>
            <a:picLocks/>
          </p:cNvPicPr>
          <p:nvPr>
            <p:custDataLst>
              <p:tags r:id="rId2"/>
            </p:custDataLst>
          </p:nvPr>
        </p:nvPicPr>
        <p:blipFill>
          <a:blip r:embed="rId8">
            <a:extLst>
              <a:ext uri="{28A0092B-C50C-407E-A947-70E740481C1C}">
                <a14:useLocalDpi xmlns:a14="http://schemas.microsoft.com/office/drawing/2010/main" val="0"/>
              </a:ext>
            </a:extLst>
          </a:blip>
          <a:stretch>
            <a:fillRect/>
          </a:stretch>
        </p:blipFill>
        <p:spPr>
          <a:xfrm>
            <a:off x="0" y="0"/>
            <a:ext cx="9144000" cy="457200"/>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10" name="Picture 9"/>
          <p:cNvPicPr>
            <a:picLocks/>
          </p:cNvPicPr>
          <p:nvPr>
            <p:custDataLst>
              <p:tags r:id="rId3"/>
            </p:custDataLst>
          </p:nvPr>
        </p:nvPicPr>
        <p:blipFill>
          <a:blip r:embed="rId9" cstate="print">
            <a:extLst>
              <a:ext uri="{28A0092B-C50C-407E-A947-70E740481C1C}">
                <a14:useLocalDpi xmlns:a14="http://schemas.microsoft.com/office/drawing/2010/main" val="0"/>
              </a:ext>
            </a:extLst>
          </a:blip>
          <a:stretch>
            <a:fillRect/>
          </a:stretch>
        </p:blipFill>
        <p:spPr>
          <a:xfrm>
            <a:off x="247650" y="130175"/>
            <a:ext cx="990600" cy="196850"/>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12" name="TextBox 11"/>
          <p:cNvSpPr txBox="1"/>
          <p:nvPr>
            <p:custDataLst>
              <p:tags r:id="rId4"/>
            </p:custDataLst>
          </p:nvPr>
        </p:nvSpPr>
        <p:spPr>
          <a:xfrm>
            <a:off x="247650" y="6578600"/>
            <a:ext cx="1841500" cy="152400"/>
          </a:xfrm>
          <a:prstGeom prst="rect">
            <a:avLst/>
          </a:prstGeom>
          <a:noFill/>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b">
            <a:noAutofit/>
          </a:bodyPr>
          <a:lstStyle/>
          <a:p>
            <a:pPr>
              <a:spcBef>
                <a:spcPts val="0"/>
              </a:spcBef>
              <a:spcAft>
                <a:spcPts val="0"/>
              </a:spcAft>
            </a:pPr>
            <a:endParaRPr sz="1000"/>
          </a:p>
        </p:txBody>
      </p:sp>
      <p:sp>
        <p:nvSpPr>
          <p:cNvPr id="13" name="TextBox 12"/>
          <p:cNvSpPr txBox="1"/>
          <p:nvPr>
            <p:custDataLst>
              <p:tags r:id="rId5"/>
            </p:custDataLst>
          </p:nvPr>
        </p:nvSpPr>
        <p:spPr>
          <a:xfrm>
            <a:off x="2032000" y="6578600"/>
            <a:ext cx="5080000" cy="152400"/>
          </a:xfrm>
          <a:prstGeom prst="rect">
            <a:avLst/>
          </a:prstGeom>
          <a:noFill/>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b">
            <a:noAutofit/>
          </a:bodyPr>
          <a:lstStyle/>
          <a:p>
            <a:pPr algn="ctr">
              <a:spcBef>
                <a:spcPts val="0"/>
              </a:spcBef>
              <a:spcAft>
                <a:spcPts val="0"/>
              </a:spcAft>
            </a:pPr>
            <a:r>
              <a:rPr sz="800" smtClean="0"/>
              <a:t>July 17, 2013</a:t>
            </a:r>
            <a:endParaRPr sz="800" dirty="0"/>
          </a:p>
        </p:txBody>
      </p:sp>
      <p:sp>
        <p:nvSpPr>
          <p:cNvPr id="14" name="Title 1"/>
          <p:cNvSpPr>
            <a:spLocks noGrp="1"/>
          </p:cNvSpPr>
          <p:nvPr>
            <p:ph type="title"/>
            <p:custDataLst>
              <p:tags r:id="rId6"/>
            </p:custDataLst>
          </p:nvPr>
        </p:nvSpPr>
        <p:spPr>
          <a:xfrm>
            <a:off x="251520" y="548680"/>
            <a:ext cx="8359775" cy="914400"/>
          </a:xfrm>
          <a:ln w="0"/>
          <a:effectLst/>
          <a:extLst>
            <a:ext uri="{53640926-AAD7-44D8-BBD7-CCE9431645EC}">
              <a14:shadowObscured xmlns:a14="http://schemas.microsoft.com/office/drawing/2010/main"/>
            </a:ext>
          </a:extLst>
        </p:spPr>
        <p:txBody>
          <a:bodyPr wrap="square" lIns="0" tIns="0" rIns="0" bIns="0" anchor="t"/>
          <a:lstStyle/>
          <a:p>
            <a:pPr>
              <a:spcBef>
                <a:spcPts val="0"/>
              </a:spcBef>
              <a:spcAft>
                <a:spcPts val="0"/>
              </a:spcAft>
            </a:pPr>
            <a:r>
              <a:rPr lang="en-US" dirty="0" smtClean="0"/>
              <a:t>ClarityIQ Brochure - ROW</a:t>
            </a:r>
            <a:endParaRPr lang="en-US" dirty="0"/>
          </a:p>
        </p:txBody>
      </p:sp>
      <p:pic>
        <p:nvPicPr>
          <p:cNvPr id="15" name="Picture 2" descr="C:\Users\usd08802\AppData\Local\Temp\SNAGHTMLbd87b9.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3528" y="1370154"/>
            <a:ext cx="4088212" cy="28509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C:\Users\usd08802\AppData\Local\Temp\SNAGHTMLbe6fe5.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52434" y="1385615"/>
            <a:ext cx="3984433" cy="124023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Users\usd08802\AppData\Local\Temp\SNAGHTMLbf432b.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99699" y="3140968"/>
            <a:ext cx="4077260" cy="231903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C:\Users\usd08802\AppData\Local\Temp\SNAGHTML50450a9.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5321" y="724064"/>
            <a:ext cx="8481292" cy="6113223"/>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0"/>
          </p:nvPr>
        </p:nvSpPr>
        <p:spPr/>
        <p:txBody>
          <a:bodyPr/>
          <a:lstStyle/>
          <a:p>
            <a:fld id="{B505C01A-8703-4B2F-B6FB-C435A0E95E69}" type="slidenum">
              <a:rPr lang="en-US" smtClean="0"/>
              <a:pPr/>
              <a:t>23</a:t>
            </a:fld>
            <a:endParaRPr lang="en-US"/>
          </a:p>
        </p:txBody>
      </p:sp>
    </p:spTree>
    <p:custDataLst>
      <p:tags r:id="rId1"/>
    </p:custDataLst>
    <p:extLst>
      <p:ext uri="{BB962C8B-B14F-4D97-AF65-F5344CB8AC3E}">
        <p14:creationId xmlns:p14="http://schemas.microsoft.com/office/powerpoint/2010/main" val="3879368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noFill/>
        <a:effectLst/>
      </p:bgPr>
    </p:bg>
    <p:spTree>
      <p:nvGrpSpPr>
        <p:cNvPr id="1" name=""/>
        <p:cNvGrpSpPr/>
        <p:nvPr/>
      </p:nvGrpSpPr>
      <p:grpSpPr>
        <a:xfrm>
          <a:off x="0" y="0"/>
          <a:ext cx="0" cy="0"/>
          <a:chOff x="0" y="0"/>
          <a:chExt cx="0" cy="0"/>
        </a:xfrm>
      </p:grpSpPr>
      <p:pic>
        <p:nvPicPr>
          <p:cNvPr id="8" name="Picture 7"/>
          <p:cNvPicPr>
            <a:picLocks/>
          </p:cNvPicPr>
          <p:nvPr>
            <p:custDataLst>
              <p:tags r:id="rId2"/>
            </p:custDataLst>
          </p:nvPr>
        </p:nvPicPr>
        <p:blipFill>
          <a:blip r:embed="rId10">
            <a:extLst>
              <a:ext uri="{28A0092B-C50C-407E-A947-70E740481C1C}">
                <a14:useLocalDpi xmlns:a14="http://schemas.microsoft.com/office/drawing/2010/main" val="0"/>
              </a:ext>
            </a:extLst>
          </a:blip>
          <a:stretch>
            <a:fillRect/>
          </a:stretch>
        </p:blipFill>
        <p:spPr>
          <a:xfrm>
            <a:off x="0" y="0"/>
            <a:ext cx="9144000" cy="457200"/>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9" name="Picture 8"/>
          <p:cNvPicPr>
            <a:picLocks/>
          </p:cNvPicPr>
          <p:nvPr>
            <p:custDataLst>
              <p:tags r:id="rId3"/>
            </p:custDataLst>
          </p:nvPr>
        </p:nvPicPr>
        <p:blipFill>
          <a:blip r:embed="rId11" cstate="print">
            <a:extLst>
              <a:ext uri="{28A0092B-C50C-407E-A947-70E740481C1C}">
                <a14:useLocalDpi xmlns:a14="http://schemas.microsoft.com/office/drawing/2010/main" val="0"/>
              </a:ext>
            </a:extLst>
          </a:blip>
          <a:stretch>
            <a:fillRect/>
          </a:stretch>
        </p:blipFill>
        <p:spPr>
          <a:xfrm>
            <a:off x="247650" y="130175"/>
            <a:ext cx="990600" cy="196850"/>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11" name="TextBox 10"/>
          <p:cNvSpPr txBox="1"/>
          <p:nvPr>
            <p:custDataLst>
              <p:tags r:id="rId4"/>
            </p:custDataLst>
          </p:nvPr>
        </p:nvSpPr>
        <p:spPr>
          <a:xfrm>
            <a:off x="247650" y="6578600"/>
            <a:ext cx="1841500" cy="152400"/>
          </a:xfrm>
          <a:prstGeom prst="rect">
            <a:avLst/>
          </a:prstGeom>
          <a:noFill/>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b">
            <a:noAutofit/>
          </a:bodyPr>
          <a:lstStyle/>
          <a:p>
            <a:pPr>
              <a:spcBef>
                <a:spcPts val="0"/>
              </a:spcBef>
              <a:spcAft>
                <a:spcPts val="0"/>
              </a:spcAft>
            </a:pPr>
            <a:endParaRPr sz="1000"/>
          </a:p>
        </p:txBody>
      </p:sp>
      <p:sp>
        <p:nvSpPr>
          <p:cNvPr id="12" name="TextBox 11"/>
          <p:cNvSpPr txBox="1"/>
          <p:nvPr>
            <p:custDataLst>
              <p:tags r:id="rId5"/>
            </p:custDataLst>
          </p:nvPr>
        </p:nvSpPr>
        <p:spPr>
          <a:xfrm>
            <a:off x="2032000" y="6578600"/>
            <a:ext cx="5080000" cy="152400"/>
          </a:xfrm>
          <a:prstGeom prst="rect">
            <a:avLst/>
          </a:prstGeom>
          <a:noFill/>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b">
            <a:noAutofit/>
          </a:bodyPr>
          <a:lstStyle/>
          <a:p>
            <a:pPr algn="ctr">
              <a:spcBef>
                <a:spcPts val="0"/>
              </a:spcBef>
              <a:spcAft>
                <a:spcPts val="0"/>
              </a:spcAft>
            </a:pPr>
            <a:r>
              <a:rPr sz="800" smtClean="0"/>
              <a:t>July 17, 2013</a:t>
            </a:r>
            <a:endParaRPr sz="800" dirty="0"/>
          </a:p>
        </p:txBody>
      </p:sp>
      <p:sp>
        <p:nvSpPr>
          <p:cNvPr id="13" name="Title 1"/>
          <p:cNvSpPr>
            <a:spLocks noGrp="1"/>
          </p:cNvSpPr>
          <p:nvPr>
            <p:ph type="title"/>
            <p:custDataLst>
              <p:tags r:id="rId6"/>
            </p:custDataLst>
          </p:nvPr>
        </p:nvSpPr>
        <p:spPr>
          <a:xfrm>
            <a:off x="392113" y="565150"/>
            <a:ext cx="8359775" cy="914400"/>
          </a:xfrm>
          <a:ln w="0"/>
          <a:effectLst/>
          <a:extLst>
            <a:ext uri="{53640926-AAD7-44D8-BBD7-CCE9431645EC}">
              <a14:shadowObscured xmlns:a14="http://schemas.microsoft.com/office/drawing/2010/main"/>
            </a:ext>
          </a:extLst>
        </p:spPr>
        <p:txBody>
          <a:bodyPr wrap="square" lIns="0" tIns="0" rIns="0" bIns="0" anchor="t"/>
          <a:lstStyle/>
          <a:p>
            <a:pPr>
              <a:spcBef>
                <a:spcPts val="0"/>
              </a:spcBef>
              <a:spcAft>
                <a:spcPts val="0"/>
              </a:spcAft>
            </a:pPr>
            <a:r>
              <a:rPr lang="en-US" dirty="0" smtClean="0"/>
              <a:t>Messaging Summary</a:t>
            </a:r>
            <a:endParaRPr lang="en-US" dirty="0"/>
          </a:p>
        </p:txBody>
      </p:sp>
      <p:sp>
        <p:nvSpPr>
          <p:cNvPr id="14" name="Text Placeholder 2"/>
          <p:cNvSpPr>
            <a:spLocks noGrp="1"/>
          </p:cNvSpPr>
          <p:nvPr>
            <p:ph type="body" idx="1"/>
            <p:custDataLst>
              <p:tags r:id="rId7"/>
            </p:custDataLst>
          </p:nvPr>
        </p:nvSpPr>
        <p:spPr>
          <a:xfrm>
            <a:off x="251520" y="4941168"/>
            <a:ext cx="8676456" cy="1368152"/>
          </a:xfrm>
          <a:ln w="0"/>
          <a:effectLst/>
          <a:extLst>
            <a:ext uri="{53640926-AAD7-44D8-BBD7-CCE9431645EC}">
              <a14:shadowObscured xmlns:a14="http://schemas.microsoft.com/office/drawing/2010/main"/>
            </a:ext>
          </a:extLst>
        </p:spPr>
        <p:txBody>
          <a:bodyPr wrap="square" lIns="0" tIns="0" rIns="0" bIns="0"/>
          <a:lstStyle/>
          <a:p>
            <a:r>
              <a:rPr lang="en-US" sz="1800" dirty="0" smtClean="0"/>
              <a:t>Note:  The words “settings” and “levels” REALLY help… as in</a:t>
            </a:r>
          </a:p>
          <a:p>
            <a:pPr lvl="1"/>
            <a:r>
              <a:rPr lang="en-US" sz="1800" dirty="0" smtClean="0"/>
              <a:t>Clarity has lower dose settings that Xper (default)</a:t>
            </a:r>
          </a:p>
          <a:p>
            <a:pPr lvl="1"/>
            <a:r>
              <a:rPr lang="en-US" sz="1800" dirty="0" smtClean="0"/>
              <a:t>Clarity uses lower dose levels due to its image processing (ClarityIQ)</a:t>
            </a:r>
            <a:endParaRPr lang="en-US" sz="1800" dirty="0"/>
          </a:p>
        </p:txBody>
      </p:sp>
      <p:graphicFrame>
        <p:nvGraphicFramePr>
          <p:cNvPr id="15" name="Table 14"/>
          <p:cNvGraphicFramePr>
            <a:graphicFrameLocks noGrp="1"/>
          </p:cNvGraphicFramePr>
          <p:nvPr>
            <p:custDataLst>
              <p:tags r:id="rId8"/>
            </p:custDataLst>
            <p:extLst/>
          </p:nvPr>
        </p:nvGraphicFramePr>
        <p:xfrm>
          <a:off x="323528" y="1268760"/>
          <a:ext cx="8424936" cy="3416032"/>
        </p:xfrm>
        <a:graphic>
          <a:graphicData uri="http://schemas.openxmlformats.org/drawingml/2006/table">
            <a:tbl>
              <a:tblPr firstRow="1" bandRow="1">
                <a:tableStyleId>{5C22544A-7EE6-4342-B048-85BDC9FD1C3A}</a:tableStyleId>
              </a:tblPr>
              <a:tblGrid>
                <a:gridCol w="3990759"/>
                <a:gridCol w="4434177"/>
              </a:tblGrid>
              <a:tr h="432048">
                <a:tc>
                  <a:txBody>
                    <a:bodyPr/>
                    <a:lstStyle/>
                    <a:p>
                      <a:r>
                        <a:rPr lang="en-US" sz="1400" dirty="0" smtClean="0"/>
                        <a:t>Things we DON’T</a:t>
                      </a:r>
                      <a:r>
                        <a:rPr lang="en-US" sz="1400" baseline="0" dirty="0" smtClean="0"/>
                        <a:t> say/do…</a:t>
                      </a:r>
                      <a:endParaRPr lang="en-US" sz="1400" dirty="0"/>
                    </a:p>
                  </a:txBody>
                  <a:tcPr/>
                </a:tc>
                <a:tc>
                  <a:txBody>
                    <a:bodyPr/>
                    <a:lstStyle/>
                    <a:p>
                      <a:r>
                        <a:rPr lang="en-US" sz="1400" dirty="0" smtClean="0"/>
                        <a:t>Things</a:t>
                      </a:r>
                      <a:r>
                        <a:rPr lang="en-US" sz="1400" baseline="0" dirty="0" smtClean="0"/>
                        <a:t> we DO say/do…</a:t>
                      </a:r>
                      <a:endParaRPr lang="en-US" sz="1400" dirty="0"/>
                    </a:p>
                  </a:txBody>
                  <a:tcPr/>
                </a:tc>
              </a:tr>
              <a:tr h="576064">
                <a:tc>
                  <a:txBody>
                    <a:bodyPr/>
                    <a:lstStyle/>
                    <a:p>
                      <a:r>
                        <a:rPr lang="en-US" sz="1400" dirty="0" smtClean="0"/>
                        <a:t>Superb images at</a:t>
                      </a:r>
                      <a:r>
                        <a:rPr lang="en-US" sz="1400" baseline="0" dirty="0" smtClean="0"/>
                        <a:t> 73% less dose</a:t>
                      </a:r>
                      <a:endParaRPr lang="en-US" sz="1400" dirty="0"/>
                    </a:p>
                  </a:txBody>
                  <a:tcPr/>
                </a:tc>
                <a:tc>
                  <a:txBody>
                    <a:bodyPr/>
                    <a:lstStyle/>
                    <a:p>
                      <a:r>
                        <a:rPr lang="en-US" sz="1400" dirty="0" smtClean="0"/>
                        <a:t>Excellent</a:t>
                      </a:r>
                      <a:r>
                        <a:rPr lang="en-US" sz="1400" baseline="0" dirty="0" smtClean="0"/>
                        <a:t> visibility at ultra low dose levels with patients of any size</a:t>
                      </a:r>
                      <a:endParaRPr lang="en-US" sz="1400" dirty="0"/>
                    </a:p>
                  </a:txBody>
                  <a:tcPr/>
                </a:tc>
              </a:tr>
              <a:tr h="576064">
                <a:tc>
                  <a:txBody>
                    <a:bodyPr/>
                    <a:lstStyle/>
                    <a:p>
                      <a:r>
                        <a:rPr lang="en-US" sz="1400" dirty="0" smtClean="0"/>
                        <a:t>Industry-leading</a:t>
                      </a:r>
                      <a:r>
                        <a:rPr lang="en-US" sz="1400" baseline="0" dirty="0" smtClean="0"/>
                        <a:t> image quality at a fraction of the dose</a:t>
                      </a:r>
                      <a:endParaRPr lang="en-US" sz="1400" dirty="0"/>
                    </a:p>
                  </a:txBody>
                  <a:tcPr/>
                </a:tc>
                <a:tc>
                  <a:txBody>
                    <a:bodyPr/>
                    <a:lstStyle/>
                    <a:p>
                      <a:r>
                        <a:rPr lang="en-US" sz="1400" dirty="0" smtClean="0"/>
                        <a:t>Expands treatment options – enables longer procedures to treat</a:t>
                      </a:r>
                      <a:r>
                        <a:rPr lang="en-US" sz="1400" baseline="0" dirty="0" smtClean="0"/>
                        <a:t> obese and high risk patients with confidence</a:t>
                      </a:r>
                      <a:endParaRPr lang="en-US" sz="1400" dirty="0"/>
                    </a:p>
                  </a:txBody>
                  <a:tcPr/>
                </a:tc>
              </a:tr>
              <a:tr h="576064">
                <a:tc>
                  <a:txBody>
                    <a:bodyPr/>
                    <a:lstStyle/>
                    <a:p>
                      <a:r>
                        <a:rPr lang="en-US" sz="1400" dirty="0" smtClean="0"/>
                        <a:t>Show Xper vs. Clarity in side-by-side</a:t>
                      </a:r>
                      <a:r>
                        <a:rPr lang="en-US" sz="1400" baseline="0" dirty="0" smtClean="0"/>
                        <a:t> comparison with dose values…</a:t>
                      </a:r>
                      <a:endParaRPr lang="en-US" sz="1400" dirty="0"/>
                    </a:p>
                  </a:txBody>
                  <a:tcPr/>
                </a:tc>
                <a:tc>
                  <a:txBody>
                    <a:bodyPr/>
                    <a:lstStyle/>
                    <a:p>
                      <a:r>
                        <a:rPr lang="en-US" sz="1400" dirty="0" smtClean="0"/>
                        <a:t>Show Xper vs. Clarity to highlight details of image</a:t>
                      </a:r>
                      <a:r>
                        <a:rPr lang="en-US" sz="1400" baseline="0" dirty="0" smtClean="0"/>
                        <a:t> processing differences.  (PowerPoint, iQualizer)…</a:t>
                      </a:r>
                    </a:p>
                    <a:p>
                      <a:r>
                        <a:rPr lang="en-US" sz="1400" baseline="0" dirty="0" smtClean="0"/>
                        <a:t>Show Clarity images with dose values and let customer judge IQ….</a:t>
                      </a:r>
                      <a:endParaRPr lang="en-US" sz="1400" dirty="0"/>
                    </a:p>
                  </a:txBody>
                  <a:tcPr/>
                </a:tc>
              </a:tr>
              <a:tr h="576064">
                <a:tc>
                  <a:txBody>
                    <a:bodyPr/>
                    <a:lstStyle/>
                    <a:p>
                      <a:r>
                        <a:rPr lang="en-US" sz="1400" dirty="0" smtClean="0"/>
                        <a:t>Pass out “off label claim” peer-reviewed clinical papers</a:t>
                      </a:r>
                      <a:r>
                        <a:rPr lang="en-US" sz="1400" baseline="0" dirty="0" smtClean="0"/>
                        <a:t> through our Sales/Marketing</a:t>
                      </a:r>
                      <a:endParaRPr lang="en-US" sz="1400" dirty="0"/>
                    </a:p>
                  </a:txBody>
                  <a:tcPr/>
                </a:tc>
                <a:tc>
                  <a:txBody>
                    <a:bodyPr/>
                    <a:lstStyle/>
                    <a:p>
                      <a:r>
                        <a:rPr lang="en-US" sz="1400" dirty="0" smtClean="0"/>
                        <a:t>Provide “off label claim”, published, peer reviewed</a:t>
                      </a:r>
                      <a:r>
                        <a:rPr lang="en-US" sz="1400" baseline="0" dirty="0" smtClean="0"/>
                        <a:t> clinical papers via compliant FDA “Good Reprints” policy…</a:t>
                      </a:r>
                      <a:endParaRPr lang="en-US" sz="1400" dirty="0"/>
                    </a:p>
                  </a:txBody>
                  <a:tcPr/>
                </a:tc>
              </a:tr>
            </a:tbl>
          </a:graphicData>
        </a:graphic>
      </p:graphicFrame>
      <p:sp>
        <p:nvSpPr>
          <p:cNvPr id="2" name="Slide Number Placeholder 1"/>
          <p:cNvSpPr>
            <a:spLocks noGrp="1"/>
          </p:cNvSpPr>
          <p:nvPr>
            <p:ph type="sldNum" sz="quarter" idx="10"/>
          </p:nvPr>
        </p:nvSpPr>
        <p:spPr/>
        <p:txBody>
          <a:bodyPr/>
          <a:lstStyle/>
          <a:p>
            <a:fld id="{6448179D-2D8D-4884-930F-A56D18115D70}" type="slidenum">
              <a:rPr lang="en-US" smtClean="0"/>
              <a:pPr/>
              <a:t>24</a:t>
            </a:fld>
            <a:endParaRPr lang="en-US"/>
          </a:p>
        </p:txBody>
      </p:sp>
    </p:spTree>
    <p:custDataLst>
      <p:tags r:id="rId1"/>
    </p:custDataLst>
    <p:extLst>
      <p:ext uri="{BB962C8B-B14F-4D97-AF65-F5344CB8AC3E}">
        <p14:creationId xmlns:p14="http://schemas.microsoft.com/office/powerpoint/2010/main" val="31366229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noFill/>
        <a:effectLst/>
      </p:bgPr>
    </p:bg>
    <p:spTree>
      <p:nvGrpSpPr>
        <p:cNvPr id="1" name=""/>
        <p:cNvGrpSpPr/>
        <p:nvPr/>
      </p:nvGrpSpPr>
      <p:grpSpPr>
        <a:xfrm>
          <a:off x="0" y="0"/>
          <a:ext cx="0" cy="0"/>
          <a:chOff x="0" y="0"/>
          <a:chExt cx="0" cy="0"/>
        </a:xfrm>
      </p:grpSpPr>
      <p:pic>
        <p:nvPicPr>
          <p:cNvPr id="10" name="Picture 9"/>
          <p:cNvPicPr>
            <a:picLocks/>
          </p:cNvPicPr>
          <p:nvPr>
            <p:custDataLst>
              <p:tags r:id="rId2"/>
            </p:custDataLst>
          </p:nvPr>
        </p:nvPicPr>
        <p:blipFill>
          <a:blip r:embed="rId10">
            <a:extLst>
              <a:ext uri="{28A0092B-C50C-407E-A947-70E740481C1C}">
                <a14:useLocalDpi xmlns:a14="http://schemas.microsoft.com/office/drawing/2010/main" val="0"/>
              </a:ext>
            </a:extLst>
          </a:blip>
          <a:stretch>
            <a:fillRect/>
          </a:stretch>
        </p:blipFill>
        <p:spPr>
          <a:xfrm>
            <a:off x="0" y="0"/>
            <a:ext cx="9144000" cy="457200"/>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11" name="Picture 10"/>
          <p:cNvPicPr>
            <a:picLocks/>
          </p:cNvPicPr>
          <p:nvPr>
            <p:custDataLst>
              <p:tags r:id="rId3"/>
            </p:custDataLst>
          </p:nvPr>
        </p:nvPicPr>
        <p:blipFill>
          <a:blip r:embed="rId11" cstate="print">
            <a:extLst>
              <a:ext uri="{28A0092B-C50C-407E-A947-70E740481C1C}">
                <a14:useLocalDpi xmlns:a14="http://schemas.microsoft.com/office/drawing/2010/main" val="0"/>
              </a:ext>
            </a:extLst>
          </a:blip>
          <a:stretch>
            <a:fillRect/>
          </a:stretch>
        </p:blipFill>
        <p:spPr>
          <a:xfrm>
            <a:off x="247650" y="130175"/>
            <a:ext cx="990600" cy="196850"/>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13" name="TextBox 12"/>
          <p:cNvSpPr txBox="1"/>
          <p:nvPr>
            <p:custDataLst>
              <p:tags r:id="rId4"/>
            </p:custDataLst>
          </p:nvPr>
        </p:nvSpPr>
        <p:spPr>
          <a:xfrm>
            <a:off x="247650" y="6578600"/>
            <a:ext cx="1841500" cy="152400"/>
          </a:xfrm>
          <a:prstGeom prst="rect">
            <a:avLst/>
          </a:prstGeom>
          <a:noFill/>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b">
            <a:noAutofit/>
          </a:bodyPr>
          <a:lstStyle/>
          <a:p>
            <a:pPr>
              <a:spcBef>
                <a:spcPts val="0"/>
              </a:spcBef>
              <a:spcAft>
                <a:spcPts val="0"/>
              </a:spcAft>
            </a:pPr>
            <a:endParaRPr sz="1000"/>
          </a:p>
        </p:txBody>
      </p:sp>
      <p:sp>
        <p:nvSpPr>
          <p:cNvPr id="14" name="TextBox 13"/>
          <p:cNvSpPr txBox="1"/>
          <p:nvPr>
            <p:custDataLst>
              <p:tags r:id="rId5"/>
            </p:custDataLst>
          </p:nvPr>
        </p:nvSpPr>
        <p:spPr>
          <a:xfrm>
            <a:off x="2032000" y="6578600"/>
            <a:ext cx="5080000" cy="152400"/>
          </a:xfrm>
          <a:prstGeom prst="rect">
            <a:avLst/>
          </a:prstGeom>
          <a:noFill/>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b">
            <a:noAutofit/>
          </a:bodyPr>
          <a:lstStyle/>
          <a:p>
            <a:pPr algn="ctr">
              <a:spcBef>
                <a:spcPts val="0"/>
              </a:spcBef>
              <a:spcAft>
                <a:spcPts val="0"/>
              </a:spcAft>
            </a:pPr>
            <a:r>
              <a:rPr sz="800" smtClean="0"/>
              <a:t>July 17, 2013</a:t>
            </a:r>
            <a:endParaRPr sz="800" dirty="0"/>
          </a:p>
        </p:txBody>
      </p:sp>
      <p:sp>
        <p:nvSpPr>
          <p:cNvPr id="15" name="Title 1"/>
          <p:cNvSpPr>
            <a:spLocks noGrp="1"/>
          </p:cNvSpPr>
          <p:nvPr>
            <p:ph type="title"/>
            <p:custDataLst>
              <p:tags r:id="rId6"/>
            </p:custDataLst>
          </p:nvPr>
        </p:nvSpPr>
        <p:spPr>
          <a:xfrm>
            <a:off x="410072" y="548680"/>
            <a:ext cx="8359775" cy="914400"/>
          </a:xfrm>
          <a:ln w="0"/>
          <a:effectLst/>
          <a:extLst>
            <a:ext uri="{53640926-AAD7-44D8-BBD7-CCE9431645EC}">
              <a14:shadowObscured xmlns:a14="http://schemas.microsoft.com/office/drawing/2010/main"/>
            </a:ext>
          </a:extLst>
        </p:spPr>
        <p:txBody>
          <a:bodyPr wrap="square" lIns="0" tIns="0" rIns="0" bIns="0" anchor="t"/>
          <a:lstStyle/>
          <a:p>
            <a:pPr>
              <a:spcBef>
                <a:spcPts val="0"/>
              </a:spcBef>
              <a:spcAft>
                <a:spcPts val="0"/>
              </a:spcAft>
            </a:pPr>
            <a:r>
              <a:rPr lang="en-US" sz="2800" dirty="0" smtClean="0"/>
              <a:t>Key Tool:  ClarityIQ Brochure</a:t>
            </a:r>
            <a:endParaRPr lang="en-US" sz="2800" dirty="0"/>
          </a:p>
        </p:txBody>
      </p:sp>
      <p:sp>
        <p:nvSpPr>
          <p:cNvPr id="16" name="Text Placeholder 2"/>
          <p:cNvSpPr>
            <a:spLocks noGrp="1"/>
          </p:cNvSpPr>
          <p:nvPr>
            <p:ph type="body" idx="1"/>
            <p:custDataLst>
              <p:tags r:id="rId7"/>
            </p:custDataLst>
          </p:nvPr>
        </p:nvSpPr>
        <p:spPr>
          <a:xfrm>
            <a:off x="392113" y="1714500"/>
            <a:ext cx="8359775" cy="4381500"/>
          </a:xfrm>
          <a:ln w="0"/>
          <a:effectLst/>
          <a:extLst>
            <a:ext uri="{53640926-AAD7-44D8-BBD7-CCE9431645EC}">
              <a14:shadowObscured xmlns:a14="http://schemas.microsoft.com/office/drawing/2010/main"/>
            </a:ext>
          </a:extLst>
        </p:spPr>
        <p:txBody>
          <a:bodyPr wrap="square" lIns="0" tIns="0" rIns="0" bIns="0"/>
          <a:lstStyle/>
          <a:p>
            <a:endParaRPr lang="en-US" dirty="0"/>
          </a:p>
        </p:txBody>
      </p:sp>
      <p:pic>
        <p:nvPicPr>
          <p:cNvPr id="17" name="Picture 4" descr="C:\Users\usd08802\AppData\Local\Temp\SNAGHTML8d277f.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5536" y="1308241"/>
            <a:ext cx="4886780" cy="154205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9_" descr="C:\Users\usd08802\AppData\Local\Temp\SNAGHTMLa03574.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43608" y="2980556"/>
            <a:ext cx="4829175" cy="9525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3" descr="C:\Users\usd08802\AppData\Local\Temp\SNAGHTMLa4c248.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987824" y="3933056"/>
            <a:ext cx="5600700" cy="260985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7"/>
          <p:cNvPicPr>
            <a:picLocks noChangeAspect="1" noChangeArrowheads="1"/>
          </p:cNvPicPr>
          <p:nvPr>
            <p:custDataLst>
              <p:tags r:id="rId8"/>
            </p:custDataLst>
          </p:nvPr>
        </p:nvPicPr>
        <p:blipFill>
          <a:blip r:embed="rId15">
            <a:extLst>
              <a:ext uri="{28A0092B-C50C-407E-A947-70E740481C1C}">
                <a14:useLocalDpi xmlns:a14="http://schemas.microsoft.com/office/drawing/2010/main" val="0"/>
              </a:ext>
            </a:extLst>
          </a:blip>
          <a:srcRect/>
          <a:stretch>
            <a:fillRect/>
          </a:stretch>
        </p:blipFill>
        <p:spPr bwMode="auto">
          <a:xfrm>
            <a:off x="6507969" y="50786"/>
            <a:ext cx="2080555" cy="280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0"/>
          </p:nvPr>
        </p:nvSpPr>
        <p:spPr/>
        <p:txBody>
          <a:bodyPr/>
          <a:lstStyle/>
          <a:p>
            <a:fld id="{6448179D-2D8D-4884-930F-A56D18115D70}" type="slidenum">
              <a:rPr lang="en-US" smtClean="0"/>
              <a:pPr/>
              <a:t>25</a:t>
            </a:fld>
            <a:endParaRPr lang="en-US"/>
          </a:p>
        </p:txBody>
      </p:sp>
    </p:spTree>
    <p:custDataLst>
      <p:tags r:id="rId1"/>
    </p:custDataLst>
    <p:extLst>
      <p:ext uri="{BB962C8B-B14F-4D97-AF65-F5344CB8AC3E}">
        <p14:creationId xmlns:p14="http://schemas.microsoft.com/office/powerpoint/2010/main" val="41423004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noFill/>
        <a:effectLst/>
      </p:bgPr>
    </p:bg>
    <p:spTree>
      <p:nvGrpSpPr>
        <p:cNvPr id="1" name=""/>
        <p:cNvGrpSpPr/>
        <p:nvPr/>
      </p:nvGrpSpPr>
      <p:grpSpPr>
        <a:xfrm>
          <a:off x="0" y="0"/>
          <a:ext cx="0" cy="0"/>
          <a:chOff x="0" y="0"/>
          <a:chExt cx="0" cy="0"/>
        </a:xfrm>
      </p:grpSpPr>
      <p:pic>
        <p:nvPicPr>
          <p:cNvPr id="8" name="Picture 7"/>
          <p:cNvPicPr>
            <a:picLocks/>
          </p:cNvPicPr>
          <p:nvPr>
            <p:custDataLst>
              <p:tags r:id="rId2"/>
            </p:custDataLst>
          </p:nvPr>
        </p:nvPicPr>
        <p:blipFill>
          <a:blip r:embed="rId10">
            <a:extLst>
              <a:ext uri="{28A0092B-C50C-407E-A947-70E740481C1C}">
                <a14:useLocalDpi xmlns:a14="http://schemas.microsoft.com/office/drawing/2010/main" val="0"/>
              </a:ext>
            </a:extLst>
          </a:blip>
          <a:stretch>
            <a:fillRect/>
          </a:stretch>
        </p:blipFill>
        <p:spPr>
          <a:xfrm>
            <a:off x="0" y="0"/>
            <a:ext cx="9144000" cy="457200"/>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9" name="Picture 8"/>
          <p:cNvPicPr>
            <a:picLocks/>
          </p:cNvPicPr>
          <p:nvPr>
            <p:custDataLst>
              <p:tags r:id="rId3"/>
            </p:custDataLst>
          </p:nvPr>
        </p:nvPicPr>
        <p:blipFill>
          <a:blip r:embed="rId11" cstate="print">
            <a:extLst>
              <a:ext uri="{28A0092B-C50C-407E-A947-70E740481C1C}">
                <a14:useLocalDpi xmlns:a14="http://schemas.microsoft.com/office/drawing/2010/main" val="0"/>
              </a:ext>
            </a:extLst>
          </a:blip>
          <a:stretch>
            <a:fillRect/>
          </a:stretch>
        </p:blipFill>
        <p:spPr>
          <a:xfrm>
            <a:off x="247650" y="130175"/>
            <a:ext cx="990600" cy="196850"/>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11" name="TextBox 10"/>
          <p:cNvSpPr txBox="1"/>
          <p:nvPr>
            <p:custDataLst>
              <p:tags r:id="rId4"/>
            </p:custDataLst>
          </p:nvPr>
        </p:nvSpPr>
        <p:spPr>
          <a:xfrm>
            <a:off x="247650" y="6578600"/>
            <a:ext cx="1841500" cy="152400"/>
          </a:xfrm>
          <a:prstGeom prst="rect">
            <a:avLst/>
          </a:prstGeom>
          <a:noFill/>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b">
            <a:noAutofit/>
          </a:bodyPr>
          <a:lstStyle/>
          <a:p>
            <a:pPr>
              <a:spcBef>
                <a:spcPts val="0"/>
              </a:spcBef>
              <a:spcAft>
                <a:spcPts val="0"/>
              </a:spcAft>
            </a:pPr>
            <a:endParaRPr sz="1000"/>
          </a:p>
        </p:txBody>
      </p:sp>
      <p:sp>
        <p:nvSpPr>
          <p:cNvPr id="12" name="TextBox 11"/>
          <p:cNvSpPr txBox="1"/>
          <p:nvPr>
            <p:custDataLst>
              <p:tags r:id="rId5"/>
            </p:custDataLst>
          </p:nvPr>
        </p:nvSpPr>
        <p:spPr>
          <a:xfrm>
            <a:off x="2032000" y="6578600"/>
            <a:ext cx="5080000" cy="152400"/>
          </a:xfrm>
          <a:prstGeom prst="rect">
            <a:avLst/>
          </a:prstGeom>
          <a:noFill/>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b">
            <a:noAutofit/>
          </a:bodyPr>
          <a:lstStyle/>
          <a:p>
            <a:pPr algn="ctr">
              <a:spcBef>
                <a:spcPts val="0"/>
              </a:spcBef>
              <a:spcAft>
                <a:spcPts val="0"/>
              </a:spcAft>
            </a:pPr>
            <a:r>
              <a:rPr sz="800" smtClean="0"/>
              <a:t>July 17, 2013</a:t>
            </a:r>
            <a:endParaRPr sz="800" dirty="0"/>
          </a:p>
        </p:txBody>
      </p:sp>
      <p:sp>
        <p:nvSpPr>
          <p:cNvPr id="13" name="Title 1"/>
          <p:cNvSpPr>
            <a:spLocks noGrp="1"/>
          </p:cNvSpPr>
          <p:nvPr>
            <p:ph type="title"/>
            <p:custDataLst>
              <p:tags r:id="rId6"/>
            </p:custDataLst>
          </p:nvPr>
        </p:nvSpPr>
        <p:spPr>
          <a:xfrm>
            <a:off x="392113" y="565150"/>
            <a:ext cx="8359775" cy="914400"/>
          </a:xfrm>
          <a:ln w="0"/>
          <a:effectLst/>
          <a:extLst>
            <a:ext uri="{53640926-AAD7-44D8-BBD7-CCE9431645EC}">
              <a14:shadowObscured xmlns:a14="http://schemas.microsoft.com/office/drawing/2010/main"/>
            </a:ext>
          </a:extLst>
        </p:spPr>
        <p:txBody>
          <a:bodyPr wrap="square" lIns="0" tIns="0" rIns="0" bIns="0" anchor="t"/>
          <a:lstStyle/>
          <a:p>
            <a:pPr>
              <a:spcBef>
                <a:spcPts val="0"/>
              </a:spcBef>
              <a:spcAft>
                <a:spcPts val="0"/>
              </a:spcAft>
            </a:pPr>
            <a:r>
              <a:rPr lang="en-US" sz="3200" dirty="0" smtClean="0"/>
              <a:t>Key tool:   Phantom tests</a:t>
            </a:r>
            <a:endParaRPr lang="en-US" dirty="0"/>
          </a:p>
        </p:txBody>
      </p:sp>
      <p:pic>
        <p:nvPicPr>
          <p:cNvPr id="14" name="Picture 2" descr="C:\Users\usd08802\AppData\Local\Temp\SNAGHTMLa7758f.PNG"/>
          <p:cNvPicPr>
            <a:picLocks noChangeAspect="1" noChangeArrowheads="1"/>
          </p:cNvPicPr>
          <p:nvPr>
            <p:custDataLst>
              <p:tags r:id="rId7"/>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4644009" y="1196752"/>
            <a:ext cx="4176464" cy="2008782"/>
          </a:xfrm>
          <a:prstGeom prst="rect">
            <a:avLst/>
          </a:prstGeom>
          <a:noFill/>
          <a:extLst>
            <a:ext uri="{909E8E84-426E-40DD-AFC4-6F175D3DCCD1}">
              <a14:hiddenFill xmlns:a14="http://schemas.microsoft.com/office/drawing/2010/main">
                <a:solidFill>
                  <a:srgbClr val="FFFFFF"/>
                </a:solidFill>
              </a14:hiddenFill>
            </a:ext>
          </a:extLst>
        </p:spPr>
      </p:pic>
      <p:sp>
        <p:nvSpPr>
          <p:cNvPr id="15" name="Text Placeholder 4"/>
          <p:cNvSpPr>
            <a:spLocks noGrp="1"/>
          </p:cNvSpPr>
          <p:nvPr>
            <p:ph type="body" idx="1"/>
            <p:custDataLst>
              <p:tags r:id="rId8"/>
            </p:custDataLst>
          </p:nvPr>
        </p:nvSpPr>
        <p:spPr>
          <a:xfrm>
            <a:off x="392113" y="1714500"/>
            <a:ext cx="4107879" cy="4381500"/>
          </a:xfrm>
          <a:ln w="0"/>
          <a:effectLst/>
          <a:extLst>
            <a:ext uri="{53640926-AAD7-44D8-BBD7-CCE9431645EC}">
              <a14:shadowObscured xmlns:a14="http://schemas.microsoft.com/office/drawing/2010/main"/>
            </a:ext>
          </a:extLst>
        </p:spPr>
        <p:txBody>
          <a:bodyPr wrap="square" lIns="0" tIns="0" rIns="0" bIns="0"/>
          <a:lstStyle/>
          <a:p>
            <a:r>
              <a:rPr lang="en-US" sz="1800" dirty="0" smtClean="0"/>
              <a:t>Compare Xper and Clarity</a:t>
            </a:r>
          </a:p>
          <a:p>
            <a:r>
              <a:rPr lang="en-US" sz="1800" dirty="0" smtClean="0"/>
              <a:t>Standardized IEC test with</a:t>
            </a:r>
          </a:p>
          <a:p>
            <a:pPr lvl="1"/>
            <a:r>
              <a:rPr lang="en-US" sz="1800" dirty="0" smtClean="0"/>
              <a:t>X-axis:  Equivalent Patient Thickness</a:t>
            </a:r>
          </a:p>
          <a:p>
            <a:pPr lvl="1"/>
            <a:r>
              <a:rPr lang="en-US" sz="1800" dirty="0" smtClean="0"/>
              <a:t>Y-axis:  Patient Entrance Dose </a:t>
            </a:r>
          </a:p>
          <a:p>
            <a:r>
              <a:rPr lang="en-US" sz="1800" dirty="0" smtClean="0"/>
              <a:t>Part of FDA filing “data”</a:t>
            </a:r>
            <a:endParaRPr lang="en-US" sz="1800" dirty="0"/>
          </a:p>
        </p:txBody>
      </p:sp>
      <p:sp>
        <p:nvSpPr>
          <p:cNvPr id="2" name="Slide Number Placeholder 1"/>
          <p:cNvSpPr>
            <a:spLocks noGrp="1"/>
          </p:cNvSpPr>
          <p:nvPr>
            <p:ph type="sldNum" sz="quarter" idx="10"/>
          </p:nvPr>
        </p:nvSpPr>
        <p:spPr/>
        <p:txBody>
          <a:bodyPr/>
          <a:lstStyle/>
          <a:p>
            <a:fld id="{6448179D-2D8D-4884-930F-A56D18115D70}" type="slidenum">
              <a:rPr lang="en-US" smtClean="0"/>
              <a:pPr/>
              <a:t>26</a:t>
            </a:fld>
            <a:endParaRPr lang="en-US"/>
          </a:p>
        </p:txBody>
      </p:sp>
    </p:spTree>
    <p:custDataLst>
      <p:tags r:id="rId1"/>
    </p:custDataLst>
    <p:extLst>
      <p:ext uri="{BB962C8B-B14F-4D97-AF65-F5344CB8AC3E}">
        <p14:creationId xmlns:p14="http://schemas.microsoft.com/office/powerpoint/2010/main" val="5362003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noFill/>
        <a:effectLst/>
      </p:bgPr>
    </p:bg>
    <p:spTree>
      <p:nvGrpSpPr>
        <p:cNvPr id="1" name=""/>
        <p:cNvGrpSpPr/>
        <p:nvPr/>
      </p:nvGrpSpPr>
      <p:grpSpPr>
        <a:xfrm>
          <a:off x="0" y="0"/>
          <a:ext cx="0" cy="0"/>
          <a:chOff x="0" y="0"/>
          <a:chExt cx="0" cy="0"/>
        </a:xfrm>
      </p:grpSpPr>
      <p:pic>
        <p:nvPicPr>
          <p:cNvPr id="7" name="Picture 6"/>
          <p:cNvPicPr>
            <a:picLocks/>
          </p:cNvPicPr>
          <p:nvPr>
            <p:custDataLst>
              <p:tags r:id="rId2"/>
            </p:custDataLst>
          </p:nvPr>
        </p:nvPicPr>
        <p:blipFill>
          <a:blip r:embed="rId9">
            <a:extLst>
              <a:ext uri="{28A0092B-C50C-407E-A947-70E740481C1C}">
                <a14:useLocalDpi xmlns:a14="http://schemas.microsoft.com/office/drawing/2010/main" val="0"/>
              </a:ext>
            </a:extLst>
          </a:blip>
          <a:stretch>
            <a:fillRect/>
          </a:stretch>
        </p:blipFill>
        <p:spPr>
          <a:xfrm>
            <a:off x="0" y="0"/>
            <a:ext cx="9144000" cy="457200"/>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8" name="Picture 7"/>
          <p:cNvPicPr>
            <a:picLocks/>
          </p:cNvPicPr>
          <p:nvPr>
            <p:custDataLst>
              <p:tags r:id="rId3"/>
            </p:custDataLst>
          </p:nvPr>
        </p:nvPicPr>
        <p:blipFill>
          <a:blip r:embed="rId10" cstate="print">
            <a:extLst>
              <a:ext uri="{28A0092B-C50C-407E-A947-70E740481C1C}">
                <a14:useLocalDpi xmlns:a14="http://schemas.microsoft.com/office/drawing/2010/main" val="0"/>
              </a:ext>
            </a:extLst>
          </a:blip>
          <a:stretch>
            <a:fillRect/>
          </a:stretch>
        </p:blipFill>
        <p:spPr>
          <a:xfrm>
            <a:off x="247650" y="130175"/>
            <a:ext cx="990600" cy="196850"/>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10" name="TextBox 9"/>
          <p:cNvSpPr txBox="1"/>
          <p:nvPr>
            <p:custDataLst>
              <p:tags r:id="rId4"/>
            </p:custDataLst>
          </p:nvPr>
        </p:nvSpPr>
        <p:spPr>
          <a:xfrm>
            <a:off x="247650" y="6578600"/>
            <a:ext cx="1841500" cy="152400"/>
          </a:xfrm>
          <a:prstGeom prst="rect">
            <a:avLst/>
          </a:prstGeom>
          <a:noFill/>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b">
            <a:noAutofit/>
          </a:bodyPr>
          <a:lstStyle/>
          <a:p>
            <a:pPr>
              <a:spcBef>
                <a:spcPts val="0"/>
              </a:spcBef>
              <a:spcAft>
                <a:spcPts val="0"/>
              </a:spcAft>
            </a:pPr>
            <a:endParaRPr sz="1000"/>
          </a:p>
        </p:txBody>
      </p:sp>
      <p:sp>
        <p:nvSpPr>
          <p:cNvPr id="11" name="TextBox 10"/>
          <p:cNvSpPr txBox="1"/>
          <p:nvPr>
            <p:custDataLst>
              <p:tags r:id="rId5"/>
            </p:custDataLst>
          </p:nvPr>
        </p:nvSpPr>
        <p:spPr>
          <a:xfrm>
            <a:off x="2032000" y="6578600"/>
            <a:ext cx="5080000" cy="152400"/>
          </a:xfrm>
          <a:prstGeom prst="rect">
            <a:avLst/>
          </a:prstGeom>
          <a:noFill/>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b">
            <a:noAutofit/>
          </a:bodyPr>
          <a:lstStyle/>
          <a:p>
            <a:pPr algn="ctr">
              <a:spcBef>
                <a:spcPts val="0"/>
              </a:spcBef>
              <a:spcAft>
                <a:spcPts val="0"/>
              </a:spcAft>
            </a:pPr>
            <a:r>
              <a:rPr sz="800" smtClean="0"/>
              <a:t>July 17, 2013</a:t>
            </a:r>
            <a:endParaRPr sz="800" dirty="0"/>
          </a:p>
        </p:txBody>
      </p:sp>
      <p:sp>
        <p:nvSpPr>
          <p:cNvPr id="12" name="Title 1"/>
          <p:cNvSpPr>
            <a:spLocks noGrp="1"/>
          </p:cNvSpPr>
          <p:nvPr>
            <p:ph type="title"/>
            <p:custDataLst>
              <p:tags r:id="rId6"/>
            </p:custDataLst>
          </p:nvPr>
        </p:nvSpPr>
        <p:spPr>
          <a:xfrm>
            <a:off x="392113" y="565150"/>
            <a:ext cx="8359775" cy="914400"/>
          </a:xfrm>
          <a:ln w="0"/>
          <a:effectLst/>
          <a:extLst>
            <a:ext uri="{53640926-AAD7-44D8-BBD7-CCE9431645EC}">
              <a14:shadowObscured xmlns:a14="http://schemas.microsoft.com/office/drawing/2010/main"/>
            </a:ext>
          </a:extLst>
        </p:spPr>
        <p:txBody>
          <a:bodyPr wrap="square" lIns="0" tIns="0" rIns="0" bIns="0" anchor="t"/>
          <a:lstStyle/>
          <a:p>
            <a:pPr>
              <a:spcBef>
                <a:spcPts val="0"/>
              </a:spcBef>
              <a:spcAft>
                <a:spcPts val="0"/>
              </a:spcAft>
            </a:pPr>
            <a:r>
              <a:rPr lang="en-US" sz="3200" dirty="0" smtClean="0"/>
              <a:t>Key tool:   Phantom tests</a:t>
            </a:r>
            <a:endParaRPr lang="en-US" dirty="0"/>
          </a:p>
        </p:txBody>
      </p:sp>
      <p:pic>
        <p:nvPicPr>
          <p:cNvPr id="13" name="Picture 2" descr="C:\Users\usd08802\AppData\Local\Temp\SNAGHTMLa7758f.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7544" y="1268760"/>
            <a:ext cx="8016825" cy="3855906"/>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4"/>
          <p:cNvSpPr>
            <a:spLocks noGrp="1"/>
          </p:cNvSpPr>
          <p:nvPr>
            <p:ph type="body" idx="1"/>
            <p:custDataLst>
              <p:tags r:id="rId7"/>
            </p:custDataLst>
          </p:nvPr>
        </p:nvSpPr>
        <p:spPr>
          <a:xfrm>
            <a:off x="392113" y="1714500"/>
            <a:ext cx="8359775" cy="4381500"/>
          </a:xfrm>
          <a:ln w="0"/>
          <a:effectLst/>
          <a:extLst>
            <a:ext uri="{53640926-AAD7-44D8-BBD7-CCE9431645EC}">
              <a14:shadowObscured xmlns:a14="http://schemas.microsoft.com/office/drawing/2010/main"/>
            </a:ext>
          </a:extLst>
        </p:spPr>
        <p:txBody>
          <a:bodyPr wrap="square" lIns="0" tIns="0" rIns="0" bIns="0"/>
          <a:lstStyle/>
          <a:p>
            <a:endParaRPr lang="en-US"/>
          </a:p>
        </p:txBody>
      </p:sp>
      <p:sp>
        <p:nvSpPr>
          <p:cNvPr id="2" name="Slide Number Placeholder 1"/>
          <p:cNvSpPr>
            <a:spLocks noGrp="1"/>
          </p:cNvSpPr>
          <p:nvPr>
            <p:ph type="sldNum" sz="quarter" idx="10"/>
          </p:nvPr>
        </p:nvSpPr>
        <p:spPr/>
        <p:txBody>
          <a:bodyPr/>
          <a:lstStyle/>
          <a:p>
            <a:fld id="{6448179D-2D8D-4884-930F-A56D18115D70}" type="slidenum">
              <a:rPr lang="en-US" smtClean="0"/>
              <a:pPr/>
              <a:t>27</a:t>
            </a:fld>
            <a:endParaRPr lang="en-US"/>
          </a:p>
        </p:txBody>
      </p:sp>
    </p:spTree>
    <p:custDataLst>
      <p:tags r:id="rId1"/>
    </p:custDataLst>
    <p:extLst>
      <p:ext uri="{BB962C8B-B14F-4D97-AF65-F5344CB8AC3E}">
        <p14:creationId xmlns:p14="http://schemas.microsoft.com/office/powerpoint/2010/main" val="9457098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noFill/>
        <a:effectLst/>
      </p:bgPr>
    </p:bg>
    <p:spTree>
      <p:nvGrpSpPr>
        <p:cNvPr id="1" name=""/>
        <p:cNvGrpSpPr/>
        <p:nvPr/>
      </p:nvGrpSpPr>
      <p:grpSpPr>
        <a:xfrm>
          <a:off x="0" y="0"/>
          <a:ext cx="0" cy="0"/>
          <a:chOff x="0" y="0"/>
          <a:chExt cx="0" cy="0"/>
        </a:xfrm>
      </p:grpSpPr>
      <p:pic>
        <p:nvPicPr>
          <p:cNvPr id="7" name="Picture 6"/>
          <p:cNvPicPr>
            <a:picLocks/>
          </p:cNvPicPr>
          <p:nvPr>
            <p:custDataLst>
              <p:tags r:id="rId2"/>
            </p:custDataLst>
          </p:nvPr>
        </p:nvPicPr>
        <p:blipFill>
          <a:blip r:embed="rId9">
            <a:extLst>
              <a:ext uri="{28A0092B-C50C-407E-A947-70E740481C1C}">
                <a14:useLocalDpi xmlns:a14="http://schemas.microsoft.com/office/drawing/2010/main" val="0"/>
              </a:ext>
            </a:extLst>
          </a:blip>
          <a:stretch>
            <a:fillRect/>
          </a:stretch>
        </p:blipFill>
        <p:spPr>
          <a:xfrm>
            <a:off x="0" y="0"/>
            <a:ext cx="9144000" cy="457200"/>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8" name="Picture 7"/>
          <p:cNvPicPr>
            <a:picLocks/>
          </p:cNvPicPr>
          <p:nvPr>
            <p:custDataLst>
              <p:tags r:id="rId3"/>
            </p:custDataLst>
          </p:nvPr>
        </p:nvPicPr>
        <p:blipFill>
          <a:blip r:embed="rId10" cstate="print">
            <a:extLst>
              <a:ext uri="{28A0092B-C50C-407E-A947-70E740481C1C}">
                <a14:useLocalDpi xmlns:a14="http://schemas.microsoft.com/office/drawing/2010/main" val="0"/>
              </a:ext>
            </a:extLst>
          </a:blip>
          <a:stretch>
            <a:fillRect/>
          </a:stretch>
        </p:blipFill>
        <p:spPr>
          <a:xfrm>
            <a:off x="247650" y="130175"/>
            <a:ext cx="990600" cy="196850"/>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10" name="TextBox 9"/>
          <p:cNvSpPr txBox="1"/>
          <p:nvPr>
            <p:custDataLst>
              <p:tags r:id="rId4"/>
            </p:custDataLst>
          </p:nvPr>
        </p:nvSpPr>
        <p:spPr>
          <a:xfrm>
            <a:off x="247650" y="6578600"/>
            <a:ext cx="1841500" cy="152400"/>
          </a:xfrm>
          <a:prstGeom prst="rect">
            <a:avLst/>
          </a:prstGeom>
          <a:noFill/>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b">
            <a:noAutofit/>
          </a:bodyPr>
          <a:lstStyle/>
          <a:p>
            <a:pPr>
              <a:spcBef>
                <a:spcPts val="0"/>
              </a:spcBef>
              <a:spcAft>
                <a:spcPts val="0"/>
              </a:spcAft>
            </a:pPr>
            <a:endParaRPr sz="1000"/>
          </a:p>
        </p:txBody>
      </p:sp>
      <p:sp>
        <p:nvSpPr>
          <p:cNvPr id="11" name="TextBox 10"/>
          <p:cNvSpPr txBox="1"/>
          <p:nvPr>
            <p:custDataLst>
              <p:tags r:id="rId5"/>
            </p:custDataLst>
          </p:nvPr>
        </p:nvSpPr>
        <p:spPr>
          <a:xfrm>
            <a:off x="2032000" y="6578600"/>
            <a:ext cx="5080000" cy="152400"/>
          </a:xfrm>
          <a:prstGeom prst="rect">
            <a:avLst/>
          </a:prstGeom>
          <a:noFill/>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b">
            <a:noAutofit/>
          </a:bodyPr>
          <a:lstStyle/>
          <a:p>
            <a:pPr algn="ctr">
              <a:spcBef>
                <a:spcPts val="0"/>
              </a:spcBef>
              <a:spcAft>
                <a:spcPts val="0"/>
              </a:spcAft>
            </a:pPr>
            <a:r>
              <a:rPr sz="800" smtClean="0"/>
              <a:t>July 17, 2013</a:t>
            </a:r>
            <a:endParaRPr sz="800" dirty="0"/>
          </a:p>
        </p:txBody>
      </p:sp>
      <p:sp>
        <p:nvSpPr>
          <p:cNvPr id="12" name="Title 1"/>
          <p:cNvSpPr>
            <a:spLocks noGrp="1"/>
          </p:cNvSpPr>
          <p:nvPr>
            <p:ph type="title"/>
            <p:custDataLst>
              <p:tags r:id="rId6"/>
            </p:custDataLst>
          </p:nvPr>
        </p:nvSpPr>
        <p:spPr>
          <a:xfrm>
            <a:off x="392113" y="565150"/>
            <a:ext cx="8359775" cy="914400"/>
          </a:xfrm>
          <a:ln w="0"/>
          <a:effectLst/>
          <a:extLst>
            <a:ext uri="{53640926-AAD7-44D8-BBD7-CCE9431645EC}">
              <a14:shadowObscured xmlns:a14="http://schemas.microsoft.com/office/drawing/2010/main"/>
            </a:ext>
          </a:extLst>
        </p:spPr>
        <p:txBody>
          <a:bodyPr wrap="square" lIns="0" tIns="0" rIns="0" bIns="0" anchor="t"/>
          <a:lstStyle/>
          <a:p>
            <a:pPr>
              <a:spcBef>
                <a:spcPts val="0"/>
              </a:spcBef>
              <a:spcAft>
                <a:spcPts val="0"/>
              </a:spcAft>
            </a:pPr>
            <a:r>
              <a:rPr lang="en-US" dirty="0" smtClean="0"/>
              <a:t>Clinical Paper Distribution Process</a:t>
            </a:r>
            <a:endParaRPr lang="en-US" dirty="0"/>
          </a:p>
        </p:txBody>
      </p:sp>
      <p:sp>
        <p:nvSpPr>
          <p:cNvPr id="13" name="Text Placeholder 2"/>
          <p:cNvSpPr>
            <a:spLocks noGrp="1"/>
          </p:cNvSpPr>
          <p:nvPr>
            <p:ph type="body" idx="1"/>
            <p:custDataLst>
              <p:tags r:id="rId7"/>
            </p:custDataLst>
          </p:nvPr>
        </p:nvSpPr>
        <p:spPr>
          <a:xfrm>
            <a:off x="395536" y="1412776"/>
            <a:ext cx="8359775" cy="4381500"/>
          </a:xfrm>
          <a:ln w="0"/>
          <a:effectLst/>
          <a:extLst>
            <a:ext uri="{53640926-AAD7-44D8-BBD7-CCE9431645EC}">
              <a14:shadowObscured xmlns:a14="http://schemas.microsoft.com/office/drawing/2010/main"/>
            </a:ext>
          </a:extLst>
        </p:spPr>
        <p:txBody>
          <a:bodyPr wrap="square" lIns="0" tIns="0" rIns="0" bIns="0"/>
          <a:lstStyle/>
          <a:p>
            <a:r>
              <a:rPr lang="en-US" sz="1800" dirty="0" smtClean="0"/>
              <a:t>Issue:  Euro Clarity studies make “off label claims”</a:t>
            </a:r>
          </a:p>
          <a:p>
            <a:r>
              <a:rPr lang="en-US" sz="1800" dirty="0" smtClean="0"/>
              <a:t>FDA has “Good Reprints” guidelines that allow company to distribute</a:t>
            </a:r>
          </a:p>
          <a:p>
            <a:pPr lvl="1"/>
            <a:r>
              <a:rPr lang="en-US" sz="1800" dirty="0" smtClean="0"/>
              <a:t>Needs to be distanced from Sales/Marketing activities…coordinated via Clinical Science…</a:t>
            </a:r>
          </a:p>
          <a:p>
            <a:r>
              <a:rPr lang="en-US" sz="1800" dirty="0" smtClean="0"/>
              <a:t>Process:  </a:t>
            </a:r>
          </a:p>
          <a:p>
            <a:pPr lvl="1"/>
            <a:r>
              <a:rPr lang="en-US" sz="1800" dirty="0" smtClean="0"/>
              <a:t>Someone says, “yes, I would like to see peer reviewed data…”</a:t>
            </a:r>
          </a:p>
          <a:p>
            <a:pPr lvl="1"/>
            <a:r>
              <a:rPr lang="en-US" sz="1800" dirty="0" smtClean="0"/>
              <a:t>Engage process:</a:t>
            </a:r>
          </a:p>
          <a:p>
            <a:pPr lvl="2"/>
            <a:r>
              <a:rPr lang="en-US" sz="1600" dirty="0" smtClean="0"/>
              <a:t>Send email to:  </a:t>
            </a:r>
            <a:r>
              <a:rPr lang="en-US" sz="1600" dirty="0" smtClean="0">
                <a:hlinkClick r:id="rId11"/>
              </a:rPr>
              <a:t>ixrclinicalscience@philips.com</a:t>
            </a:r>
            <a:r>
              <a:rPr lang="en-US" sz="1600" dirty="0" smtClean="0"/>
              <a:t> </a:t>
            </a:r>
          </a:p>
          <a:p>
            <a:pPr lvl="2"/>
            <a:r>
              <a:rPr lang="en-US" sz="1600" dirty="0" smtClean="0"/>
              <a:t>Provide </a:t>
            </a:r>
          </a:p>
          <a:p>
            <a:pPr lvl="3"/>
            <a:r>
              <a:rPr lang="en-US" sz="1400" dirty="0" smtClean="0"/>
              <a:t>physician name</a:t>
            </a:r>
          </a:p>
          <a:p>
            <a:pPr lvl="3"/>
            <a:r>
              <a:rPr lang="en-US" sz="1400" dirty="0" smtClean="0"/>
              <a:t>email address</a:t>
            </a:r>
          </a:p>
          <a:p>
            <a:pPr lvl="3"/>
            <a:r>
              <a:rPr lang="en-US" sz="1400" dirty="0" smtClean="0"/>
              <a:t>hospital name</a:t>
            </a:r>
          </a:p>
          <a:p>
            <a:pPr lvl="3"/>
            <a:r>
              <a:rPr lang="en-US" sz="1400" dirty="0" smtClean="0"/>
              <a:t>Clinical segment</a:t>
            </a:r>
            <a:endParaRPr lang="en-US" sz="1400" dirty="0"/>
          </a:p>
        </p:txBody>
      </p:sp>
      <p:sp>
        <p:nvSpPr>
          <p:cNvPr id="2" name="Slide Number Placeholder 1"/>
          <p:cNvSpPr>
            <a:spLocks noGrp="1"/>
          </p:cNvSpPr>
          <p:nvPr>
            <p:ph type="sldNum" sz="quarter" idx="10"/>
          </p:nvPr>
        </p:nvSpPr>
        <p:spPr/>
        <p:txBody>
          <a:bodyPr/>
          <a:lstStyle/>
          <a:p>
            <a:fld id="{6448179D-2D8D-4884-930F-A56D18115D70}" type="slidenum">
              <a:rPr lang="en-US" smtClean="0"/>
              <a:pPr/>
              <a:t>28</a:t>
            </a:fld>
            <a:endParaRPr lang="en-US"/>
          </a:p>
        </p:txBody>
      </p:sp>
    </p:spTree>
    <p:custDataLst>
      <p:tags r:id="rId1"/>
    </p:custDataLst>
    <p:extLst>
      <p:ext uri="{BB962C8B-B14F-4D97-AF65-F5344CB8AC3E}">
        <p14:creationId xmlns:p14="http://schemas.microsoft.com/office/powerpoint/2010/main" val="80045923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noFill/>
        <a:effectLst/>
      </p:bgPr>
    </p:bg>
    <p:spTree>
      <p:nvGrpSpPr>
        <p:cNvPr id="1" name=""/>
        <p:cNvGrpSpPr/>
        <p:nvPr/>
      </p:nvGrpSpPr>
      <p:grpSpPr>
        <a:xfrm>
          <a:off x="0" y="0"/>
          <a:ext cx="0" cy="0"/>
          <a:chOff x="0" y="0"/>
          <a:chExt cx="0" cy="0"/>
        </a:xfrm>
      </p:grpSpPr>
      <p:pic>
        <p:nvPicPr>
          <p:cNvPr id="7" name="Picture 6"/>
          <p:cNvPicPr>
            <a:picLocks/>
          </p:cNvPicPr>
          <p:nvPr>
            <p:custDataLst>
              <p:tags r:id="rId2"/>
            </p:custDataLst>
          </p:nvPr>
        </p:nvPicPr>
        <p:blipFill>
          <a:blip r:embed="rId10">
            <a:extLst>
              <a:ext uri="{28A0092B-C50C-407E-A947-70E740481C1C}">
                <a14:useLocalDpi xmlns:a14="http://schemas.microsoft.com/office/drawing/2010/main" val="0"/>
              </a:ext>
            </a:extLst>
          </a:blip>
          <a:stretch>
            <a:fillRect/>
          </a:stretch>
        </p:blipFill>
        <p:spPr>
          <a:xfrm>
            <a:off x="0" y="0"/>
            <a:ext cx="9144000" cy="457200"/>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9" name="Picture 8"/>
          <p:cNvPicPr>
            <a:picLocks/>
          </p:cNvPicPr>
          <p:nvPr>
            <p:custDataLst>
              <p:tags r:id="rId3"/>
            </p:custDataLst>
          </p:nvPr>
        </p:nvPicPr>
        <p:blipFill>
          <a:blip r:embed="rId11" cstate="print">
            <a:extLst>
              <a:ext uri="{28A0092B-C50C-407E-A947-70E740481C1C}">
                <a14:useLocalDpi xmlns:a14="http://schemas.microsoft.com/office/drawing/2010/main" val="0"/>
              </a:ext>
            </a:extLst>
          </a:blip>
          <a:stretch>
            <a:fillRect/>
          </a:stretch>
        </p:blipFill>
        <p:spPr>
          <a:xfrm>
            <a:off x="247650" y="130175"/>
            <a:ext cx="990600" cy="196850"/>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10" name="TextBox 9"/>
          <p:cNvSpPr txBox="1"/>
          <p:nvPr>
            <p:custDataLst>
              <p:tags r:id="rId4"/>
            </p:custDataLst>
          </p:nvPr>
        </p:nvSpPr>
        <p:spPr>
          <a:xfrm>
            <a:off x="247650" y="6578600"/>
            <a:ext cx="1841500" cy="152400"/>
          </a:xfrm>
          <a:prstGeom prst="rect">
            <a:avLst/>
          </a:prstGeom>
          <a:noFill/>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b">
            <a:noAutofit/>
          </a:bodyPr>
          <a:lstStyle/>
          <a:p>
            <a:pPr>
              <a:spcBef>
                <a:spcPts val="0"/>
              </a:spcBef>
              <a:spcAft>
                <a:spcPts val="0"/>
              </a:spcAft>
            </a:pPr>
            <a:endParaRPr sz="1000"/>
          </a:p>
        </p:txBody>
      </p:sp>
      <p:sp>
        <p:nvSpPr>
          <p:cNvPr id="11" name="TextBox 10"/>
          <p:cNvSpPr txBox="1"/>
          <p:nvPr>
            <p:custDataLst>
              <p:tags r:id="rId5"/>
            </p:custDataLst>
          </p:nvPr>
        </p:nvSpPr>
        <p:spPr>
          <a:xfrm>
            <a:off x="2032000" y="6578600"/>
            <a:ext cx="5080000" cy="152400"/>
          </a:xfrm>
          <a:prstGeom prst="rect">
            <a:avLst/>
          </a:prstGeom>
          <a:noFill/>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b">
            <a:noAutofit/>
          </a:bodyPr>
          <a:lstStyle/>
          <a:p>
            <a:pPr algn="ctr">
              <a:spcBef>
                <a:spcPts val="0"/>
              </a:spcBef>
              <a:spcAft>
                <a:spcPts val="0"/>
              </a:spcAft>
            </a:pPr>
            <a:r>
              <a:rPr sz="800" smtClean="0"/>
              <a:t>July 17, 2013</a:t>
            </a:r>
            <a:endParaRPr sz="800" dirty="0"/>
          </a:p>
        </p:txBody>
      </p:sp>
      <p:sp>
        <p:nvSpPr>
          <p:cNvPr id="12" name="Title 1"/>
          <p:cNvSpPr>
            <a:spLocks noGrp="1"/>
          </p:cNvSpPr>
          <p:nvPr>
            <p:ph type="title"/>
            <p:custDataLst>
              <p:tags r:id="rId6"/>
            </p:custDataLst>
          </p:nvPr>
        </p:nvSpPr>
        <p:spPr>
          <a:xfrm>
            <a:off x="373855" y="548680"/>
            <a:ext cx="8359775" cy="914400"/>
          </a:xfrm>
          <a:ln w="0"/>
          <a:effectLst/>
          <a:extLst>
            <a:ext uri="{53640926-AAD7-44D8-BBD7-CCE9431645EC}">
              <a14:shadowObscured xmlns:a14="http://schemas.microsoft.com/office/drawing/2010/main"/>
            </a:ext>
          </a:extLst>
        </p:spPr>
        <p:txBody>
          <a:bodyPr wrap="square" lIns="0" tIns="0" rIns="0" bIns="0" anchor="t"/>
          <a:lstStyle/>
          <a:p>
            <a:pPr>
              <a:spcBef>
                <a:spcPts val="0"/>
              </a:spcBef>
              <a:spcAft>
                <a:spcPts val="0"/>
              </a:spcAft>
            </a:pPr>
            <a:r>
              <a:rPr lang="en-US" dirty="0" smtClean="0"/>
              <a:t>Clinical Paper Distribution Process</a:t>
            </a:r>
            <a:endParaRPr lang="en-US" dirty="0"/>
          </a:p>
        </p:txBody>
      </p:sp>
      <p:sp>
        <p:nvSpPr>
          <p:cNvPr id="13" name="Text Placeholder 7"/>
          <p:cNvSpPr>
            <a:spLocks noGrp="1"/>
          </p:cNvSpPr>
          <p:nvPr>
            <p:ph type="body" idx="1"/>
            <p:custDataLst>
              <p:tags r:id="rId7"/>
            </p:custDataLst>
          </p:nvPr>
        </p:nvSpPr>
        <p:spPr>
          <a:xfrm>
            <a:off x="392113" y="1714500"/>
            <a:ext cx="8359775" cy="4381500"/>
          </a:xfrm>
          <a:ln w="0"/>
          <a:effectLst/>
          <a:extLst>
            <a:ext uri="{53640926-AAD7-44D8-BBD7-CCE9431645EC}">
              <a14:shadowObscured xmlns:a14="http://schemas.microsoft.com/office/drawing/2010/main"/>
            </a:ext>
          </a:extLst>
        </p:spPr>
        <p:txBody>
          <a:bodyPr wrap="square" lIns="0" tIns="0" rIns="0" bIns="0"/>
          <a:lstStyle/>
          <a:p>
            <a:endParaRPr lang="en-US"/>
          </a:p>
        </p:txBody>
      </p:sp>
      <p:pic>
        <p:nvPicPr>
          <p:cNvPr id="14" name="Picture 2" descr="C:\Users\USD08802\AppData\Local\Temp\SNAGHTML5879aa6.PNG"/>
          <p:cNvPicPr>
            <a:picLocks noChangeAspect="1" noChangeArrowheads="1"/>
          </p:cNvPicPr>
          <p:nvPr>
            <p:custDataLst>
              <p:tags r:id="rId8"/>
            </p:custDataLst>
          </p:nvPr>
        </p:nvPicPr>
        <p:blipFill>
          <a:blip r:embed="rId12">
            <a:extLst>
              <a:ext uri="{28A0092B-C50C-407E-A947-70E740481C1C}">
                <a14:useLocalDpi xmlns:a14="http://schemas.microsoft.com/office/drawing/2010/main" val="0"/>
              </a:ext>
            </a:extLst>
          </a:blip>
          <a:srcRect/>
          <a:stretch>
            <a:fillRect/>
          </a:stretch>
        </p:blipFill>
        <p:spPr bwMode="auto">
          <a:xfrm>
            <a:off x="899591" y="1196752"/>
            <a:ext cx="6408713" cy="5165232"/>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0"/>
          </p:nvPr>
        </p:nvSpPr>
        <p:spPr/>
        <p:txBody>
          <a:bodyPr/>
          <a:lstStyle/>
          <a:p>
            <a:fld id="{6448179D-2D8D-4884-930F-A56D18115D70}" type="slidenum">
              <a:rPr lang="en-US" smtClean="0"/>
              <a:pPr/>
              <a:t>29</a:t>
            </a:fld>
            <a:endParaRPr lang="en-US"/>
          </a:p>
        </p:txBody>
      </p:sp>
    </p:spTree>
    <p:custDataLst>
      <p:tags r:id="rId1"/>
    </p:custDataLst>
    <p:extLst>
      <p:ext uri="{BB962C8B-B14F-4D97-AF65-F5344CB8AC3E}">
        <p14:creationId xmlns:p14="http://schemas.microsoft.com/office/powerpoint/2010/main" val="37803688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noFill/>
        <a:effectLst/>
      </p:bgPr>
    </p:bg>
    <p:spTree>
      <p:nvGrpSpPr>
        <p:cNvPr id="1" name=""/>
        <p:cNvGrpSpPr/>
        <p:nvPr/>
      </p:nvGrpSpPr>
      <p:grpSpPr>
        <a:xfrm>
          <a:off x="0" y="0"/>
          <a:ext cx="0" cy="0"/>
          <a:chOff x="0" y="0"/>
          <a:chExt cx="0" cy="0"/>
        </a:xfrm>
      </p:grpSpPr>
      <p:pic>
        <p:nvPicPr>
          <p:cNvPr id="10" name="Picture 9"/>
          <p:cNvPicPr>
            <a:picLocks/>
          </p:cNvPicPr>
          <p:nvPr>
            <p:custDataLst>
              <p:tags r:id="rId2"/>
            </p:custDataLst>
          </p:nvPr>
        </p:nvPicPr>
        <p:blipFill>
          <a:blip r:embed="rId12">
            <a:extLst>
              <a:ext uri="{28A0092B-C50C-407E-A947-70E740481C1C}">
                <a14:useLocalDpi xmlns:a14="http://schemas.microsoft.com/office/drawing/2010/main" val="0"/>
              </a:ext>
            </a:extLst>
          </a:blip>
          <a:stretch>
            <a:fillRect/>
          </a:stretch>
        </p:blipFill>
        <p:spPr>
          <a:xfrm>
            <a:off x="0" y="0"/>
            <a:ext cx="9144000" cy="457200"/>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11" name="Picture 10"/>
          <p:cNvPicPr>
            <a:picLocks/>
          </p:cNvPicPr>
          <p:nvPr>
            <p:custDataLst>
              <p:tags r:id="rId3"/>
            </p:custDataLst>
          </p:nvPr>
        </p:nvPicPr>
        <p:blipFill>
          <a:blip r:embed="rId13" cstate="print">
            <a:extLst>
              <a:ext uri="{28A0092B-C50C-407E-A947-70E740481C1C}">
                <a14:useLocalDpi xmlns:a14="http://schemas.microsoft.com/office/drawing/2010/main" val="0"/>
              </a:ext>
            </a:extLst>
          </a:blip>
          <a:stretch>
            <a:fillRect/>
          </a:stretch>
        </p:blipFill>
        <p:spPr>
          <a:xfrm>
            <a:off x="247650" y="130175"/>
            <a:ext cx="990600" cy="196850"/>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13" name="TextBox 12"/>
          <p:cNvSpPr txBox="1"/>
          <p:nvPr>
            <p:custDataLst>
              <p:tags r:id="rId4"/>
            </p:custDataLst>
          </p:nvPr>
        </p:nvSpPr>
        <p:spPr>
          <a:xfrm>
            <a:off x="247650" y="6578600"/>
            <a:ext cx="1841500" cy="152400"/>
          </a:xfrm>
          <a:prstGeom prst="rect">
            <a:avLst/>
          </a:prstGeom>
          <a:noFill/>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b">
            <a:noAutofit/>
          </a:bodyPr>
          <a:lstStyle/>
          <a:p>
            <a:pPr>
              <a:spcBef>
                <a:spcPts val="0"/>
              </a:spcBef>
              <a:spcAft>
                <a:spcPts val="0"/>
              </a:spcAft>
            </a:pPr>
            <a:endParaRPr sz="1000"/>
          </a:p>
        </p:txBody>
      </p:sp>
      <p:sp>
        <p:nvSpPr>
          <p:cNvPr id="14" name="TextBox 13"/>
          <p:cNvSpPr txBox="1"/>
          <p:nvPr>
            <p:custDataLst>
              <p:tags r:id="rId5"/>
            </p:custDataLst>
          </p:nvPr>
        </p:nvSpPr>
        <p:spPr>
          <a:xfrm>
            <a:off x="2032000" y="6578600"/>
            <a:ext cx="5080000" cy="152400"/>
          </a:xfrm>
          <a:prstGeom prst="rect">
            <a:avLst/>
          </a:prstGeom>
          <a:noFill/>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b">
            <a:noAutofit/>
          </a:bodyPr>
          <a:lstStyle/>
          <a:p>
            <a:pPr algn="ctr">
              <a:spcBef>
                <a:spcPts val="0"/>
              </a:spcBef>
              <a:spcAft>
                <a:spcPts val="0"/>
              </a:spcAft>
            </a:pPr>
            <a:r>
              <a:rPr sz="800" smtClean="0"/>
              <a:t>July 17, 2013</a:t>
            </a:r>
            <a:endParaRPr sz="800" dirty="0"/>
          </a:p>
        </p:txBody>
      </p:sp>
      <p:sp>
        <p:nvSpPr>
          <p:cNvPr id="15" name="Title 1"/>
          <p:cNvSpPr>
            <a:spLocks noGrp="1"/>
          </p:cNvSpPr>
          <p:nvPr>
            <p:ph type="title"/>
            <p:custDataLst>
              <p:tags r:id="rId6"/>
            </p:custDataLst>
          </p:nvPr>
        </p:nvSpPr>
        <p:spPr>
          <a:xfrm>
            <a:off x="392113" y="565150"/>
            <a:ext cx="8359775" cy="914400"/>
          </a:xfrm>
          <a:ln w="0"/>
          <a:effectLst/>
          <a:extLst>
            <a:ext uri="{53640926-AAD7-44D8-BBD7-CCE9431645EC}">
              <a14:shadowObscured xmlns:a14="http://schemas.microsoft.com/office/drawing/2010/main"/>
            </a:ext>
          </a:extLst>
        </p:spPr>
        <p:txBody>
          <a:bodyPr wrap="square" lIns="0" tIns="0" rIns="0" bIns="0" anchor="t"/>
          <a:lstStyle/>
          <a:p>
            <a:pPr>
              <a:spcBef>
                <a:spcPts val="0"/>
              </a:spcBef>
              <a:spcAft>
                <a:spcPts val="0"/>
              </a:spcAft>
            </a:pPr>
            <a:r>
              <a:rPr lang="en-US" dirty="0" smtClean="0"/>
              <a:t>Introduction	</a:t>
            </a:r>
            <a:endParaRPr lang="en-US" dirty="0"/>
          </a:p>
        </p:txBody>
      </p:sp>
      <p:sp>
        <p:nvSpPr>
          <p:cNvPr id="16" name="Text Placeholder 2"/>
          <p:cNvSpPr>
            <a:spLocks noGrp="1"/>
          </p:cNvSpPr>
          <p:nvPr>
            <p:ph type="body" idx="1"/>
            <p:custDataLst>
              <p:tags r:id="rId7"/>
            </p:custDataLst>
          </p:nvPr>
        </p:nvSpPr>
        <p:spPr>
          <a:xfrm>
            <a:off x="443187" y="1412776"/>
            <a:ext cx="7153150" cy="4381500"/>
          </a:xfrm>
          <a:ln w="0"/>
          <a:effectLst/>
          <a:extLst>
            <a:ext uri="{53640926-AAD7-44D8-BBD7-CCE9431645EC}">
              <a14:shadowObscured xmlns:a14="http://schemas.microsoft.com/office/drawing/2010/main"/>
            </a:ext>
          </a:extLst>
        </p:spPr>
        <p:txBody>
          <a:bodyPr wrap="square" lIns="0" tIns="0" rIns="0" bIns="0"/>
          <a:lstStyle/>
          <a:p>
            <a:r>
              <a:rPr lang="en-US" sz="1800" dirty="0" smtClean="0"/>
              <a:t>“AlluraClarity” is a different product in the U.S. than in Europe</a:t>
            </a:r>
          </a:p>
          <a:p>
            <a:r>
              <a:rPr lang="en-US" sz="1800" dirty="0" smtClean="0"/>
              <a:t>FDA cycles…</a:t>
            </a:r>
          </a:p>
          <a:p>
            <a:pPr lvl="1"/>
            <a:r>
              <a:rPr lang="en-US" sz="1800" dirty="0" smtClean="0"/>
              <a:t>2012: Claiming “lower dose with equivalent image quality”</a:t>
            </a:r>
          </a:p>
          <a:p>
            <a:pPr lvl="1"/>
            <a:r>
              <a:rPr lang="en-US" sz="1800" dirty="0" smtClean="0"/>
              <a:t>2013: “technical submission” describing details of image processing that allow “lower dose settings”.</a:t>
            </a:r>
            <a:br>
              <a:rPr lang="en-US" sz="1800" dirty="0" smtClean="0"/>
            </a:br>
            <a:endParaRPr lang="en-US" sz="1800" dirty="0" smtClean="0"/>
          </a:p>
          <a:p>
            <a:r>
              <a:rPr lang="en-US" sz="1800" dirty="0" smtClean="0"/>
              <a:t>Results in different messaging and different strategies…</a:t>
            </a:r>
          </a:p>
          <a:p>
            <a:pPr lvl="1"/>
            <a:r>
              <a:rPr lang="en-US" sz="1800" dirty="0" smtClean="0"/>
              <a:t>“WAWATS” = “what are we allowed to say”</a:t>
            </a:r>
          </a:p>
          <a:p>
            <a:pPr lvl="1"/>
            <a:endParaRPr lang="en-US" sz="1800" dirty="0" smtClean="0"/>
          </a:p>
          <a:p>
            <a:r>
              <a:rPr lang="en-US" sz="1800" dirty="0" smtClean="0"/>
              <a:t>Basics:</a:t>
            </a:r>
          </a:p>
          <a:p>
            <a:pPr lvl="1"/>
            <a:r>
              <a:rPr lang="en-US" sz="1800" dirty="0" smtClean="0"/>
              <a:t>Allura Xper and AlluraClarity are both for sale</a:t>
            </a:r>
          </a:p>
          <a:p>
            <a:pPr lvl="1"/>
            <a:r>
              <a:rPr lang="en-US" sz="1800" dirty="0" smtClean="0"/>
              <a:t>“Allura</a:t>
            </a:r>
            <a:r>
              <a:rPr lang="en-US" sz="1800" dirty="0" smtClean="0">
                <a:solidFill>
                  <a:schemeClr val="accent2"/>
                </a:solidFill>
              </a:rPr>
              <a:t>Clarity</a:t>
            </a:r>
            <a:r>
              <a:rPr lang="en-US" sz="1800" dirty="0" smtClean="0"/>
              <a:t>” is the product (Allura</a:t>
            </a:r>
            <a:r>
              <a:rPr lang="en-US" sz="1800" dirty="0" smtClean="0">
                <a:solidFill>
                  <a:schemeClr val="accent2"/>
                </a:solidFill>
              </a:rPr>
              <a:t>Clarity</a:t>
            </a:r>
            <a:r>
              <a:rPr lang="en-US" sz="1800" dirty="0" smtClean="0"/>
              <a:t> FD20)</a:t>
            </a:r>
          </a:p>
          <a:p>
            <a:pPr lvl="1"/>
            <a:r>
              <a:rPr lang="en-US" sz="1800" dirty="0" smtClean="0"/>
              <a:t>“ClarityIQ” is the image processing term</a:t>
            </a:r>
          </a:p>
        </p:txBody>
      </p:sp>
      <p:pic>
        <p:nvPicPr>
          <p:cNvPr id="17" name="Picture 3" descr="C:\Users\usd08802\AppData\Local\Microsoft\Windows\Temporary Internet Files\Content.IE5\9TQZJJW0\MC900441310[1].png"/>
          <p:cNvPicPr>
            <a:picLocks noChangeAspect="1" noChangeArrowheads="1"/>
          </p:cNvPicPr>
          <p:nvPr>
            <p:custDataLst>
              <p:tags r:id="rId8"/>
            </p:custDataLst>
          </p:nvPr>
        </p:nvPicPr>
        <p:blipFill>
          <a:blip r:embed="rId14" cstate="print">
            <a:extLst>
              <a:ext uri="{28A0092B-C50C-407E-A947-70E740481C1C}">
                <a14:useLocalDpi xmlns:a14="http://schemas.microsoft.com/office/drawing/2010/main" val="0"/>
              </a:ext>
            </a:extLst>
          </a:blip>
          <a:srcRect/>
          <a:stretch>
            <a:fillRect/>
          </a:stretch>
        </p:blipFill>
        <p:spPr bwMode="auto">
          <a:xfrm>
            <a:off x="7175053" y="2518259"/>
            <a:ext cx="360040" cy="36004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Users\usd08802\AppData\Local\Microsoft\Windows\Temporary Internet Files\Content.IE5\DW0LPE8A\MC900432538[1].png"/>
          <p:cNvPicPr>
            <a:picLocks noChangeAspect="1" noChangeArrowheads="1"/>
          </p:cNvPicPr>
          <p:nvPr>
            <p:custDataLst>
              <p:tags r:id="rId9"/>
            </p:custDataLst>
          </p:nvPr>
        </p:nvPicPr>
        <p:blipFill>
          <a:blip r:embed="rId15" cstate="print">
            <a:extLst>
              <a:ext uri="{28A0092B-C50C-407E-A947-70E740481C1C}">
                <a14:useLocalDpi xmlns:a14="http://schemas.microsoft.com/office/drawing/2010/main" val="0"/>
              </a:ext>
            </a:extLst>
          </a:blip>
          <a:srcRect/>
          <a:stretch>
            <a:fillRect/>
          </a:stretch>
        </p:blipFill>
        <p:spPr bwMode="auto">
          <a:xfrm>
            <a:off x="7185396" y="2060848"/>
            <a:ext cx="336029" cy="33115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http://www.poison.org/poisonpost/winter2011/melatonin%20bottle%20no%20brand.jpg"/>
          <p:cNvPicPr>
            <a:picLocks noChangeAspect="1" noChangeArrowheads="1"/>
          </p:cNvPicPr>
          <p:nvPr>
            <p:custDataLst>
              <p:tags r:id="rId10"/>
            </p:custDataLst>
          </p:nvPr>
        </p:nvPicPr>
        <p:blipFill>
          <a:blip r:embed="rId16">
            <a:extLst>
              <a:ext uri="{28A0092B-C50C-407E-A947-70E740481C1C}">
                <a14:useLocalDpi xmlns:a14="http://schemas.microsoft.com/office/drawing/2010/main" val="0"/>
              </a:ext>
            </a:extLst>
          </a:blip>
          <a:srcRect/>
          <a:stretch>
            <a:fillRect/>
          </a:stretch>
        </p:blipFill>
        <p:spPr bwMode="auto">
          <a:xfrm>
            <a:off x="7191288" y="4077072"/>
            <a:ext cx="1442021" cy="18002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0"/>
          </p:nvPr>
        </p:nvSpPr>
        <p:spPr/>
        <p:txBody>
          <a:bodyPr/>
          <a:lstStyle/>
          <a:p>
            <a:fld id="{6448179D-2D8D-4884-930F-A56D18115D70}" type="slidenum">
              <a:rPr lang="en-US" smtClean="0"/>
              <a:pPr/>
              <a:t>3</a:t>
            </a:fld>
            <a:endParaRPr lang="en-US"/>
          </a:p>
        </p:txBody>
      </p:sp>
    </p:spTree>
    <p:custDataLst>
      <p:tags r:id="rId1"/>
    </p:custDataLst>
    <p:extLst>
      <p:ext uri="{BB962C8B-B14F-4D97-AF65-F5344CB8AC3E}">
        <p14:creationId xmlns:p14="http://schemas.microsoft.com/office/powerpoint/2010/main" val="25973551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4-01273_BG10"/>
          <p:cNvPicPr>
            <a:picLocks noChangeAspect="1" noChangeArrowheads="1"/>
          </p:cNvPicPr>
          <p:nvPr>
            <p:custDataLst>
              <p:tags r:id="rId1"/>
            </p:custDataLst>
          </p:nvPr>
        </p:nvPicPr>
        <p:blipFill>
          <a:blip r:embed="rId3" cstate="print"/>
          <a:srcRect l="2686"/>
          <a:stretch>
            <a:fillRect/>
          </a:stretch>
        </p:blipFill>
        <p:spPr bwMode="auto">
          <a:xfrm>
            <a:off x="0" y="0"/>
            <a:ext cx="9144000" cy="681355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CFO Positioning	</a:t>
            </a:r>
            <a:br>
              <a:rPr lang="en-US" dirty="0" smtClean="0"/>
            </a:br>
            <a:r>
              <a:rPr lang="en-US" sz="2200" dirty="0" smtClean="0"/>
              <a:t>Helping customers manage expenses</a:t>
            </a:r>
            <a:endParaRPr lang="en-US" sz="2200" dirty="0"/>
          </a:p>
        </p:txBody>
      </p:sp>
      <p:sp>
        <p:nvSpPr>
          <p:cNvPr id="3" name="TextBox 2"/>
          <p:cNvSpPr txBox="1"/>
          <p:nvPr/>
        </p:nvSpPr>
        <p:spPr>
          <a:xfrm>
            <a:off x="457201" y="1905000"/>
            <a:ext cx="4114800" cy="4893647"/>
          </a:xfrm>
          <a:prstGeom prst="rect">
            <a:avLst/>
          </a:prstGeom>
          <a:noFill/>
        </p:spPr>
        <p:txBody>
          <a:bodyPr wrap="square" rtlCol="0">
            <a:spAutoFit/>
          </a:bodyPr>
          <a:lstStyle/>
          <a:p>
            <a:r>
              <a:rPr lang="en-US" dirty="0" smtClean="0"/>
              <a:t>Claim:  Clarity will extend </a:t>
            </a:r>
            <a:r>
              <a:rPr lang="en-US" dirty="0" err="1" smtClean="0"/>
              <a:t>Allura</a:t>
            </a:r>
            <a:r>
              <a:rPr lang="en-US" dirty="0" smtClean="0"/>
              <a:t> life by 5 years or more</a:t>
            </a:r>
          </a:p>
          <a:p>
            <a:endParaRPr lang="en-US" dirty="0"/>
          </a:p>
          <a:p>
            <a:r>
              <a:rPr lang="en-US" dirty="0" smtClean="0"/>
              <a:t>Customer Benefits:</a:t>
            </a:r>
          </a:p>
          <a:p>
            <a:pPr marL="342900" indent="-342900">
              <a:buFont typeface="Arial" pitchFamily="34" charset="0"/>
              <a:buChar char="•"/>
            </a:pPr>
            <a:r>
              <a:rPr lang="en-US" sz="1800" dirty="0" smtClean="0"/>
              <a:t>Reduce depreciation expense</a:t>
            </a:r>
          </a:p>
          <a:p>
            <a:pPr marL="800100" lvl="1" indent="-342900">
              <a:buFont typeface="Arial" pitchFamily="34" charset="0"/>
              <a:buChar char="–"/>
            </a:pPr>
            <a:r>
              <a:rPr lang="en-US" sz="1600" dirty="0" smtClean="0"/>
              <a:t>Customer depreciates remaining value of system over longer term</a:t>
            </a:r>
          </a:p>
          <a:p>
            <a:pPr marL="800100" lvl="1" indent="-342900">
              <a:buFont typeface="Arial" pitchFamily="34" charset="0"/>
              <a:buChar char="•"/>
            </a:pPr>
            <a:endParaRPr lang="en-US" sz="1800" dirty="0"/>
          </a:p>
          <a:p>
            <a:pPr marL="342900" indent="-342900">
              <a:buFont typeface="Arial" pitchFamily="34" charset="0"/>
              <a:buChar char="•"/>
            </a:pPr>
            <a:r>
              <a:rPr lang="en-US" sz="1800" dirty="0" smtClean="0"/>
              <a:t>Reduce monthly financing cost</a:t>
            </a:r>
          </a:p>
          <a:p>
            <a:pPr marL="800100" lvl="1" indent="-342900">
              <a:buFont typeface="Arial" pitchFamily="34" charset="0"/>
              <a:buChar char="–"/>
            </a:pPr>
            <a:r>
              <a:rPr lang="en-US" sz="1600" dirty="0" smtClean="0"/>
              <a:t>Customer has lower monthly financing expense with longer PMC term</a:t>
            </a:r>
          </a:p>
          <a:p>
            <a:pPr marL="800100" lvl="1" indent="-342900">
              <a:buFont typeface="Arial" pitchFamily="34" charset="0"/>
              <a:buChar char="•"/>
            </a:pPr>
            <a:endParaRPr lang="en-US" sz="1600" dirty="0"/>
          </a:p>
          <a:p>
            <a:pPr marL="342900" indent="-342900">
              <a:buFont typeface="Arial" pitchFamily="34" charset="0"/>
              <a:buChar char="•"/>
            </a:pPr>
            <a:r>
              <a:rPr lang="en-US" sz="1800" dirty="0" smtClean="0"/>
              <a:t>Extend productivity of system</a:t>
            </a:r>
            <a:endParaRPr lang="en-US" sz="1600" dirty="0" smtClean="0"/>
          </a:p>
          <a:p>
            <a:pPr marL="800100" lvl="1" indent="-342900">
              <a:buFont typeface="Arial" pitchFamily="34" charset="0"/>
              <a:buChar char="–"/>
            </a:pPr>
            <a:r>
              <a:rPr lang="en-US" sz="1600" dirty="0" smtClean="0"/>
              <a:t>Drive system revenues over longer useful life</a:t>
            </a:r>
          </a:p>
          <a:p>
            <a:pPr marL="800100" lvl="1" indent="-342900">
              <a:buFont typeface="Arial" pitchFamily="34" charset="0"/>
              <a:buChar char="–"/>
            </a:pPr>
            <a:r>
              <a:rPr lang="en-US" sz="1600" dirty="0" smtClean="0"/>
              <a:t>Eliminate need to invest in new system for 5+ years</a:t>
            </a:r>
            <a:endParaRPr lang="en-US" dirty="0"/>
          </a:p>
        </p:txBody>
      </p:sp>
      <p:sp>
        <p:nvSpPr>
          <p:cNvPr id="4" name="TextBox 3"/>
          <p:cNvSpPr txBox="1"/>
          <p:nvPr/>
        </p:nvSpPr>
        <p:spPr>
          <a:xfrm>
            <a:off x="6324601" y="1226403"/>
            <a:ext cx="2438399" cy="646331"/>
          </a:xfrm>
          <a:prstGeom prst="rect">
            <a:avLst/>
          </a:prstGeom>
          <a:solidFill>
            <a:schemeClr val="accent3">
              <a:lumMod val="75000"/>
            </a:schemeClr>
          </a:solidFill>
        </p:spPr>
        <p:txBody>
          <a:bodyPr wrap="square" rtlCol="0">
            <a:spAutoFit/>
          </a:bodyPr>
          <a:lstStyle/>
          <a:p>
            <a:r>
              <a:rPr lang="en-US" sz="1200" dirty="0" smtClean="0">
                <a:latin typeface="Calibri" pitchFamily="34" charset="0"/>
                <a:cs typeface="Calibri" pitchFamily="34" charset="0"/>
              </a:rPr>
              <a:t>“We are under tremendous pressure to drive maximum utilization from our existing assets.”</a:t>
            </a:r>
          </a:p>
        </p:txBody>
      </p:sp>
      <p:sp>
        <p:nvSpPr>
          <p:cNvPr id="6" name="Slide Number Placeholder 5"/>
          <p:cNvSpPr>
            <a:spLocks noGrp="1"/>
          </p:cNvSpPr>
          <p:nvPr>
            <p:ph type="sldNum" sz="quarter" idx="10"/>
          </p:nvPr>
        </p:nvSpPr>
        <p:spPr/>
        <p:txBody>
          <a:bodyPr/>
          <a:lstStyle/>
          <a:p>
            <a:fld id="{B505C01A-8703-4B2F-B6FB-C435A0E95E69}" type="slidenum">
              <a:rPr lang="en-US" smtClean="0"/>
              <a:pPr/>
              <a:t>30</a:t>
            </a:fld>
            <a:endParaRPr lang="en-US"/>
          </a:p>
        </p:txBody>
      </p:sp>
    </p:spTree>
    <p:extLst>
      <p:ext uri="{BB962C8B-B14F-4D97-AF65-F5344CB8AC3E}">
        <p14:creationId xmlns:p14="http://schemas.microsoft.com/office/powerpoint/2010/main" val="234594263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2" name="Picture 1"/>
          <p:cNvPicPr>
            <a:picLocks/>
          </p:cNvPicPr>
          <p:nvPr>
            <p:custDataLst>
              <p:tags r:id="rId3"/>
            </p:custDataLst>
          </p:nvPr>
        </p:nvPicPr>
        <p:blipFill>
          <a:blip r:embed="rId6" cstate="print">
            <a:extLst>
              <a:ext uri="{28A0092B-C50C-407E-A947-70E740481C1C}">
                <a14:useLocalDpi xmlns:a14="http://schemas.microsoft.com/office/drawing/2010/main" val="0"/>
              </a:ext>
            </a:extLst>
          </a:blip>
          <a:stretch>
            <a:fillRect/>
          </a:stretch>
        </p:blipFill>
        <p:spPr>
          <a:xfrm>
            <a:off x="3536950" y="2025650"/>
            <a:ext cx="2073275" cy="2797175"/>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4" name="Slide Number Placeholder 3"/>
          <p:cNvSpPr>
            <a:spLocks noGrp="1"/>
          </p:cNvSpPr>
          <p:nvPr>
            <p:ph type="sldNum" sz="quarter" idx="10"/>
          </p:nvPr>
        </p:nvSpPr>
        <p:spPr/>
        <p:txBody>
          <a:bodyPr/>
          <a:lstStyle/>
          <a:p>
            <a:fld id="{6448179D-2D8D-4884-930F-A56D18115D70}" type="slidenum">
              <a:rPr lang="en-US" smtClean="0"/>
              <a:pPr/>
              <a:t>31</a:t>
            </a:fld>
            <a:endParaRPr lang="en-US"/>
          </a:p>
        </p:txBody>
      </p:sp>
    </p:spTree>
    <p:custDataLst>
      <p:tags r:id="rId1"/>
    </p:custDataLst>
    <p:extLst>
      <p:ext uri="{BB962C8B-B14F-4D97-AF65-F5344CB8AC3E}">
        <p14:creationId xmlns:p14="http://schemas.microsoft.com/office/powerpoint/2010/main" val="907477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92113" y="565150"/>
            <a:ext cx="8359775" cy="914400"/>
          </a:xfrm>
          <a:ln w="0"/>
          <a:effectLst/>
          <a:extLst>
            <a:ext uri="{53640926-AAD7-44D8-BBD7-CCE9431645EC}">
              <a14:shadowObscured xmlns:a14="http://schemas.microsoft.com/office/drawing/2010/main"/>
            </a:ext>
          </a:extLst>
        </p:spPr>
        <p:txBody>
          <a:bodyPr wrap="square" lIns="0" tIns="0" rIns="0" bIns="0" anchor="t"/>
          <a:lstStyle/>
          <a:p>
            <a:pPr>
              <a:spcBef>
                <a:spcPts val="0"/>
              </a:spcBef>
              <a:spcAft>
                <a:spcPts val="0"/>
              </a:spcAft>
            </a:pPr>
            <a:r>
              <a:rPr lang="en-US" dirty="0"/>
              <a:t>Allura</a:t>
            </a:r>
            <a:r>
              <a:rPr lang="en-US" dirty="0">
                <a:solidFill>
                  <a:schemeClr val="accent2"/>
                </a:solidFill>
              </a:rPr>
              <a:t>Clarity</a:t>
            </a:r>
            <a:r>
              <a:rPr lang="en-US" dirty="0"/>
              <a:t> </a:t>
            </a:r>
            <a:r>
              <a:rPr lang="en-US" dirty="0" smtClean="0"/>
              <a:t>FD20</a:t>
            </a:r>
            <a:endParaRPr lang="en-US" dirty="0"/>
          </a:p>
        </p:txBody>
      </p:sp>
      <p:pic>
        <p:nvPicPr>
          <p:cNvPr id="17410" name="Picture 2"/>
          <p:cNvPicPr>
            <a:picLocks noChangeAspect="1" noChangeArrowheads="1"/>
          </p:cNvPicPr>
          <p:nvPr>
            <p:custDataLst>
              <p:tags r:id="rId3"/>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755576" y="1176535"/>
            <a:ext cx="7490317" cy="5007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0"/>
          </p:nvPr>
        </p:nvSpPr>
        <p:spPr/>
        <p:txBody>
          <a:bodyPr/>
          <a:lstStyle/>
          <a:p>
            <a:fld id="{B505C01A-8703-4B2F-B6FB-C435A0E95E69}" type="slidenum">
              <a:rPr lang="en-US" smtClean="0"/>
              <a:pPr/>
              <a:t>4</a:t>
            </a:fld>
            <a:endParaRPr lang="en-US"/>
          </a:p>
        </p:txBody>
      </p:sp>
    </p:spTree>
    <p:custDataLst>
      <p:tags r:id="rId1"/>
    </p:custDataLst>
    <p:extLst>
      <p:ext uri="{BB962C8B-B14F-4D97-AF65-F5344CB8AC3E}">
        <p14:creationId xmlns:p14="http://schemas.microsoft.com/office/powerpoint/2010/main" val="1689041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fade">
                                      <p:cBhvr>
                                        <p:cTn id="7" dur="500"/>
                                        <p:tgtEl>
                                          <p:spTgt spid="17410"/>
                                        </p:tgtEl>
                                      </p:cBhvr>
                                    </p:animEffect>
                                  </p:childTnLst>
                                  <p:subTnLst>
                                    <p:set>
                                      <p:cBhvr override="childStyle">
                                        <p:cTn dur="1" fill="hold" display="0" masterRel="nextClick" afterEffect="1"/>
                                        <p:tgtEl>
                                          <p:spTgt spid="1741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92113" y="565150"/>
            <a:ext cx="8359775" cy="914400"/>
          </a:xfrm>
          <a:ln w="0"/>
          <a:effectLst/>
          <a:extLst>
            <a:ext uri="{53640926-AAD7-44D8-BBD7-CCE9431645EC}">
              <a14:shadowObscured xmlns:a14="http://schemas.microsoft.com/office/drawing/2010/main"/>
            </a:ext>
          </a:extLst>
        </p:spPr>
        <p:txBody>
          <a:bodyPr wrap="square" lIns="0" tIns="0" rIns="0" bIns="0" anchor="t"/>
          <a:lstStyle/>
          <a:p>
            <a:pPr>
              <a:spcBef>
                <a:spcPts val="0"/>
              </a:spcBef>
              <a:spcAft>
                <a:spcPts val="0"/>
              </a:spcAft>
            </a:pPr>
            <a:r>
              <a:rPr lang="en-US" dirty="0" err="1"/>
              <a:t>Allura</a:t>
            </a:r>
            <a:r>
              <a:rPr lang="en-US" dirty="0" err="1">
                <a:solidFill>
                  <a:schemeClr val="accent2"/>
                </a:solidFill>
              </a:rPr>
              <a:t>Clarity</a:t>
            </a:r>
            <a:r>
              <a:rPr lang="en-US" dirty="0"/>
              <a:t> </a:t>
            </a:r>
            <a:r>
              <a:rPr lang="en-US" dirty="0" smtClean="0"/>
              <a:t>FD10</a:t>
            </a:r>
            <a:endParaRPr lang="en-US" dirty="0"/>
          </a:p>
        </p:txBody>
      </p:sp>
      <p:pic>
        <p:nvPicPr>
          <p:cNvPr id="17410" name="Picture 2"/>
          <p:cNvPicPr>
            <a:picLocks noChangeAspect="1" noChangeArrowheads="1"/>
          </p:cNvPicPr>
          <p:nvPr>
            <p:custDataLst>
              <p:tags r:id="rId3"/>
            </p:custDataLst>
          </p:nvPr>
        </p:nvPicPr>
        <p:blipFill>
          <a:blip r:embed="rId6" cstate="print">
            <a:extLst>
              <a:ext uri="{28A0092B-C50C-407E-A947-70E740481C1C}">
                <a14:useLocalDpi xmlns:a14="http://schemas.microsoft.com/office/drawing/2010/main" val="0"/>
              </a:ext>
            </a:extLst>
          </a:blip>
          <a:stretch>
            <a:fillRect/>
          </a:stretch>
        </p:blipFill>
        <p:spPr bwMode="auto">
          <a:xfrm>
            <a:off x="826842" y="1292591"/>
            <a:ext cx="7490316" cy="4993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0"/>
          </p:nvPr>
        </p:nvSpPr>
        <p:spPr/>
        <p:txBody>
          <a:bodyPr/>
          <a:lstStyle/>
          <a:p>
            <a:fld id="{B505C01A-8703-4B2F-B6FB-C435A0E95E69}" type="slidenum">
              <a:rPr lang="en-US" smtClean="0"/>
              <a:pPr/>
              <a:t>5</a:t>
            </a:fld>
            <a:endParaRPr lang="en-US"/>
          </a:p>
        </p:txBody>
      </p:sp>
    </p:spTree>
    <p:custDataLst>
      <p:tags r:id="rId1"/>
    </p:custDataLst>
    <p:extLst>
      <p:ext uri="{BB962C8B-B14F-4D97-AF65-F5344CB8AC3E}">
        <p14:creationId xmlns:p14="http://schemas.microsoft.com/office/powerpoint/2010/main" val="13077060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261535" y="476672"/>
            <a:ext cx="8359775" cy="914400"/>
          </a:xfrm>
          <a:ln w="0"/>
          <a:effectLst/>
          <a:extLst>
            <a:ext uri="{53640926-AAD7-44D8-BBD7-CCE9431645EC}">
              <a14:shadowObscured xmlns:a14="http://schemas.microsoft.com/office/drawing/2010/main"/>
            </a:ext>
          </a:extLst>
        </p:spPr>
        <p:txBody>
          <a:bodyPr wrap="square" lIns="0" tIns="0" rIns="0" bIns="0" anchor="t"/>
          <a:lstStyle/>
          <a:p>
            <a:pPr>
              <a:spcBef>
                <a:spcPts val="0"/>
              </a:spcBef>
              <a:spcAft>
                <a:spcPts val="0"/>
              </a:spcAft>
            </a:pPr>
            <a:r>
              <a:rPr lang="en-US" dirty="0" smtClean="0"/>
              <a:t>Allura</a:t>
            </a:r>
            <a:r>
              <a:rPr lang="en-US" dirty="0" smtClean="0">
                <a:solidFill>
                  <a:schemeClr val="accent2"/>
                </a:solidFill>
              </a:rPr>
              <a:t>Clarity</a:t>
            </a:r>
            <a:r>
              <a:rPr lang="en-US" dirty="0" smtClean="0"/>
              <a:t> Biplane</a:t>
            </a:r>
            <a:endParaRPr lang="en-US" dirty="0"/>
          </a:p>
        </p:txBody>
      </p:sp>
      <p:pic>
        <p:nvPicPr>
          <p:cNvPr id="16386" name="Picture 2"/>
          <p:cNvPicPr>
            <a:picLocks noChangeAspect="1" noChangeArrowheads="1"/>
          </p:cNvPicPr>
          <p:nvPr>
            <p:custDataLst>
              <p:tags r:id="rId3"/>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323528" y="1015639"/>
            <a:ext cx="7865734" cy="5184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0"/>
          </p:nvPr>
        </p:nvSpPr>
        <p:spPr/>
        <p:txBody>
          <a:bodyPr/>
          <a:lstStyle/>
          <a:p>
            <a:fld id="{B505C01A-8703-4B2F-B6FB-C435A0E95E69}" type="slidenum">
              <a:rPr lang="en-US" smtClean="0"/>
              <a:pPr/>
              <a:t>6</a:t>
            </a:fld>
            <a:endParaRPr lang="en-US"/>
          </a:p>
        </p:txBody>
      </p:sp>
    </p:spTree>
    <p:custDataLst>
      <p:tags r:id="rId1"/>
    </p:custDataLst>
    <p:extLst>
      <p:ext uri="{BB962C8B-B14F-4D97-AF65-F5344CB8AC3E}">
        <p14:creationId xmlns:p14="http://schemas.microsoft.com/office/powerpoint/2010/main" val="3118178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fade">
                                      <p:cBhvr>
                                        <p:cTn id="7" dur="500"/>
                                        <p:tgtEl>
                                          <p:spTgt spid="16386"/>
                                        </p:tgtEl>
                                      </p:cBhvr>
                                    </p:animEffect>
                                  </p:childTnLst>
                                  <p:subTnLst>
                                    <p:set>
                                      <p:cBhvr override="childStyle">
                                        <p:cTn dur="1" fill="hold" display="0" masterRel="nextClick" afterEffect="1"/>
                                        <p:tgtEl>
                                          <p:spTgt spid="1638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261535" y="476672"/>
            <a:ext cx="8359775" cy="914400"/>
          </a:xfrm>
          <a:ln w="0"/>
          <a:effectLst/>
          <a:extLst>
            <a:ext uri="{53640926-AAD7-44D8-BBD7-CCE9431645EC}">
              <a14:shadowObscured xmlns:a14="http://schemas.microsoft.com/office/drawing/2010/main"/>
            </a:ext>
          </a:extLst>
        </p:spPr>
        <p:txBody>
          <a:bodyPr wrap="square" lIns="0" tIns="0" rIns="0" bIns="0" anchor="t"/>
          <a:lstStyle/>
          <a:p>
            <a:pPr>
              <a:spcBef>
                <a:spcPts val="0"/>
              </a:spcBef>
              <a:spcAft>
                <a:spcPts val="0"/>
              </a:spcAft>
            </a:pPr>
            <a:r>
              <a:rPr lang="en-US" dirty="0" smtClean="0"/>
              <a:t>Allura</a:t>
            </a:r>
            <a:r>
              <a:rPr lang="en-US" dirty="0" smtClean="0">
                <a:solidFill>
                  <a:schemeClr val="accent2"/>
                </a:solidFill>
              </a:rPr>
              <a:t>Clarity</a:t>
            </a:r>
            <a:r>
              <a:rPr lang="en-US" dirty="0" smtClean="0"/>
              <a:t> Biplane</a:t>
            </a:r>
            <a:endParaRPr lang="en-US" dirty="0"/>
          </a:p>
        </p:txBody>
      </p:sp>
      <p:pic>
        <p:nvPicPr>
          <p:cNvPr id="16386" name="Picture 2"/>
          <p:cNvPicPr>
            <a:picLocks noChangeAspect="1" noChangeArrowheads="1"/>
          </p:cNvPicPr>
          <p:nvPr>
            <p:custDataLst>
              <p:tags r:id="rId3"/>
            </p:custDataLst>
          </p:nvPr>
        </p:nvPicPr>
        <p:blipFill>
          <a:blip r:embed="rId6" cstate="print">
            <a:extLst>
              <a:ext uri="{28A0092B-C50C-407E-A947-70E740481C1C}">
                <a14:useLocalDpi xmlns:a14="http://schemas.microsoft.com/office/drawing/2010/main" val="0"/>
              </a:ext>
            </a:extLst>
          </a:blip>
          <a:stretch>
            <a:fillRect/>
          </a:stretch>
        </p:blipFill>
        <p:spPr bwMode="auto">
          <a:xfrm>
            <a:off x="683568" y="1197075"/>
            <a:ext cx="7776864" cy="5184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0"/>
          </p:nvPr>
        </p:nvSpPr>
        <p:spPr/>
        <p:txBody>
          <a:bodyPr/>
          <a:lstStyle/>
          <a:p>
            <a:fld id="{B505C01A-8703-4B2F-B6FB-C435A0E95E69}" type="slidenum">
              <a:rPr lang="en-US" smtClean="0"/>
              <a:pPr/>
              <a:t>7</a:t>
            </a:fld>
            <a:endParaRPr lang="en-US"/>
          </a:p>
        </p:txBody>
      </p:sp>
    </p:spTree>
    <p:custDataLst>
      <p:tags r:id="rId1"/>
    </p:custDataLst>
    <p:extLst>
      <p:ext uri="{BB962C8B-B14F-4D97-AF65-F5344CB8AC3E}">
        <p14:creationId xmlns:p14="http://schemas.microsoft.com/office/powerpoint/2010/main" val="7317732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3"/>
            </p:custDataLst>
          </p:nvPr>
        </p:nvSpPr>
        <p:spPr>
          <a:xfrm>
            <a:off x="392112" y="565150"/>
            <a:ext cx="8359775" cy="914400"/>
          </a:xfrm>
          <a:ln w="0"/>
          <a:effectLst/>
        </p:spPr>
        <p:txBody>
          <a:bodyPr wrap="square" lIns="0" tIns="0" rIns="0" bIns="0" anchor="t"/>
          <a:lstStyle/>
          <a:p>
            <a:pPr>
              <a:spcBef>
                <a:spcPts val="0"/>
              </a:spcBef>
              <a:spcAft>
                <a:spcPts val="0"/>
              </a:spcAft>
            </a:pPr>
            <a:r>
              <a:rPr lang="en-US" dirty="0" smtClean="0"/>
              <a:t>Overview:  Allura</a:t>
            </a:r>
            <a:r>
              <a:rPr lang="en-US" dirty="0" smtClean="0">
                <a:solidFill>
                  <a:schemeClr val="accent2"/>
                </a:solidFill>
              </a:rPr>
              <a:t>Clarity</a:t>
            </a:r>
            <a:endParaRPr lang="en-US" dirty="0"/>
          </a:p>
        </p:txBody>
      </p:sp>
      <p:pic>
        <p:nvPicPr>
          <p:cNvPr id="11" name="Picture 12" descr="3068_Philips_Morpheus_L_image"/>
          <p:cNvPicPr>
            <a:picLocks noChangeAspect="1" noChangeArrowheads="1"/>
          </p:cNvPicPr>
          <p:nvPr>
            <p:custDataLst>
              <p:tags r:id="rId4"/>
            </p:custDataLst>
          </p:nvPr>
        </p:nvPicPr>
        <p:blipFill>
          <a:blip r:embed="rId21" cstate="print"/>
          <a:srcRect l="18645" r="8475"/>
          <a:stretch>
            <a:fillRect/>
          </a:stretch>
        </p:blipFill>
        <p:spPr bwMode="auto">
          <a:xfrm>
            <a:off x="6213279" y="3570764"/>
            <a:ext cx="814436" cy="838652"/>
          </a:xfrm>
          <a:prstGeom prst="rect">
            <a:avLst/>
          </a:prstGeom>
          <a:noFill/>
          <a:ln w="9525">
            <a:noFill/>
            <a:miter lim="800000"/>
            <a:headEnd/>
            <a:tailEnd/>
          </a:ln>
        </p:spPr>
      </p:pic>
      <p:pic>
        <p:nvPicPr>
          <p:cNvPr id="12" name="Picture 11"/>
          <p:cNvPicPr>
            <a:picLocks noChangeAspect="1" noChangeArrowheads="1"/>
          </p:cNvPicPr>
          <p:nvPr>
            <p:custDataLst>
              <p:tags r:id="rId5"/>
            </p:custDataLst>
          </p:nvPr>
        </p:nvPicPr>
        <p:blipFill>
          <a:blip r:embed="rId22" cstate="print"/>
          <a:srcRect/>
          <a:stretch>
            <a:fillRect/>
          </a:stretch>
        </p:blipFill>
        <p:spPr bwMode="auto">
          <a:xfrm>
            <a:off x="5152365" y="3648051"/>
            <a:ext cx="515391" cy="795764"/>
          </a:xfrm>
          <a:prstGeom prst="rect">
            <a:avLst/>
          </a:prstGeom>
          <a:noFill/>
          <a:ln w="9525">
            <a:noFill/>
            <a:miter lim="800000"/>
            <a:headEnd/>
            <a:tailEnd/>
          </a:ln>
        </p:spPr>
      </p:pic>
      <p:graphicFrame>
        <p:nvGraphicFramePr>
          <p:cNvPr id="727043" name="Object 2" descr="08_PS_klein"/>
          <p:cNvGraphicFramePr>
            <a:graphicFrameLocks noChangeAspect="1"/>
          </p:cNvGraphicFramePr>
          <p:nvPr>
            <p:custDataLst>
              <p:tags r:id="rId6"/>
            </p:custDataLst>
            <p:extLst>
              <p:ext uri="{D42A27DB-BD31-4B8C-83A1-F6EECF244321}">
                <p14:modId xmlns:p14="http://schemas.microsoft.com/office/powerpoint/2010/main" val="2106718155"/>
              </p:ext>
            </p:extLst>
          </p:nvPr>
        </p:nvGraphicFramePr>
        <p:xfrm>
          <a:off x="5872656" y="4413227"/>
          <a:ext cx="1230048" cy="815973"/>
        </p:xfrm>
        <a:graphic>
          <a:graphicData uri="http://schemas.openxmlformats.org/presentationml/2006/ole">
            <mc:AlternateContent xmlns:mc="http://schemas.openxmlformats.org/markup-compatibility/2006">
              <mc:Choice xmlns:v="urn:schemas-microsoft-com:vml" Requires="v">
                <p:oleObj spid="_x0000_s15479" name="Photo Editor Photo" r:id="rId23" imgW="8097380" imgH="6076190" progId="">
                  <p:embed/>
                </p:oleObj>
              </mc:Choice>
              <mc:Fallback>
                <p:oleObj name="Photo Editor Photo" r:id="rId23" imgW="8097380" imgH="6076190" progId="">
                  <p:embed/>
                  <p:pic>
                    <p:nvPicPr>
                      <p:cNvPr id="0" name="Picture 110" descr="08_PS_klein"/>
                      <p:cNvPicPr>
                        <a:picLocks noChangeAspect="1" noChangeArrowheads="1"/>
                      </p:cNvPicPr>
                      <p:nvPr/>
                    </p:nvPicPr>
                    <p:blipFill>
                      <a:blip r:embed="rId24">
                        <a:extLst>
                          <a:ext uri="{28A0092B-C50C-407E-A947-70E740481C1C}">
                            <a14:useLocalDpi xmlns:a14="http://schemas.microsoft.com/office/drawing/2010/main" val="0"/>
                          </a:ext>
                        </a:extLst>
                      </a:blip>
                      <a:srcRect l="11813" t="22040"/>
                      <a:stretch>
                        <a:fillRect/>
                      </a:stretch>
                    </p:blipFill>
                    <p:spPr bwMode="auto">
                      <a:xfrm>
                        <a:off x="5872656" y="4413227"/>
                        <a:ext cx="1230048" cy="815973"/>
                      </a:xfrm>
                      <a:prstGeom prst="rect">
                        <a:avLst/>
                      </a:prstGeom>
                      <a:noFill/>
                      <a:ln>
                        <a:noFill/>
                      </a:ln>
                      <a:effectLst/>
                      <a:extLst>
                        <a:ext uri="{909E8E84-426E-40DD-AFC4-6F175D3DCCD1}">
                          <a14:hiddenFill xmlns:a14="http://schemas.microsoft.com/office/drawing/2010/main">
                            <a:blipFill dpi="0" rotWithShape="0">
                              <a:blip/>
                              <a:srcRect l="11813" t="22040"/>
                              <a:stretch>
                                <a:fillRect/>
                              </a:stretch>
                            </a:blipFill>
                          </a14:hiddenFill>
                        </a:ext>
                        <a:ext uri="{91240B29-F687-4F45-9708-019B960494DF}">
                          <a14:hiddenLine xmlns:a14="http://schemas.microsoft.com/office/drawing/2010/main" w="19050">
                            <a:solidFill>
                              <a:srgbClr val="005A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4" name="Picture 13" descr="Abdomen_bifurcation"/>
          <p:cNvPicPr>
            <a:picLocks noChangeAspect="1" noChangeArrowheads="1"/>
          </p:cNvPicPr>
          <p:nvPr>
            <p:custDataLst>
              <p:tags r:id="rId7"/>
            </p:custDataLst>
          </p:nvPr>
        </p:nvPicPr>
        <p:blipFill>
          <a:blip r:embed="rId25" cstate="print"/>
          <a:srcRect/>
          <a:stretch>
            <a:fillRect/>
          </a:stretch>
        </p:blipFill>
        <p:spPr bwMode="auto">
          <a:xfrm>
            <a:off x="1568046" y="1926782"/>
            <a:ext cx="889681" cy="889681"/>
          </a:xfrm>
          <a:prstGeom prst="rect">
            <a:avLst/>
          </a:prstGeom>
          <a:noFill/>
          <a:ln w="9525">
            <a:noFill/>
            <a:miter lim="800000"/>
            <a:headEnd/>
            <a:tailEnd/>
          </a:ln>
        </p:spPr>
      </p:pic>
      <p:pic>
        <p:nvPicPr>
          <p:cNvPr id="16" name="Picture 120"/>
          <p:cNvPicPr preferRelativeResize="0">
            <a:picLocks noChangeAspect="1" noChangeArrowheads="1"/>
          </p:cNvPicPr>
          <p:nvPr>
            <p:custDataLst>
              <p:tags r:id="rId8"/>
            </p:custDataLst>
          </p:nvPr>
        </p:nvPicPr>
        <p:blipFill>
          <a:blip r:embed="rId26" cstate="print"/>
          <a:srcRect l="50412"/>
          <a:stretch>
            <a:fillRect/>
          </a:stretch>
        </p:blipFill>
        <p:spPr bwMode="auto">
          <a:xfrm>
            <a:off x="2530302" y="2943021"/>
            <a:ext cx="1291770" cy="1013893"/>
          </a:xfrm>
          <a:prstGeom prst="rect">
            <a:avLst/>
          </a:prstGeom>
          <a:noFill/>
          <a:ln w="9525">
            <a:noFill/>
            <a:miter lim="800000"/>
            <a:headEnd/>
            <a:tailEnd/>
          </a:ln>
        </p:spPr>
      </p:pic>
      <p:pic>
        <p:nvPicPr>
          <p:cNvPr id="17" name="VAS CER Aneurysm smartmask^^^^_3.avi">
            <a:hlinkClick r:id="" action="ppaction://media"/>
          </p:cNvPr>
          <p:cNvPicPr>
            <a:picLocks noRot="1" noChangeAspect="1" noChangeArrowheads="1"/>
          </p:cNvPicPr>
          <p:nvPr>
            <a:videoFile r:link="rId9"/>
            <p:custDataLst>
              <p:tags r:id="rId10"/>
            </p:custDataLst>
          </p:nvPr>
        </p:nvPicPr>
        <p:blipFill>
          <a:blip r:embed="rId27" cstate="print"/>
          <a:srcRect l="9584" r="9166"/>
          <a:stretch>
            <a:fillRect/>
          </a:stretch>
        </p:blipFill>
        <p:spPr>
          <a:xfrm>
            <a:off x="2577923" y="1899115"/>
            <a:ext cx="1008782" cy="931183"/>
          </a:xfrm>
          <a:prstGeom prst="rect">
            <a:avLst/>
          </a:prstGeom>
        </p:spPr>
      </p:pic>
      <p:pic>
        <p:nvPicPr>
          <p:cNvPr id="23" name="Picture 20" descr="AN_p11b"/>
          <p:cNvPicPr>
            <a:picLocks noChangeAspect="1" noChangeArrowheads="1"/>
          </p:cNvPicPr>
          <p:nvPr>
            <p:custDataLst>
              <p:tags r:id="rId11"/>
            </p:custDataLst>
          </p:nvPr>
        </p:nvPicPr>
        <p:blipFill>
          <a:blip r:embed="rId28" cstate="print"/>
          <a:srcRect/>
          <a:stretch>
            <a:fillRect/>
          </a:stretch>
        </p:blipFill>
        <p:spPr bwMode="auto">
          <a:xfrm>
            <a:off x="1627098" y="4045933"/>
            <a:ext cx="843265" cy="629557"/>
          </a:xfrm>
          <a:prstGeom prst="rect">
            <a:avLst/>
          </a:prstGeom>
          <a:noFill/>
          <a:ln w="0">
            <a:noFill/>
            <a:miter lim="800000"/>
            <a:headEnd/>
            <a:tailEnd/>
          </a:ln>
        </p:spPr>
      </p:pic>
      <p:pic>
        <p:nvPicPr>
          <p:cNvPr id="24" name="Picture 18"/>
          <p:cNvPicPr>
            <a:picLocks noChangeAspect="1" noChangeArrowheads="1"/>
          </p:cNvPicPr>
          <p:nvPr>
            <p:custDataLst>
              <p:tags r:id="rId12"/>
            </p:custDataLst>
          </p:nvPr>
        </p:nvPicPr>
        <p:blipFill>
          <a:blip r:embed="rId29" cstate="print"/>
          <a:srcRect/>
          <a:stretch>
            <a:fillRect/>
          </a:stretch>
        </p:blipFill>
        <p:spPr bwMode="auto">
          <a:xfrm>
            <a:off x="2580398" y="4061298"/>
            <a:ext cx="797626" cy="598826"/>
          </a:xfrm>
          <a:prstGeom prst="rect">
            <a:avLst/>
          </a:prstGeom>
          <a:noFill/>
          <a:ln w="9525">
            <a:noFill/>
            <a:miter lim="800000"/>
            <a:headEnd/>
            <a:tailEnd/>
          </a:ln>
        </p:spPr>
      </p:pic>
      <p:cxnSp>
        <p:nvCxnSpPr>
          <p:cNvPr id="34" name="Straight Connector 33"/>
          <p:cNvCxnSpPr/>
          <p:nvPr>
            <p:custDataLst>
              <p:tags r:id="rId13"/>
            </p:custDataLst>
          </p:nvPr>
        </p:nvCxnSpPr>
        <p:spPr bwMode="auto">
          <a:xfrm rot="5400000">
            <a:off x="2911072" y="3262312"/>
            <a:ext cx="2695575" cy="19050"/>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10" name="Picture 9"/>
          <p:cNvPicPr>
            <a:picLocks noChangeAspect="1"/>
          </p:cNvPicPr>
          <p:nvPr>
            <p:custDataLst>
              <p:tags r:id="rId14"/>
            </p:custDataLst>
          </p:nvPr>
        </p:nvPicPr>
        <p:blipFill>
          <a:blip r:embed="rId30" cstate="print">
            <a:extLst>
              <a:ext uri="{28A0092B-C50C-407E-A947-70E740481C1C}">
                <a14:useLocalDpi xmlns:a14="http://schemas.microsoft.com/office/drawing/2010/main" val="0"/>
              </a:ext>
            </a:extLst>
          </a:blip>
          <a:stretch>
            <a:fillRect/>
          </a:stretch>
        </p:blipFill>
        <p:spPr>
          <a:xfrm>
            <a:off x="4872141" y="1906535"/>
            <a:ext cx="2230563" cy="1540047"/>
          </a:xfrm>
          <a:prstGeom prst="rect">
            <a:avLst/>
          </a:prstGeom>
        </p:spPr>
      </p:pic>
      <p:pic>
        <p:nvPicPr>
          <p:cNvPr id="18" name="Picture 17"/>
          <p:cNvPicPr>
            <a:picLocks noChangeAspect="1"/>
          </p:cNvPicPr>
          <p:nvPr>
            <p:custDataLst>
              <p:tags r:id="rId15"/>
            </p:custDataLst>
          </p:nvPr>
        </p:nvPicPr>
        <p:blipFill>
          <a:blip r:embed="rId31" cstate="print">
            <a:extLst>
              <a:ext uri="{28A0092B-C50C-407E-A947-70E740481C1C}">
                <a14:useLocalDpi xmlns:a14="http://schemas.microsoft.com/office/drawing/2010/main" val="0"/>
              </a:ext>
            </a:extLst>
          </a:blip>
          <a:stretch>
            <a:fillRect/>
          </a:stretch>
        </p:blipFill>
        <p:spPr>
          <a:xfrm>
            <a:off x="4982908" y="4619260"/>
            <a:ext cx="740098" cy="556704"/>
          </a:xfrm>
          <a:prstGeom prst="rect">
            <a:avLst/>
          </a:prstGeom>
        </p:spPr>
      </p:pic>
      <p:sp>
        <p:nvSpPr>
          <p:cNvPr id="22" name="Rounded Rectangle 21"/>
          <p:cNvSpPr/>
          <p:nvPr/>
        </p:nvSpPr>
        <p:spPr bwMode="auto">
          <a:xfrm>
            <a:off x="1214741" y="1324799"/>
            <a:ext cx="2631122" cy="432048"/>
          </a:xfrm>
          <a:prstGeom prst="roundRect">
            <a:avLst/>
          </a:prstGeom>
          <a:solidFill>
            <a:schemeClr val="accent1"/>
          </a:solidFill>
          <a:ln w="9525" cap="flat" cmpd="sng" algn="ctr">
            <a:noFill/>
            <a:prstDash val="solid"/>
            <a:round/>
            <a:headEnd type="none" w="med" len="med"/>
            <a:tailEnd type="none" w="med" len="med"/>
          </a:ln>
          <a:effectLst>
            <a:outerShdw blurRad="149987" dist="250190" dir="8460000" algn="ctr">
              <a:srgbClr val="000000">
                <a:alpha val="28000"/>
              </a:srgbClr>
            </a:outerShdw>
            <a:reflection blurRad="6350" stA="50000" endA="300" endPos="55000" dir="5400000" sy="-100000" algn="bl" rotWithShape="0"/>
          </a:effectLst>
          <a:scene3d>
            <a:camera prst="orthographicFront">
              <a:rot lat="0" lon="0" rev="0"/>
            </a:camera>
            <a:lightRig rig="contrasting" dir="t">
              <a:rot lat="0" lon="0" rev="1500000"/>
            </a:lightRig>
          </a:scene3d>
          <a:sp3d prstMaterial="metal">
            <a:bevelT w="88900" h="88900"/>
          </a:sp3d>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Arial" charset="0"/>
              </a:rPr>
              <a:t>Image Quality</a:t>
            </a:r>
          </a:p>
        </p:txBody>
      </p:sp>
      <p:sp>
        <p:nvSpPr>
          <p:cNvPr id="29" name="Rounded Rectangle 28"/>
          <p:cNvSpPr/>
          <p:nvPr>
            <p:custDataLst>
              <p:tags r:id="rId16"/>
            </p:custDataLst>
          </p:nvPr>
        </p:nvSpPr>
        <p:spPr bwMode="auto">
          <a:xfrm>
            <a:off x="4671861" y="1324799"/>
            <a:ext cx="2631122" cy="432048"/>
          </a:xfrm>
          <a:prstGeom prst="roundRect">
            <a:avLst/>
          </a:prstGeom>
          <a:solidFill>
            <a:schemeClr val="accent1"/>
          </a:solidFill>
          <a:ln w="9525" cap="flat" cmpd="sng" algn="ctr">
            <a:noFill/>
            <a:prstDash val="solid"/>
            <a:round/>
            <a:headEnd type="none" w="med" len="med"/>
            <a:tailEnd type="none" w="med" len="med"/>
          </a:ln>
          <a:effectLst>
            <a:outerShdw blurRad="149987" dist="250190" dir="8460000" algn="ctr">
              <a:srgbClr val="000000">
                <a:alpha val="28000"/>
              </a:srgbClr>
            </a:outerShdw>
            <a:reflection blurRad="6350" stA="50000" endA="300" endPos="55000" dir="5400000" sy="-100000" algn="bl" rotWithShape="0"/>
          </a:effectLst>
          <a:scene3d>
            <a:camera prst="orthographicFront">
              <a:rot lat="0" lon="0" rev="0"/>
            </a:camera>
            <a:lightRig rig="contrasting" dir="t">
              <a:rot lat="0" lon="0" rev="1500000"/>
            </a:lightRig>
          </a:scene3d>
          <a:sp3d prstMaterial="metal">
            <a:bevelT w="88900" h="88900"/>
          </a:sp3d>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Arial" charset="0"/>
              </a:rPr>
              <a:t>Workflow Efficiency</a:t>
            </a:r>
          </a:p>
        </p:txBody>
      </p:sp>
      <p:sp>
        <p:nvSpPr>
          <p:cNvPr id="30" name="Rounded Rectangle 29"/>
          <p:cNvSpPr/>
          <p:nvPr>
            <p:custDataLst>
              <p:tags r:id="rId17"/>
            </p:custDataLst>
          </p:nvPr>
        </p:nvSpPr>
        <p:spPr bwMode="auto">
          <a:xfrm>
            <a:off x="1979712" y="5805264"/>
            <a:ext cx="4827359" cy="432048"/>
          </a:xfrm>
          <a:prstGeom prst="roundRect">
            <a:avLst/>
          </a:prstGeom>
          <a:solidFill>
            <a:schemeClr val="accent1"/>
          </a:solidFill>
          <a:ln w="9525" cap="flat" cmpd="sng" algn="ctr">
            <a:noFill/>
            <a:prstDash val="solid"/>
            <a:round/>
            <a:headEnd type="none" w="med" len="med"/>
            <a:tailEnd type="none" w="med" len="med"/>
          </a:ln>
          <a:effectLst>
            <a:outerShdw blurRad="149987" dist="250190" dir="8460000" algn="ctr">
              <a:srgbClr val="000000">
                <a:alpha val="28000"/>
              </a:srgbClr>
            </a:outerShdw>
            <a:reflection blurRad="6350" stA="50000" endA="300" endPos="55000" dir="5400000" sy="-100000" algn="bl" rotWithShape="0"/>
          </a:effectLst>
          <a:scene3d>
            <a:camera prst="orthographicFront">
              <a:rot lat="0" lon="0" rev="0"/>
            </a:camera>
            <a:lightRig rig="contrasting" dir="t">
              <a:rot lat="0" lon="0" rev="1500000"/>
            </a:lightRig>
          </a:scene3d>
          <a:sp3d prstMaterial="metal">
            <a:bevelT w="88900" h="88900"/>
          </a:sp3d>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Arial" charset="0"/>
              </a:rPr>
              <a:t>Clinical Leadership</a:t>
            </a:r>
          </a:p>
        </p:txBody>
      </p:sp>
      <p:sp>
        <p:nvSpPr>
          <p:cNvPr id="31" name="Striped Right Arrow 30"/>
          <p:cNvSpPr/>
          <p:nvPr>
            <p:custDataLst>
              <p:tags r:id="rId18"/>
            </p:custDataLst>
          </p:nvPr>
        </p:nvSpPr>
        <p:spPr bwMode="auto">
          <a:xfrm rot="5400000">
            <a:off x="3835385" y="4864090"/>
            <a:ext cx="859035" cy="681948"/>
          </a:xfrm>
          <a:prstGeom prst="stripedRightArrow">
            <a:avLst/>
          </a:prstGeom>
          <a:solidFill>
            <a:schemeClr val="accent1"/>
          </a:solidFill>
          <a:ln w="9525" cap="flat" cmpd="sng" algn="ctr">
            <a:noFill/>
            <a:prstDash val="solid"/>
            <a:round/>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rgbClr val="000000"/>
              </a:solidFill>
              <a:effectLst/>
              <a:latin typeface="Arial" charset="0"/>
            </a:endParaRPr>
          </a:p>
        </p:txBody>
      </p:sp>
      <p:pic>
        <p:nvPicPr>
          <p:cNvPr id="35" name="Picture 34"/>
          <p:cNvPicPr>
            <a:picLocks noChangeAspect="1"/>
          </p:cNvPicPr>
          <p:nvPr>
            <p:custDataLst>
              <p:tags r:id="rId19"/>
            </p:custDataLst>
          </p:nvPr>
        </p:nvPicPr>
        <p:blipFill>
          <a:blip r:embed="rId32" cstate="print">
            <a:extLst>
              <a:ext uri="{28A0092B-C50C-407E-A947-70E740481C1C}">
                <a14:useLocalDpi xmlns:a14="http://schemas.microsoft.com/office/drawing/2010/main" val="0"/>
              </a:ext>
            </a:extLst>
          </a:blip>
          <a:stretch>
            <a:fillRect/>
          </a:stretch>
        </p:blipFill>
        <p:spPr>
          <a:xfrm>
            <a:off x="1386478" y="2886110"/>
            <a:ext cx="1045486" cy="1074294"/>
          </a:xfrm>
          <a:prstGeom prst="rect">
            <a:avLst/>
          </a:prstGeom>
        </p:spPr>
      </p:pic>
      <p:sp>
        <p:nvSpPr>
          <p:cNvPr id="3" name="Slide Number Placeholder 2"/>
          <p:cNvSpPr>
            <a:spLocks noGrp="1"/>
          </p:cNvSpPr>
          <p:nvPr>
            <p:ph type="sldNum" sz="quarter" idx="10"/>
          </p:nvPr>
        </p:nvSpPr>
        <p:spPr/>
        <p:txBody>
          <a:bodyPr/>
          <a:lstStyle/>
          <a:p>
            <a:fld id="{6448179D-2D8D-4884-930F-A56D18115D70}" type="slidenum">
              <a:rPr lang="en-US" smtClean="0"/>
              <a:pPr/>
              <a:t>8</a:t>
            </a:fld>
            <a:endParaRPr lang="en-US"/>
          </a:p>
        </p:txBody>
      </p:sp>
    </p:spTree>
    <p:custDataLst>
      <p:tags r:id="rId2"/>
    </p:custDataLst>
    <p:extLst>
      <p:ext uri="{BB962C8B-B14F-4D97-AF65-F5344CB8AC3E}">
        <p14:creationId xmlns:p14="http://schemas.microsoft.com/office/powerpoint/2010/main" val="2841757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727043"/>
                                        </p:tgtEl>
                                        <p:attrNameLst>
                                          <p:attrName>style.visibility</p:attrName>
                                        </p:attrNameLst>
                                      </p:cBhvr>
                                      <p:to>
                                        <p:strVal val="visible"/>
                                      </p:to>
                                    </p:set>
                                    <p:animEffect transition="in" filter="fade">
                                      <p:cBhvr>
                                        <p:cTn id="13" dur="500"/>
                                        <p:tgtEl>
                                          <p:spTgt spid="727043"/>
                                        </p:tgtEl>
                                      </p:cBhvr>
                                    </p:animEffect>
                                  </p:childTnLst>
                                </p:cTn>
                              </p:par>
                              <p:par>
                                <p:cTn id="14" presetID="10" presetClass="entr" presetSubtype="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32" fill="hold" display="0">
                  <p:stCondLst>
                    <p:cond delay="indefinite"/>
                  </p:stCondLst>
                  <p:endCondLst>
                    <p:cond evt="onNext" delay="0">
                      <p:tgtEl>
                        <p:sldTgt/>
                      </p:tgtEl>
                    </p:cond>
                    <p:cond evt="onPrev" delay="0">
                      <p:tgtEl>
                        <p:sldTgt/>
                      </p:tgtEl>
                    </p:cond>
                  </p:endCondLst>
                </p:cTn>
                <p:tgtEl>
                  <p:spTgt spid="17"/>
                </p:tgtEl>
              </p:cMediaNode>
            </p:video>
          </p:childTnLst>
        </p:cTn>
      </p:par>
    </p:tnLst>
    <p:bldLst>
      <p:bldP spid="29" grpId="0" animBg="1"/>
      <p:bldP spid="30" grpId="0" animBg="1"/>
      <p:bldP spid="3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Documents and Settings\nly13897\Desktop\lowres selection for ppt\lowres selection for ppt\_T9P3285 def.jpg"/>
          <p:cNvPicPr>
            <a:picLocks noChangeAspect="1" noChangeArrowheads="1"/>
          </p:cNvPicPr>
          <p:nvPr>
            <p:custDataLst>
              <p:tags r:id="rId2"/>
            </p:custDataLst>
          </p:nvPr>
        </p:nvPicPr>
        <p:blipFill>
          <a:blip r:embed="rId30" cstate="screen"/>
          <a:srcRect/>
          <a:stretch>
            <a:fillRect/>
          </a:stretch>
        </p:blipFill>
        <p:spPr bwMode="auto">
          <a:xfrm>
            <a:off x="381000" y="1676400"/>
            <a:ext cx="4114800" cy="4777065"/>
          </a:xfrm>
          <a:prstGeom prst="rect">
            <a:avLst/>
          </a:prstGeom>
          <a:noFill/>
        </p:spPr>
      </p:pic>
      <p:pic>
        <p:nvPicPr>
          <p:cNvPr id="33" name="Picture 32"/>
          <p:cNvPicPr>
            <a:picLocks noChangeAspect="1"/>
          </p:cNvPicPr>
          <p:nvPr>
            <p:custDataLst>
              <p:tags r:id="rId3"/>
            </p:custDataLst>
          </p:nvPr>
        </p:nvPicPr>
        <p:blipFill rotWithShape="1">
          <a:blip r:embed="rId31" cstate="screen">
            <a:extLst>
              <a:ext uri="{28A0092B-C50C-407E-A947-70E740481C1C}">
                <a14:useLocalDpi xmlns:a14="http://schemas.microsoft.com/office/drawing/2010/main" val="0"/>
              </a:ext>
            </a:extLst>
          </a:blip>
          <a:srcRect/>
          <a:stretch/>
        </p:blipFill>
        <p:spPr>
          <a:xfrm>
            <a:off x="4495800" y="1676400"/>
            <a:ext cx="4419600" cy="4775138"/>
          </a:xfrm>
          <a:prstGeom prst="rect">
            <a:avLst/>
          </a:prstGeom>
        </p:spPr>
      </p:pic>
      <p:sp>
        <p:nvSpPr>
          <p:cNvPr id="26" name="Title 1"/>
          <p:cNvSpPr txBox="1">
            <a:spLocks/>
          </p:cNvSpPr>
          <p:nvPr>
            <p:custDataLst>
              <p:tags r:id="rId4"/>
            </p:custDataLst>
          </p:nvPr>
        </p:nvSpPr>
        <p:spPr bwMode="auto">
          <a:xfrm>
            <a:off x="392112" y="565150"/>
            <a:ext cx="8359775" cy="914400"/>
          </a:xfrm>
          <a:prstGeom prst="rect">
            <a:avLst/>
          </a:prstGeom>
          <a:noFill/>
          <a:ln w="0">
            <a:noFill/>
            <a:miter lim="800000"/>
            <a:headEnd/>
            <a:tailEnd/>
          </a:ln>
          <a:effec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3000">
                <a:solidFill>
                  <a:srgbClr val="000000"/>
                </a:solidFill>
                <a:latin typeface="+mj-lt"/>
                <a:ea typeface="+mj-ea"/>
                <a:cs typeface="+mj-cs"/>
              </a:defRPr>
            </a:lvl1pPr>
            <a:lvl2pPr algn="l" rtl="0" eaLnBrk="1" fontAlgn="base" hangingPunct="1">
              <a:spcBef>
                <a:spcPct val="0"/>
              </a:spcBef>
              <a:spcAft>
                <a:spcPct val="0"/>
              </a:spcAft>
              <a:defRPr sz="3000">
                <a:solidFill>
                  <a:srgbClr val="000000"/>
                </a:solidFill>
                <a:latin typeface="Arial" charset="0"/>
              </a:defRPr>
            </a:lvl2pPr>
            <a:lvl3pPr algn="l" rtl="0" eaLnBrk="1" fontAlgn="base" hangingPunct="1">
              <a:spcBef>
                <a:spcPct val="0"/>
              </a:spcBef>
              <a:spcAft>
                <a:spcPct val="0"/>
              </a:spcAft>
              <a:defRPr sz="3000">
                <a:solidFill>
                  <a:srgbClr val="000000"/>
                </a:solidFill>
                <a:latin typeface="Arial" charset="0"/>
              </a:defRPr>
            </a:lvl3pPr>
            <a:lvl4pPr algn="l" rtl="0" eaLnBrk="1" fontAlgn="base" hangingPunct="1">
              <a:spcBef>
                <a:spcPct val="0"/>
              </a:spcBef>
              <a:spcAft>
                <a:spcPct val="0"/>
              </a:spcAft>
              <a:defRPr sz="3000">
                <a:solidFill>
                  <a:srgbClr val="000000"/>
                </a:solidFill>
                <a:latin typeface="Arial" charset="0"/>
              </a:defRPr>
            </a:lvl4pPr>
            <a:lvl5pPr algn="l" rtl="0" eaLnBrk="1" fontAlgn="base" hangingPunct="1">
              <a:spcBef>
                <a:spcPct val="0"/>
              </a:spcBef>
              <a:spcAft>
                <a:spcPct val="0"/>
              </a:spcAft>
              <a:defRPr sz="3000">
                <a:solidFill>
                  <a:srgbClr val="000000"/>
                </a:solidFill>
                <a:latin typeface="Arial" charset="0"/>
              </a:defRPr>
            </a:lvl5pPr>
            <a:lvl6pPr marL="457200" algn="l" rtl="0" eaLnBrk="1" fontAlgn="base" hangingPunct="1">
              <a:spcBef>
                <a:spcPct val="0"/>
              </a:spcBef>
              <a:spcAft>
                <a:spcPct val="0"/>
              </a:spcAft>
              <a:defRPr sz="3000">
                <a:solidFill>
                  <a:srgbClr val="000000"/>
                </a:solidFill>
                <a:latin typeface="Arial" charset="0"/>
              </a:defRPr>
            </a:lvl6pPr>
            <a:lvl7pPr marL="914400" algn="l" rtl="0" eaLnBrk="1" fontAlgn="base" hangingPunct="1">
              <a:spcBef>
                <a:spcPct val="0"/>
              </a:spcBef>
              <a:spcAft>
                <a:spcPct val="0"/>
              </a:spcAft>
              <a:defRPr sz="3000">
                <a:solidFill>
                  <a:srgbClr val="000000"/>
                </a:solidFill>
                <a:latin typeface="Arial" charset="0"/>
              </a:defRPr>
            </a:lvl7pPr>
            <a:lvl8pPr marL="1371600" algn="l" rtl="0" eaLnBrk="1" fontAlgn="base" hangingPunct="1">
              <a:spcBef>
                <a:spcPct val="0"/>
              </a:spcBef>
              <a:spcAft>
                <a:spcPct val="0"/>
              </a:spcAft>
              <a:defRPr sz="3000">
                <a:solidFill>
                  <a:srgbClr val="000000"/>
                </a:solidFill>
                <a:latin typeface="Arial" charset="0"/>
              </a:defRPr>
            </a:lvl8pPr>
            <a:lvl9pPr marL="1828800" algn="l" rtl="0" eaLnBrk="1" fontAlgn="base" hangingPunct="1">
              <a:spcBef>
                <a:spcPct val="0"/>
              </a:spcBef>
              <a:spcAft>
                <a:spcPct val="0"/>
              </a:spcAft>
              <a:defRPr sz="3000">
                <a:solidFill>
                  <a:srgbClr val="000000"/>
                </a:solidFill>
                <a:latin typeface="Arial" charset="0"/>
              </a:defRPr>
            </a:lvl9pPr>
          </a:lstStyle>
          <a:p>
            <a:pPr>
              <a:spcBef>
                <a:spcPts val="0"/>
              </a:spcBef>
              <a:spcAft>
                <a:spcPts val="0"/>
              </a:spcAft>
            </a:pPr>
            <a:r>
              <a:rPr lang="en-US" dirty="0" smtClean="0"/>
              <a:t>Overview: ALARA dilemma</a:t>
            </a:r>
            <a:br>
              <a:rPr lang="en-US" dirty="0" smtClean="0"/>
            </a:br>
            <a:endParaRPr lang="en-US" sz="1800" dirty="0">
              <a:solidFill>
                <a:srgbClr val="2BADB5"/>
              </a:solidFill>
            </a:endParaRPr>
          </a:p>
        </p:txBody>
      </p:sp>
      <p:grpSp>
        <p:nvGrpSpPr>
          <p:cNvPr id="2" name="Group 1"/>
          <p:cNvGrpSpPr/>
          <p:nvPr/>
        </p:nvGrpSpPr>
        <p:grpSpPr>
          <a:xfrm>
            <a:off x="4490036" y="3233540"/>
            <a:ext cx="4280435" cy="1676399"/>
            <a:chOff x="4490036" y="3233540"/>
            <a:chExt cx="4280435" cy="1676399"/>
          </a:xfrm>
        </p:grpSpPr>
        <p:sp>
          <p:nvSpPr>
            <p:cNvPr id="11" name="Down Arrow 10"/>
            <p:cNvSpPr/>
            <p:nvPr>
              <p:custDataLst>
                <p:tags r:id="rId26"/>
              </p:custDataLst>
            </p:nvPr>
          </p:nvSpPr>
          <p:spPr bwMode="auto">
            <a:xfrm rot="16200000">
              <a:off x="5720334" y="2003242"/>
              <a:ext cx="1676399" cy="4136996"/>
            </a:xfrm>
            <a:prstGeom prst="downArrow">
              <a:avLst/>
            </a:prstGeom>
            <a:solidFill>
              <a:srgbClr val="CDF9FF">
                <a:alpha val="8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rgbClr val="000000"/>
                </a:solidFill>
                <a:effectLst/>
                <a:latin typeface="Arial" charset="0"/>
              </a:endParaRPr>
            </a:p>
          </p:txBody>
        </p:sp>
        <p:sp>
          <p:nvSpPr>
            <p:cNvPr id="16" name="TextBox 15"/>
            <p:cNvSpPr txBox="1"/>
            <p:nvPr>
              <p:custDataLst>
                <p:tags r:id="rId27"/>
              </p:custDataLst>
            </p:nvPr>
          </p:nvSpPr>
          <p:spPr>
            <a:xfrm>
              <a:off x="5486400" y="3789402"/>
              <a:ext cx="3284071" cy="553998"/>
            </a:xfrm>
            <a:prstGeom prst="rect">
              <a:avLst/>
            </a:prstGeom>
            <a:noFill/>
          </p:spPr>
          <p:txBody>
            <a:bodyPr wrap="square" rtlCol="0">
              <a:spAutoFit/>
            </a:bodyPr>
            <a:lstStyle/>
            <a:p>
              <a:pPr>
                <a:lnSpc>
                  <a:spcPts val="1800"/>
                </a:lnSpc>
              </a:pPr>
              <a:r>
                <a:rPr lang="en-US" sz="1400" dirty="0" smtClean="0"/>
                <a:t>Image quality to </a:t>
              </a:r>
              <a:br>
                <a:rPr lang="en-US" sz="1400" dirty="0" smtClean="0"/>
              </a:br>
              <a:r>
                <a:rPr lang="en-US" sz="1400" dirty="0" smtClean="0"/>
                <a:t>diagnose and treat accurately</a:t>
              </a:r>
              <a:endParaRPr lang="en-US" sz="1400" dirty="0"/>
            </a:p>
          </p:txBody>
        </p:sp>
      </p:grpSp>
      <p:grpSp>
        <p:nvGrpSpPr>
          <p:cNvPr id="3" name="Group 2"/>
          <p:cNvGrpSpPr/>
          <p:nvPr/>
        </p:nvGrpSpPr>
        <p:grpSpPr>
          <a:xfrm>
            <a:off x="4490035" y="4724404"/>
            <a:ext cx="2302044" cy="1676395"/>
            <a:chOff x="4490035" y="4724404"/>
            <a:chExt cx="2302044" cy="1676395"/>
          </a:xfrm>
        </p:grpSpPr>
        <p:sp>
          <p:nvSpPr>
            <p:cNvPr id="9" name="Down Arrow 8"/>
            <p:cNvSpPr/>
            <p:nvPr>
              <p:custDataLst>
                <p:tags r:id="rId24"/>
              </p:custDataLst>
            </p:nvPr>
          </p:nvSpPr>
          <p:spPr bwMode="auto">
            <a:xfrm rot="16200000">
              <a:off x="4799369" y="4415070"/>
              <a:ext cx="1676395" cy="2295064"/>
            </a:xfrm>
            <a:prstGeom prst="downArrow">
              <a:avLst/>
            </a:prstGeom>
            <a:solidFill>
              <a:srgbClr val="CDF9FF">
                <a:alpha val="8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rgbClr val="000000"/>
                </a:solidFill>
                <a:effectLst/>
                <a:latin typeface="Arial" charset="0"/>
              </a:endParaRPr>
            </a:p>
          </p:txBody>
        </p:sp>
        <p:sp>
          <p:nvSpPr>
            <p:cNvPr id="17" name="TextBox 16"/>
            <p:cNvSpPr txBox="1"/>
            <p:nvPr>
              <p:custDataLst>
                <p:tags r:id="rId25"/>
              </p:custDataLst>
            </p:nvPr>
          </p:nvSpPr>
          <p:spPr>
            <a:xfrm>
              <a:off x="4582279" y="5283407"/>
              <a:ext cx="2209800" cy="553998"/>
            </a:xfrm>
            <a:prstGeom prst="rect">
              <a:avLst/>
            </a:prstGeom>
            <a:noFill/>
          </p:spPr>
          <p:txBody>
            <a:bodyPr wrap="square" rtlCol="0">
              <a:spAutoFit/>
            </a:bodyPr>
            <a:lstStyle/>
            <a:p>
              <a:pPr>
                <a:lnSpc>
                  <a:spcPts val="1800"/>
                </a:lnSpc>
              </a:pPr>
              <a:r>
                <a:rPr lang="en-US" sz="1400" dirty="0"/>
                <a:t>Obese and </a:t>
              </a:r>
              <a:br>
                <a:rPr lang="en-US" sz="1400" dirty="0"/>
              </a:br>
              <a:r>
                <a:rPr lang="en-US" sz="1400" dirty="0"/>
                <a:t>high-risk patients</a:t>
              </a:r>
            </a:p>
          </p:txBody>
        </p:sp>
      </p:grpSp>
      <p:grpSp>
        <p:nvGrpSpPr>
          <p:cNvPr id="4" name="Group 3"/>
          <p:cNvGrpSpPr/>
          <p:nvPr/>
        </p:nvGrpSpPr>
        <p:grpSpPr>
          <a:xfrm>
            <a:off x="4490035" y="1752602"/>
            <a:ext cx="2350730" cy="1676397"/>
            <a:chOff x="4490035" y="1752602"/>
            <a:chExt cx="2350730" cy="1676397"/>
          </a:xfrm>
        </p:grpSpPr>
        <p:sp>
          <p:nvSpPr>
            <p:cNvPr id="10" name="Down Arrow 9"/>
            <p:cNvSpPr/>
            <p:nvPr>
              <p:custDataLst>
                <p:tags r:id="rId22"/>
              </p:custDataLst>
            </p:nvPr>
          </p:nvSpPr>
          <p:spPr bwMode="auto">
            <a:xfrm rot="16200000">
              <a:off x="4799369" y="1443268"/>
              <a:ext cx="1676397" cy="2295066"/>
            </a:xfrm>
            <a:prstGeom prst="downArrow">
              <a:avLst/>
            </a:prstGeom>
            <a:solidFill>
              <a:srgbClr val="CDF9FF">
                <a:alpha val="8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rgbClr val="000000"/>
                </a:solidFill>
                <a:effectLst/>
                <a:latin typeface="Arial" charset="0"/>
              </a:endParaRPr>
            </a:p>
          </p:txBody>
        </p:sp>
        <p:sp>
          <p:nvSpPr>
            <p:cNvPr id="18" name="TextBox 17"/>
            <p:cNvSpPr txBox="1"/>
            <p:nvPr>
              <p:custDataLst>
                <p:tags r:id="rId23"/>
              </p:custDataLst>
            </p:nvPr>
          </p:nvSpPr>
          <p:spPr>
            <a:xfrm>
              <a:off x="4630965" y="2311606"/>
              <a:ext cx="2209800" cy="553998"/>
            </a:xfrm>
            <a:prstGeom prst="rect">
              <a:avLst/>
            </a:prstGeom>
            <a:noFill/>
          </p:spPr>
          <p:txBody>
            <a:bodyPr wrap="square" rtlCol="0">
              <a:spAutoFit/>
            </a:bodyPr>
            <a:lstStyle/>
            <a:p>
              <a:pPr>
                <a:lnSpc>
                  <a:spcPts val="1800"/>
                </a:lnSpc>
              </a:pPr>
              <a:r>
                <a:rPr lang="en-US" sz="1400" dirty="0"/>
                <a:t>Longer, more complex procedures</a:t>
              </a:r>
            </a:p>
          </p:txBody>
        </p:sp>
      </p:grpSp>
      <p:grpSp>
        <p:nvGrpSpPr>
          <p:cNvPr id="5" name="Group 4"/>
          <p:cNvGrpSpPr/>
          <p:nvPr/>
        </p:nvGrpSpPr>
        <p:grpSpPr>
          <a:xfrm>
            <a:off x="2200656" y="1752602"/>
            <a:ext cx="2295144" cy="1673352"/>
            <a:chOff x="2200656" y="1752602"/>
            <a:chExt cx="2295144" cy="1673352"/>
          </a:xfrm>
        </p:grpSpPr>
        <p:sp>
          <p:nvSpPr>
            <p:cNvPr id="7" name="Down Arrow 6"/>
            <p:cNvSpPr/>
            <p:nvPr>
              <p:custDataLst>
                <p:tags r:id="rId20"/>
              </p:custDataLst>
            </p:nvPr>
          </p:nvSpPr>
          <p:spPr bwMode="auto">
            <a:xfrm rot="5400000">
              <a:off x="2511552" y="1441706"/>
              <a:ext cx="1673352" cy="2295144"/>
            </a:xfrm>
            <a:prstGeom prst="downArrow">
              <a:avLst/>
            </a:prstGeom>
            <a:solidFill>
              <a:srgbClr val="D3F295">
                <a:alpha val="8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bg1"/>
                </a:solidFill>
                <a:effectLst/>
                <a:latin typeface="Arial" charset="0"/>
              </a:endParaRPr>
            </a:p>
          </p:txBody>
        </p:sp>
        <p:sp>
          <p:nvSpPr>
            <p:cNvPr id="19" name="TextBox 18"/>
            <p:cNvSpPr txBox="1"/>
            <p:nvPr>
              <p:custDataLst>
                <p:tags r:id="rId21"/>
              </p:custDataLst>
            </p:nvPr>
          </p:nvSpPr>
          <p:spPr>
            <a:xfrm>
              <a:off x="2590800" y="2310082"/>
              <a:ext cx="1905000" cy="306302"/>
            </a:xfrm>
            <a:prstGeom prst="rect">
              <a:avLst/>
            </a:prstGeom>
            <a:noFill/>
          </p:spPr>
          <p:txBody>
            <a:bodyPr wrap="square" rtlCol="0">
              <a:spAutoFit/>
            </a:bodyPr>
            <a:lstStyle/>
            <a:p>
              <a:pPr>
                <a:lnSpc>
                  <a:spcPts val="1800"/>
                </a:lnSpc>
              </a:pPr>
              <a:r>
                <a:rPr lang="en-US" sz="1400" dirty="0" smtClean="0">
                  <a:solidFill>
                    <a:schemeClr val="tx1"/>
                  </a:solidFill>
                </a:rPr>
                <a:t>Manage patient dose</a:t>
              </a:r>
              <a:endParaRPr lang="en-US" sz="1400" dirty="0">
                <a:solidFill>
                  <a:schemeClr val="tx1"/>
                </a:solidFill>
              </a:endParaRPr>
            </a:p>
          </p:txBody>
        </p:sp>
      </p:grpSp>
      <p:grpSp>
        <p:nvGrpSpPr>
          <p:cNvPr id="6" name="Group 5"/>
          <p:cNvGrpSpPr/>
          <p:nvPr/>
        </p:nvGrpSpPr>
        <p:grpSpPr>
          <a:xfrm>
            <a:off x="2200656" y="4727448"/>
            <a:ext cx="2418897" cy="1673352"/>
            <a:chOff x="2200656" y="4727448"/>
            <a:chExt cx="2418897" cy="1673352"/>
          </a:xfrm>
        </p:grpSpPr>
        <p:sp>
          <p:nvSpPr>
            <p:cNvPr id="8" name="Down Arrow 7"/>
            <p:cNvSpPr/>
            <p:nvPr>
              <p:custDataLst>
                <p:tags r:id="rId18"/>
              </p:custDataLst>
            </p:nvPr>
          </p:nvSpPr>
          <p:spPr bwMode="auto">
            <a:xfrm rot="5400000">
              <a:off x="2511552" y="4416552"/>
              <a:ext cx="1673352" cy="2295144"/>
            </a:xfrm>
            <a:prstGeom prst="downArrow">
              <a:avLst/>
            </a:prstGeom>
            <a:solidFill>
              <a:srgbClr val="D3F295">
                <a:alpha val="8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bg1"/>
                </a:solidFill>
                <a:effectLst/>
                <a:latin typeface="Arial" charset="0"/>
              </a:endParaRPr>
            </a:p>
          </p:txBody>
        </p:sp>
        <p:sp>
          <p:nvSpPr>
            <p:cNvPr id="20" name="TextBox 19"/>
            <p:cNvSpPr txBox="1"/>
            <p:nvPr>
              <p:custDataLst>
                <p:tags r:id="rId19"/>
              </p:custDataLst>
            </p:nvPr>
          </p:nvSpPr>
          <p:spPr>
            <a:xfrm>
              <a:off x="2590800" y="5260848"/>
              <a:ext cx="2028753" cy="553998"/>
            </a:xfrm>
            <a:prstGeom prst="rect">
              <a:avLst/>
            </a:prstGeom>
            <a:noFill/>
          </p:spPr>
          <p:txBody>
            <a:bodyPr wrap="square" rtlCol="0">
              <a:spAutoFit/>
            </a:bodyPr>
            <a:lstStyle/>
            <a:p>
              <a:pPr>
                <a:lnSpc>
                  <a:spcPts val="1800"/>
                </a:lnSpc>
              </a:pPr>
              <a:r>
                <a:rPr lang="en-US" sz="1400" dirty="0" smtClean="0">
                  <a:solidFill>
                    <a:schemeClr val="tx1"/>
                  </a:solidFill>
                </a:rPr>
                <a:t>Manage dose for clinical staff</a:t>
              </a:r>
              <a:endParaRPr lang="en-US" sz="1400" dirty="0">
                <a:solidFill>
                  <a:schemeClr val="tx1"/>
                </a:solidFill>
              </a:endParaRPr>
            </a:p>
          </p:txBody>
        </p:sp>
      </p:grpSp>
      <p:sp>
        <p:nvSpPr>
          <p:cNvPr id="20482" name="AutoShape 2" descr="https://www.marcomxchange.philips.com/teams/do/StreamAssetContent?stream_id=50d13e6d08cd352569ac6ca5d92a456ba780b056&amp;stream_id_type=asset&amp;content_kind=screen_res"/>
          <p:cNvSpPr>
            <a:spLocks noChangeAspect="1" noChangeArrowheads="1"/>
          </p:cNvSpPr>
          <p:nvPr>
            <p:custDataLst>
              <p:tags r:id="rId5"/>
            </p:custDataLst>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0484" name="AutoShape 4" descr="https://www.marcomxchange.philips.com/teams/do/StreamAssetContent?stream_id=50d13e6d08cd352569ac6ca5d92a456ba780b056&amp;stream_id_type=asset&amp;content_kind=screen_res"/>
          <p:cNvSpPr>
            <a:spLocks noChangeAspect="1" noChangeArrowheads="1"/>
          </p:cNvSpPr>
          <p:nvPr>
            <p:custDataLst>
              <p:tags r:id="rId6"/>
            </p:custDataLst>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0486" name="AutoShape 6" descr="https://www.marcomxchange.philips.com/teams/do/StreamAssetContent?stream_id=50d13e6d08cd352569ac6ca5d92a456ba780b056&amp;stream_id_type=asset&amp;content_kind=screen_res"/>
          <p:cNvSpPr>
            <a:spLocks noChangeAspect="1" noChangeArrowheads="1"/>
          </p:cNvSpPr>
          <p:nvPr>
            <p:custDataLst>
              <p:tags r:id="rId7"/>
            </p:custDataLst>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0488" name="AutoShape 8" descr="https://www.marcomxchange.philips.com/teams/do/StreamAssetContent?stream_id=50d13e6d08cd352569ac6ca5d92a456ba780b056&amp;stream_id_type=asset&amp;content_kind=screen_res"/>
          <p:cNvSpPr>
            <a:spLocks noChangeAspect="1" noChangeArrowheads="1"/>
          </p:cNvSpPr>
          <p:nvPr>
            <p:custDataLst>
              <p:tags r:id="rId8"/>
            </p:custDataLst>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0490" name="AutoShape 10" descr="https://www.marcomxchange.philips.com/teams/do/StreamAssetContent?stream_id=50d13e6d08cd352569ac6ca5d92a456ba780b056&amp;stream_id_type=asset&amp;content_kind=screen_res"/>
          <p:cNvSpPr>
            <a:spLocks noChangeAspect="1" noChangeArrowheads="1"/>
          </p:cNvSpPr>
          <p:nvPr>
            <p:custDataLst>
              <p:tags r:id="rId9"/>
            </p:custDataLst>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0492" name="AutoShape 12" descr="https://www.marcomxchange.philips.com/teams/do/StreamAssetContent?stream_id=090fc90849abdf893f594868c937ea425348b05c&amp;stream_id_type=asset&amp;content_kind=screen_res"/>
          <p:cNvSpPr>
            <a:spLocks noChangeAspect="1" noChangeArrowheads="1"/>
          </p:cNvSpPr>
          <p:nvPr>
            <p:custDataLst>
              <p:tags r:id="rId10"/>
            </p:custDataLst>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0494" name="AutoShape 14" descr="https://www.marcomxchange.philips.com/teams/do/StreamAssetContent?stream_id=090fc90849abdf893f594868c937ea425348b05c&amp;stream_id_type=asset&amp;content_kind=screen_res"/>
          <p:cNvSpPr>
            <a:spLocks noChangeAspect="1" noChangeArrowheads="1"/>
          </p:cNvSpPr>
          <p:nvPr>
            <p:custDataLst>
              <p:tags r:id="rId11"/>
            </p:custDataLst>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0496" name="AutoShape 16" descr="https://www.marcomxchange.philips.com/teams/do/StreamAssetContent?stream_id=090fc90849abdf893f594868c937ea425348b05c&amp;stream_id_type=asset&amp;content_kind=screen_res"/>
          <p:cNvSpPr>
            <a:spLocks noChangeAspect="1" noChangeArrowheads="1"/>
          </p:cNvSpPr>
          <p:nvPr>
            <p:custDataLst>
              <p:tags r:id="rId12"/>
            </p:custDataLst>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0498" name="AutoShape 18" descr="https://www.marcomxchange.philips.com/teams/do/StreamAssetContent?stream_id=090fc90849abdf893f594868c937ea425348b05c&amp;stream_id_type=asset&amp;content_kind=thumbnail"/>
          <p:cNvSpPr>
            <a:spLocks noChangeAspect="1" noChangeArrowheads="1"/>
          </p:cNvSpPr>
          <p:nvPr>
            <p:custDataLst>
              <p:tags r:id="rId13"/>
            </p:custDataLst>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0500" name="AutoShape 20" descr="https://www.marcomxchange.philips.com/teams/do/StreamAssetContent?stream_id=090fc90849abdf893f594868c937ea425348b05c&amp;stream_id_type=asset&amp;content_kind=screen_res"/>
          <p:cNvSpPr>
            <a:spLocks noChangeAspect="1" noChangeArrowheads="1"/>
          </p:cNvSpPr>
          <p:nvPr>
            <p:custDataLst>
              <p:tags r:id="rId14"/>
            </p:custDataLst>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0502" name="AutoShape 22" descr="https://www.marcomxchange.philips.com/teams/do/StreamAssetContent?stream_id=090fc90849abdf893f594868c937ea425348b05c&amp;stream_id_type=asset&amp;content_kind=screen_res"/>
          <p:cNvSpPr>
            <a:spLocks noChangeAspect="1" noChangeArrowheads="1"/>
          </p:cNvSpPr>
          <p:nvPr>
            <p:custDataLst>
              <p:tags r:id="rId15"/>
            </p:custDataLst>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8" name="Slide Number Placeholder 3"/>
          <p:cNvSpPr txBox="1">
            <a:spLocks/>
          </p:cNvSpPr>
          <p:nvPr>
            <p:custDataLst>
              <p:tags r:id="rId16"/>
            </p:custDataLst>
          </p:nvPr>
        </p:nvSpPr>
        <p:spPr>
          <a:xfrm>
            <a:off x="8521966" y="6525344"/>
            <a:ext cx="449127" cy="279400"/>
          </a:xfrm>
          <a:prstGeom prst="rect">
            <a:avLst/>
          </a:prstGeom>
        </p:spPr>
        <p:txBody>
          <a:bodyPr/>
          <a:lstStyle>
            <a:defPPr>
              <a:defRPr lang="en-GB"/>
            </a:defPPr>
            <a:lvl1pPr algn="l" rtl="0" fontAlgn="base">
              <a:spcBef>
                <a:spcPct val="0"/>
              </a:spcBef>
              <a:spcAft>
                <a:spcPct val="0"/>
              </a:spcAft>
              <a:defRPr sz="2000" kern="1200">
                <a:solidFill>
                  <a:srgbClr val="000000"/>
                </a:solidFill>
                <a:latin typeface="Arial" pitchFamily="34" charset="0"/>
                <a:ea typeface="+mn-ea"/>
                <a:cs typeface="Arial" pitchFamily="34" charset="0"/>
              </a:defRPr>
            </a:lvl1pPr>
            <a:lvl2pPr marL="455613" indent="1588" algn="l" rtl="0" fontAlgn="base">
              <a:spcBef>
                <a:spcPct val="0"/>
              </a:spcBef>
              <a:spcAft>
                <a:spcPct val="0"/>
              </a:spcAft>
              <a:defRPr sz="2000" kern="1200">
                <a:solidFill>
                  <a:srgbClr val="000000"/>
                </a:solidFill>
                <a:latin typeface="Arial" pitchFamily="34" charset="0"/>
                <a:ea typeface="+mn-ea"/>
                <a:cs typeface="Arial" pitchFamily="34" charset="0"/>
              </a:defRPr>
            </a:lvl2pPr>
            <a:lvl3pPr marL="912813" indent="1588" algn="l" rtl="0" fontAlgn="base">
              <a:spcBef>
                <a:spcPct val="0"/>
              </a:spcBef>
              <a:spcAft>
                <a:spcPct val="0"/>
              </a:spcAft>
              <a:defRPr sz="2000" kern="1200">
                <a:solidFill>
                  <a:srgbClr val="000000"/>
                </a:solidFill>
                <a:latin typeface="Arial" pitchFamily="34" charset="0"/>
                <a:ea typeface="+mn-ea"/>
                <a:cs typeface="Arial" pitchFamily="34" charset="0"/>
              </a:defRPr>
            </a:lvl3pPr>
            <a:lvl4pPr marL="1370013" indent="1588" algn="l" rtl="0" fontAlgn="base">
              <a:spcBef>
                <a:spcPct val="0"/>
              </a:spcBef>
              <a:spcAft>
                <a:spcPct val="0"/>
              </a:spcAft>
              <a:defRPr sz="2000" kern="1200">
                <a:solidFill>
                  <a:srgbClr val="000000"/>
                </a:solidFill>
                <a:latin typeface="Arial" pitchFamily="34" charset="0"/>
                <a:ea typeface="+mn-ea"/>
                <a:cs typeface="Arial" pitchFamily="34" charset="0"/>
              </a:defRPr>
            </a:lvl4pPr>
            <a:lvl5pPr marL="1827213" indent="1588" algn="l" rtl="0" fontAlgn="base">
              <a:spcBef>
                <a:spcPct val="0"/>
              </a:spcBef>
              <a:spcAft>
                <a:spcPct val="0"/>
              </a:spcAft>
              <a:defRPr sz="2000" kern="1200">
                <a:solidFill>
                  <a:srgbClr val="000000"/>
                </a:solidFill>
                <a:latin typeface="Arial" pitchFamily="34" charset="0"/>
                <a:ea typeface="+mn-ea"/>
                <a:cs typeface="Arial" pitchFamily="34" charset="0"/>
              </a:defRPr>
            </a:lvl5pPr>
            <a:lvl6pPr marL="2286000" algn="l" defTabSz="914400" rtl="0" eaLnBrk="1" latinLnBrk="0" hangingPunct="1">
              <a:defRPr sz="2000" kern="1200">
                <a:solidFill>
                  <a:srgbClr val="000000"/>
                </a:solidFill>
                <a:latin typeface="Arial" pitchFamily="34" charset="0"/>
                <a:ea typeface="+mn-ea"/>
                <a:cs typeface="Arial" pitchFamily="34" charset="0"/>
              </a:defRPr>
            </a:lvl6pPr>
            <a:lvl7pPr marL="2743200" algn="l" defTabSz="914400" rtl="0" eaLnBrk="1" latinLnBrk="0" hangingPunct="1">
              <a:defRPr sz="2000" kern="1200">
                <a:solidFill>
                  <a:srgbClr val="000000"/>
                </a:solidFill>
                <a:latin typeface="Arial" pitchFamily="34" charset="0"/>
                <a:ea typeface="+mn-ea"/>
                <a:cs typeface="Arial" pitchFamily="34" charset="0"/>
              </a:defRPr>
            </a:lvl7pPr>
            <a:lvl8pPr marL="3200400" algn="l" defTabSz="914400" rtl="0" eaLnBrk="1" latinLnBrk="0" hangingPunct="1">
              <a:defRPr sz="2000" kern="1200">
                <a:solidFill>
                  <a:srgbClr val="000000"/>
                </a:solidFill>
                <a:latin typeface="Arial" pitchFamily="34" charset="0"/>
                <a:ea typeface="+mn-ea"/>
                <a:cs typeface="Arial" pitchFamily="34" charset="0"/>
              </a:defRPr>
            </a:lvl8pPr>
            <a:lvl9pPr marL="3657600" algn="l" defTabSz="914400" rtl="0" eaLnBrk="1" latinLnBrk="0" hangingPunct="1">
              <a:defRPr sz="2000" kern="1200">
                <a:solidFill>
                  <a:srgbClr val="000000"/>
                </a:solidFill>
                <a:latin typeface="Arial" pitchFamily="34" charset="0"/>
                <a:ea typeface="+mn-ea"/>
                <a:cs typeface="Arial" pitchFamily="34" charset="0"/>
              </a:defRPr>
            </a:lvl9pPr>
          </a:lstStyle>
          <a:p>
            <a:pPr algn="r">
              <a:defRPr/>
            </a:pPr>
            <a:fld id="{15644842-17DD-4540-A477-FB267C17803A}" type="slidenum">
              <a:rPr lang="en-GB" sz="1000" smtClean="0"/>
              <a:pPr algn="r">
                <a:defRPr/>
              </a:pPr>
              <a:t>9</a:t>
            </a:fld>
            <a:endParaRPr lang="en-GB" sz="1000" dirty="0"/>
          </a:p>
        </p:txBody>
      </p:sp>
      <p:pic>
        <p:nvPicPr>
          <p:cNvPr id="32" name="Picture 20" descr="http://www.safetysign.com/images/catlog/product/large/H1389.png"/>
          <p:cNvPicPr>
            <a:picLocks noChangeAspect="1" noChangeArrowheads="1"/>
          </p:cNvPicPr>
          <p:nvPr>
            <p:custDataLst>
              <p:tags r:id="rId17"/>
            </p:custDataLst>
          </p:nvPr>
        </p:nvPicPr>
        <p:blipFill>
          <a:blip r:embed="rId32" cstate="screen"/>
          <a:srcRect/>
          <a:stretch>
            <a:fillRect/>
          </a:stretch>
        </p:blipFill>
        <p:spPr bwMode="auto">
          <a:xfrm>
            <a:off x="7418616" y="178600"/>
            <a:ext cx="1208416" cy="874725"/>
          </a:xfrm>
          <a:prstGeom prst="rect">
            <a:avLst/>
          </a:prstGeom>
          <a:noFill/>
        </p:spPr>
      </p:pic>
      <p:sp>
        <p:nvSpPr>
          <p:cNvPr id="12" name="Slide Number Placeholder 11"/>
          <p:cNvSpPr>
            <a:spLocks noGrp="1"/>
          </p:cNvSpPr>
          <p:nvPr>
            <p:ph type="sldNum" sz="quarter" idx="12"/>
          </p:nvPr>
        </p:nvSpPr>
        <p:spPr/>
        <p:txBody>
          <a:bodyPr/>
          <a:lstStyle/>
          <a:p>
            <a:fld id="{FEB6E23B-924B-48DD-A1DF-456706B4BC52}" type="slidenum">
              <a:rPr lang="en-US" smtClean="0"/>
              <a:pPr/>
              <a:t>9</a:t>
            </a:fld>
            <a:endParaRPr lang="en-US" dirty="0"/>
          </a:p>
        </p:txBody>
      </p:sp>
    </p:spTree>
    <p:custDataLst>
      <p:tags r:id="rId1"/>
    </p:custDataLst>
    <p:extLst>
      <p:ext uri="{BB962C8B-B14F-4D97-AF65-F5344CB8AC3E}">
        <p14:creationId xmlns:p14="http://schemas.microsoft.com/office/powerpoint/2010/main" val="4055301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right)">
                                      <p:cBhvr>
                                        <p:cTn id="20" dur="500"/>
                                        <p:tgtEl>
                                          <p:spTgt spid="5"/>
                                        </p:tgtEl>
                                      </p:cBhvr>
                                    </p:animEffect>
                                  </p:childTnLst>
                                </p:cTn>
                              </p:par>
                            </p:childTnLst>
                          </p:cTn>
                        </p:par>
                        <p:par>
                          <p:cTn id="21" fill="hold">
                            <p:stCondLst>
                              <p:cond delay="500"/>
                            </p:stCondLst>
                            <p:childTnLst>
                              <p:par>
                                <p:cTn id="22" presetID="22" presetClass="entr" presetSubtype="2"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right)">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LI" val="1"/>
  <p:tag name="LAYOUTLANGUAGE" val="1033"/>
  <p:tag name="CFG.LAYOUT" val="Default"/>
  <p:tag name="CFG.CUSTOMERVERSION" val="4"/>
  <p:tag name="CONFIG" val="Default"/>
  <p:tag name="CFG.VERSION" val="1"/>
  <p:tag name="CFG.LAYOUTID" val="DEFAULT"/>
  <p:tag name="MAPNAME" val="Map1"/>
  <p:tag name="LICENSEKEY" val="6c64627f-c5d4-423c-8804-6e663357a7fe"/>
  <p:tag name="ML_1" val="Phi"/>
  <p:tag name="FIELD.DOCUMENTTYPE.CONTENT" val="CSTPresentation"/>
  <p:tag name="FIELD.DOCUMENTTYPE.VALUE" val="CSTPresentation"/>
  <p:tag name="FIELD.DOCUMENTTYPE.COMBOINDEX" val="0"/>
  <p:tag name="FIELDS.INITIALIZED" val="1"/>
  <p:tag name="FIELD.AUTHOR.COMBOINDEX" val="-2"/>
  <p:tag name="FIELD.DIVISION.COMBOINDEX" val="-2"/>
  <p:tag name="FIELD.DATE.COMBOINDEX" val="-2"/>
  <p:tag name="FIELD.CONTENTOWNER.COMBOINDEX" val="-2"/>
  <p:tag name="FIELD.ISONUMBER.COMBOINDEX" val="-2"/>
  <p:tag name="TITLEMASTERMASTERNAME" val="TitleSlide"/>
  <p:tag name="TITLEMASTERSHAPESETGROUPCLASSNAME" val="ShapeSetGroup2"/>
  <p:tag name="TITLEMASTERCOLORSETGROUPCLASSNAME" val="ColorSetGroupLight"/>
  <p:tag name="TITLEMASTERFONTSETGROUPCLASSNAME" val="FontSetGroup2"/>
  <p:tag name="TITLEMASTERSTYLESETGROUPCLASSNAME" val="StyleSetGroup1"/>
  <p:tag name="TITLEMASTERMODIFIED" val="1"/>
  <p:tag name="SLIDEMASTERMASTERNAME" val="Slide"/>
  <p:tag name="SLIDEMASTERSHAPESETGROUPCLASSNAME" val="ShapeSetGroup2"/>
  <p:tag name="SLIDEMASTERCOLORSETGROUPCLASSNAME" val="ColorSetGroupLight"/>
  <p:tag name="SLIDEMASTERFONTSETGROUPCLASSNAME" val="FontSetGroup2"/>
  <p:tag name="SLIDEMASTERSTYLESETGROUPCLASSNAME" val="StyleSetGroup1"/>
  <p:tag name="SLIDEMASTERMODIFIED" val="1"/>
  <p:tag name="FIELD.ADDINFO.CONTENT" val=""/>
  <p:tag name="FIELD.ADDINFO.VALUE" val=""/>
  <p:tag name="FIELD.ADDINFO.COMBOINDEX" val="3"/>
  <p:tag name="FIELD.AUTHOR.CONTENT" val="Brandon M. Judd"/>
  <p:tag name="FIELD.AUTHOR.VALUE" val="Brandon M. Judd"/>
  <p:tag name="FIELD.DATE.CONTENT" val="May 4, 2015"/>
  <p:tag name="FIELD.DATE.VALUE" val="May 4, 2015"/>
  <p:tag name="ML_UFSOK" val="de3119139120134121135e87e40e47e99136e20e28e33141131132133118e54152153154155156159160161126128"/>
</p:tagLst>
</file>

<file path=ppt/tags/tag10.xml><?xml version="1.0" encoding="utf-8"?>
<p:tagLst xmlns:a="http://schemas.openxmlformats.org/drawingml/2006/main" xmlns:r="http://schemas.openxmlformats.org/officeDocument/2006/relationships" xmlns:p="http://schemas.openxmlformats.org/presentationml/2006/main">
  <p:tag name="FONT" val="SlideFooterFont"/>
  <p:tag name="FONTSETCLASSNAME" val="FontSet1"/>
  <p:tag name="COLORS" val="-2;-2;-2;-2;SlideColor;-2"/>
  <p:tag name="COLORSETCLASSNAME" val="ColorSet1"/>
  <p:tag name="MLI" val="1"/>
  <p:tag name="SHAPESETGROUPCLASSNAME" val="ShapeSetGroup2"/>
  <p:tag name="SHAPESETCLASSNAME" val="TitleSlide"/>
  <p:tag name="COLORSETGROUPCLASSNAME" val="ColorSetGroupLight"/>
  <p:tag name="FONTSETGROUPCLASSNAME" val="FontSetGroup2"/>
  <p:tag name="SHAPECLASSNAME" val="HiddenFooter"/>
  <p:tag name="SHAPECLASSPROTECTIONTYPE" val="31"/>
</p:tagLst>
</file>

<file path=ppt/tags/tag100.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01.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COLORSETGROUPCLASSNAME" val="ColorSetGroupLight"/>
  <p:tag name="FONTSETGROUPCLASSNAME" val="FontSetGroup2"/>
  <p:tag name="SHAPECLASSNAME" val="TitleOnSlide"/>
  <p:tag name="SHAPECLASSPROTECTIONTYPE" val="0"/>
  <p:tag name="SHAPESETCLASSNAME" val="TITLETEXT"/>
  <p:tag name="COLORS" val="-2;-2;-2;-2;-1;-2"/>
</p:tagLst>
</file>

<file path=ppt/tags/tag102.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03.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04.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05.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06.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07.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08.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09.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1.xml><?xml version="1.0" encoding="utf-8"?>
<p:tagLst xmlns:a="http://schemas.openxmlformats.org/drawingml/2006/main" xmlns:r="http://schemas.openxmlformats.org/officeDocument/2006/relationships" xmlns:p="http://schemas.openxmlformats.org/presentationml/2006/main">
  <p:tag name="FONT" val="TitleDescFont"/>
  <p:tag name="FONTSETCLASSNAME" val="FontSet1"/>
  <p:tag name="COLORS" val="-2;-2;-2;-2;SlideColor;-2"/>
  <p:tag name="COLORSETCLASSNAME" val="ColorSet1"/>
  <p:tag name="MLI" val="1"/>
  <p:tag name="SHAPESETGROUPCLASSNAME" val="ShapeSetGroup2"/>
  <p:tag name="SHAPESETCLASSNAME" val="TitleSlide"/>
  <p:tag name="COLORSETGROUPCLASSNAME" val="ColorSetGroupLight"/>
  <p:tag name="FONTSETGROUPCLASSNAME" val="FontSetGroup2"/>
  <p:tag name="SHAPECLASSNAME" val="HiddenDate"/>
  <p:tag name="SHAPECLASSPROTECTIONTYPE" val="31"/>
</p:tagLst>
</file>

<file path=ppt/tags/tag110.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11.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12.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13.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114.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15.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2;-2;-1;-2"/>
</p:tagLst>
</file>

<file path=ppt/tags/tag116.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117.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2;-2;-1;-2"/>
</p:tagLst>
</file>

<file path=ppt/tags/tag118.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119.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ONLY"/>
  <p:tag name="COLORSETGROUPCLASSNAME" val="ColorSetGroupLight"/>
  <p:tag name="COLORSETCLASSNAME" val="ColorSet1"/>
  <p:tag name="FONTSETGROUPCLASSNAME" val="FontSetGroup2"/>
  <p:tag name="STYLESETGROUPCLASSNAME" val="StyleSetGroup1"/>
  <p:tag name="MAPNAME" val="Map1"/>
  <p:tag name="CFG.LAYOUT" val="Default"/>
  <p:tag name="MLI" val="1"/>
  <p:tag name="TITLE 1_SHAPECLASSPROTECTIONTYPE" val="0"/>
</p:tagLst>
</file>

<file path=ppt/tags/tag12.xml><?xml version="1.0" encoding="utf-8"?>
<p:tagLst xmlns:a="http://schemas.openxmlformats.org/drawingml/2006/main" xmlns:r="http://schemas.openxmlformats.org/officeDocument/2006/relationships" xmlns:p="http://schemas.openxmlformats.org/presentationml/2006/main">
  <p:tag name="FONT" val="TitleSlideTitleFont"/>
  <p:tag name="FONTSETCLASSNAME" val="FontSet1"/>
  <p:tag name="COLORS" val="-2;-2;-2;-2;TitleSlideTitleFontColor;-2"/>
  <p:tag name="COLORSETCLASSNAME" val="ColorSet1"/>
  <p:tag name="MLI" val="1"/>
  <p:tag name="SHAPESETGROUPCLASSNAME" val="ShapeSetGroup2"/>
  <p:tag name="SHAPESETCLASSNAME" val="TitleSlide"/>
  <p:tag name="COLORSETGROUPCLASSNAME" val="ColorSetGroupLight"/>
  <p:tag name="FONTSETGROUPCLASSNAME" val="FontSetGroup2"/>
  <p:tag name="SHAPECLASSNAME" val="TitleOnTitleSlide"/>
  <p:tag name="SHAPECLASSPROTECTIONTYPE" val="0"/>
</p:tagLst>
</file>

<file path=ppt/tags/tag120.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COLORSETGROUPCLASSNAME" val="ColorSetGroupLight"/>
  <p:tag name="FONTSETGROUPCLASSNAME" val="FontSetGroup2"/>
  <p:tag name="SHAPECLASSNAME" val="TitleOnSlide"/>
  <p:tag name="SHAPECLASSPROTECTIONTYPE" val="0"/>
  <p:tag name="SHAPESETCLASSNAME" val="TITLETEXT"/>
  <p:tag name="COLORS" val="-2;-2;-2;-2;-3;-2"/>
</p:tagLst>
</file>

<file path=ppt/tags/tag121.xml><?xml version="1.0" encoding="utf-8"?>
<p:tagLst xmlns:a="http://schemas.openxmlformats.org/drawingml/2006/main" xmlns:r="http://schemas.openxmlformats.org/officeDocument/2006/relationships" xmlns:p="http://schemas.openxmlformats.org/presentationml/2006/main">
  <p:tag name="COLORSETCLASSNAME" val="ColorSet1"/>
  <p:tag name="COLORS" val="-2;-2;-2;-2;-1;Scheme2"/>
</p:tagLst>
</file>

<file path=ppt/tags/tag122.xml><?xml version="1.0" encoding="utf-8"?>
<p:tagLst xmlns:a="http://schemas.openxmlformats.org/drawingml/2006/main" xmlns:r="http://schemas.openxmlformats.org/officeDocument/2006/relationships" xmlns:p="http://schemas.openxmlformats.org/presentationml/2006/main">
  <p:tag name="ML_1" val="PHI"/>
  <p:tag name="FIELDS.INITIALIZED" val="1"/>
  <p:tag name="SHAPESETGROUPCLASSNAME" val="ShapeSetGroup2"/>
  <p:tag name="COLORSETGROUPCLASSNAME" val="ColorSetGroupLight"/>
  <p:tag name="COLORSETCLASSNAME" val="ColorSet1"/>
  <p:tag name="FONTSETGROUPCLASSNAME" val="FontSetGroup2"/>
  <p:tag name="STYLESETGROUPCLASSNAME" val="StyleSetGroup1"/>
  <p:tag name="MAPNAME" val="Map1"/>
  <p:tag name="CFG.LAYOUT" val="Default"/>
  <p:tag name="MLI" val="1"/>
  <p:tag name="SHAPESETCLASSNAME" val="TITLECONTENT"/>
  <p:tag name="CONFIG" val="Default"/>
  <p:tag name="CONTENT PLACEHOLDER 5_SHAPECLASSPROTECTIONTYPE" val="0"/>
  <p:tag name="TITLE 4_SHAPECLASSPROTECTIONTYPE" val="0"/>
</p:tagLst>
</file>

<file path=ppt/tags/tag123.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CONTENT"/>
  <p:tag name="COLORSETGROUPCLASSNAME" val="ColorSetGroupLight"/>
  <p:tag name="FONTSETGROUPCLASSNAME" val="FontSetGroup2"/>
  <p:tag name="SHAPECLASSNAME" val="TitleOnSlide"/>
  <p:tag name="SHAPECLASSPROTECTIONTYPE" val="0"/>
  <p:tag name="COLORS" val="-2;-2;-2;-2;SlideTextFontColor;-2"/>
</p:tagLst>
</file>

<file path=ppt/tags/tag124.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CONTENT"/>
  <p:tag name="COLORSETGROUPCLASSNAME" val="ColorSetGroupLight"/>
  <p:tag name="FONTSETGROUPCLASSNAME" val="FontSetGroup2"/>
  <p:tag name="SHAPECLASSNAME" val="TitleOnSlide"/>
  <p:tag name="SHAPECLASSPROTECTIONTYPE" val="0"/>
  <p:tag name="COLORS" val="-2;-2;-2;-2;-3;-2"/>
</p:tagLst>
</file>

<file path=ppt/tags/tag125.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26.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27.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28.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29.xml><?xml version="1.0" encoding="utf-8"?>
<p:tagLst xmlns:a="http://schemas.openxmlformats.org/drawingml/2006/main" xmlns:r="http://schemas.openxmlformats.org/officeDocument/2006/relationships" xmlns:p="http://schemas.openxmlformats.org/presentationml/2006/main">
  <p:tag name="COLORSETCLASSNAME" val="ColorSet1"/>
  <p:tag name="COLORS" val="-2;-2;-1;Scheme1;-1;-2"/>
</p:tagLst>
</file>

<file path=ppt/tags/tag13.xml><?xml version="1.0" encoding="utf-8"?>
<p:tagLst xmlns:a="http://schemas.openxmlformats.org/drawingml/2006/main" xmlns:r="http://schemas.openxmlformats.org/officeDocument/2006/relationships" xmlns:p="http://schemas.openxmlformats.org/presentationml/2006/main">
  <p:tag name="FONT" val="TitleDescFont"/>
  <p:tag name="FONTSETCLASSNAME" val="FontSet1"/>
  <p:tag name="COLORS" val="-2;-2;-2;-2;SlideColor;-2"/>
  <p:tag name="COLORSETCLASSNAME" val="ColorSet1"/>
  <p:tag name="MLI" val="1"/>
  <p:tag name="SHAPESETGROUPCLASSNAME" val="ShapeSetGroup2"/>
  <p:tag name="SHAPESETCLASSNAME" val="TitleSlide"/>
  <p:tag name="COLORSETGROUPCLASSNAME" val="ColorSetGroupLight"/>
  <p:tag name="FONTSETGROUPCLASSNAME" val="FontSetGroup2"/>
  <p:tag name="SHAPECLASSNAME" val="HiddenSubtitle"/>
  <p:tag name="SHAPECLASSPROTECTIONTYPE" val="31"/>
</p:tagLst>
</file>

<file path=ppt/tags/tag130.xml><?xml version="1.0" encoding="utf-8"?>
<p:tagLst xmlns:a="http://schemas.openxmlformats.org/drawingml/2006/main" xmlns:r="http://schemas.openxmlformats.org/officeDocument/2006/relationships" xmlns:p="http://schemas.openxmlformats.org/presentationml/2006/main">
  <p:tag name="COLORSETCLASSNAME" val="ColorSet1"/>
  <p:tag name="COLORS" val="Scheme7;-1;-2;-2;-1;-2"/>
</p:tagLst>
</file>

<file path=ppt/tags/tag131.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132.xml><?xml version="1.0" encoding="utf-8"?>
<p:tagLst xmlns:a="http://schemas.openxmlformats.org/drawingml/2006/main" xmlns:r="http://schemas.openxmlformats.org/officeDocument/2006/relationships" xmlns:p="http://schemas.openxmlformats.org/presentationml/2006/main">
  <p:tag name="COLORSETCLASSNAME" val="ColorSet1"/>
  <p:tag name="COLORS" val="Scheme7;-1;-2;-2;-1;-2"/>
</p:tagLst>
</file>

<file path=ppt/tags/tag133.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134.xml><?xml version="1.0" encoding="utf-8"?>
<p:tagLst xmlns:a="http://schemas.openxmlformats.org/drawingml/2006/main" xmlns:r="http://schemas.openxmlformats.org/officeDocument/2006/relationships" xmlns:p="http://schemas.openxmlformats.org/presentationml/2006/main">
  <p:tag name="ML_1" val="PHI"/>
  <p:tag name="FIELDS.INITIALIZED" val="1"/>
  <p:tag name="SHAPESETGROUPCLASSNAME" val="ShapeSetGroup2"/>
  <p:tag name="COLORSETGROUPCLASSNAME" val="ColorSetGroupLight"/>
  <p:tag name="COLORSETCLASSNAME" val="ColorSet1"/>
  <p:tag name="FONTSETGROUPCLASSNAME" val="FontSetGroup2"/>
  <p:tag name="STYLESETGROUPCLASSNAME" val="StyleSetGroup1"/>
  <p:tag name="MAPNAME" val="Map1"/>
  <p:tag name="CFG.LAYOUT" val="Default"/>
  <p:tag name="MLI" val="1"/>
  <p:tag name="SHAPESETCLASSNAME" val="TITLECONTENT"/>
  <p:tag name="CONFIG" val="Default"/>
  <p:tag name="CONTENT PLACEHOLDER 5_SHAPECLASSPROTECTIONTYPE" val="0"/>
  <p:tag name="TITLE 4_SHAPECLASSPROTECTIONTYPE" val="0"/>
</p:tagLst>
</file>

<file path=ppt/tags/tag135.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36.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CONTENT"/>
  <p:tag name="COLORSETGROUPCLASSNAME" val="ColorSetGroupLight"/>
  <p:tag name="FONTSETGROUPCLASSNAME" val="FontSetGroup2"/>
  <p:tag name="SHAPECLASSNAME" val="TitleOnSlide"/>
  <p:tag name="SHAPECLASSPROTECTIONTYPE" val="0"/>
  <p:tag name="COLORS" val="-2;-2;-2;-2;SlideTextFontColor;-2"/>
</p:tagLst>
</file>

<file path=ppt/tags/tag137.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CONTENT"/>
  <p:tag name="COLORSETGROUPCLASSNAME" val="ColorSetGroupLight"/>
  <p:tag name="FONTSETGROUPCLASSNAME" val="FontSetGroup2"/>
  <p:tag name="SHAPECLASSNAME" val="TitleOnSlide"/>
  <p:tag name="SHAPECLASSPROTECTIONTYPE" val="0"/>
  <p:tag name="COLORS" val="-2;-2;-2;-2;-3;-2"/>
</p:tagLst>
</file>

<file path=ppt/tags/tag138.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139.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4.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TitleSlide"/>
  <p:tag name="COLORSETGROUPCLASSNAME" val="ColorSetGroupLight"/>
  <p:tag name="FONTSETGROUPCLASSNAME" val="FontSetGroup2"/>
  <p:tag name="SHAPECLASSNAME" val="PhilipsLogoLarge"/>
  <p:tag name="SHAPECLASSFILE" val="PHLRTR2$C.gif"/>
  <p:tag name="SHAPECLASSPROTECTIONTYPE" val="31"/>
</p:tagLst>
</file>

<file path=ppt/tags/tag140.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TEXT PLACEHOLDER 2_SHAPECLASSPROTECTIONTYPE" val="0"/>
  <p:tag name="TITLE 1_SHAPECLASSPROTECTIONTYPE" val="0"/>
</p:tagLst>
</file>

<file path=ppt/tags/tag141.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 name="COLORS" val="-2;-2;-2;-2;SlideTextFontColor;-2"/>
</p:tagLst>
</file>

<file path=ppt/tags/tag142.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43.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44.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45.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46.xml><?xml version="1.0" encoding="utf-8"?>
<p:tagLst xmlns:a="http://schemas.openxmlformats.org/drawingml/2006/main" xmlns:r="http://schemas.openxmlformats.org/officeDocument/2006/relationships" xmlns:p="http://schemas.openxmlformats.org/presentationml/2006/main">
  <p:tag name="QUOTESLIDE" val="1"/>
</p:tagLst>
</file>

<file path=ppt/tags/tag147.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Slide"/>
  <p:tag name="COLORSETGROUPCLASSNAME" val="ColorSetGroupLight"/>
  <p:tag name="FONTSETGROUPCLASSNAME" val="FontSetGroup2"/>
  <p:tag name="SHAPECLASSNAME" val="Topliner"/>
  <p:tag name="SHAPECLASSFILE" val="SHLBG2C$C.gif"/>
  <p:tag name="SHAPECLASSPROTECTIONTYPE" val="31"/>
</p:tagLst>
</file>

<file path=ppt/tags/tag148.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COLORTEXT01"/>
  <p:tag name="COLORSETGROUPCLASSNAME" val="ColorSetGroupLight"/>
  <p:tag name="FONTSETGROUPCLASSNAME" val="FontSetGroup1"/>
  <p:tag name="SHAPECLASSNAME" val="PhilipsLogoSlide"/>
  <p:tag name="SHAPECLASSFILE" val="PHGMCWORDMARK2008$C.emf"/>
  <p:tag name="SHAPECLASSPROTECTIONTYPE" val="31"/>
</p:tagLst>
</file>

<file path=ppt/tags/tag149.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5.xml><?xml version="1.0" encoding="utf-8"?>
<p:tagLst xmlns:a="http://schemas.openxmlformats.org/drawingml/2006/main" xmlns:r="http://schemas.openxmlformats.org/officeDocument/2006/relationships" xmlns:p="http://schemas.openxmlformats.org/presentationml/2006/main">
  <p:tag name="FONT" val="SlidePageNumberFont"/>
  <p:tag name="FONTSETCLASSNAME" val="FontSet1"/>
  <p:tag name="COLORSETCLASSNAME" val="ColorSet1"/>
  <p:tag name="MLI" val="1"/>
  <p:tag name="SHAPESETGROUPCLASSNAME" val="ShapeSetGroup2"/>
  <p:tag name="COLORSETGROUPCLASSNAME" val="ColorSetGroupLight"/>
  <p:tag name="FONTSETGROUPCLASSNAME" val="FontSetGroup2"/>
  <p:tag name="SHAPECLASSPROTECTIONTYPE" val="31"/>
  <p:tag name="COLORS" val="-2;-2;-2;-2;SlideColor;-2"/>
  <p:tag name="SHAPESETCLASSNAME" val="TitleSlide"/>
  <p:tag name="SHAPECLASSNAME" val="HiddenPageNumber"/>
</p:tagLst>
</file>

<file path=ppt/tags/tag150.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51.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52.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53.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2"/>
</p:tagLst>
</file>

<file path=ppt/tags/tag154.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ONLY"/>
  <p:tag name="COLORSETGROUPCLASSNAME" val="ColorSetGroupLight"/>
  <p:tag name="COLORSETCLASSNAME" val="ColorSet1"/>
  <p:tag name="FONTSETGROUPCLASSNAME" val="FontSetGroup2"/>
  <p:tag name="STYLESETGROUPCLASSNAME" val="StyleSetGroup1"/>
  <p:tag name="MAPNAME" val="Map1"/>
  <p:tag name="CFG.LAYOUT" val="Default"/>
  <p:tag name="MLI" val="1"/>
  <p:tag name="TITLE 1_SHAPECLASSPROTECTIONTYPE" val="0"/>
</p:tagLst>
</file>

<file path=ppt/tags/tag155.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ONLY"/>
  <p:tag name="COLORSETGROUPCLASSNAME" val="ColorSetGroupLight"/>
  <p:tag name="FONTSETGROUPCLASSNAME" val="FontSetGroup2"/>
  <p:tag name="SHAPECLASSNAME" val="TitleOnSlide"/>
  <p:tag name="SHAPECLASSPROTECTIONTYPE" val="0"/>
  <p:tag name="COLORS" val="-2;-2;-2;-2;SlideTextFontColor;-2"/>
</p:tagLst>
</file>

<file path=ppt/tags/tag156.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57.xml><?xml version="1.0" encoding="utf-8"?>
<p:tagLst xmlns:a="http://schemas.openxmlformats.org/drawingml/2006/main" xmlns:r="http://schemas.openxmlformats.org/officeDocument/2006/relationships" xmlns:p="http://schemas.openxmlformats.org/presentationml/2006/main">
  <p:tag name="COLORSETCLASSNAME" val="ColorSet1"/>
  <p:tag name="COLORS" val="-2;-2;-2;-2;Scheme1;-2"/>
</p:tagLst>
</file>

<file path=ppt/tags/tag158.xml><?xml version="1.0" encoding="utf-8"?>
<p:tagLst xmlns:a="http://schemas.openxmlformats.org/drawingml/2006/main" xmlns:r="http://schemas.openxmlformats.org/officeDocument/2006/relationships" xmlns:p="http://schemas.openxmlformats.org/presentationml/2006/main">
  <p:tag name="COLORSETCLASSNAME" val="ColorSet1"/>
  <p:tag name="COLORS" val="Scheme2;Scheme1;-2;-2;-1;-2"/>
</p:tagLst>
</file>

<file path=ppt/tags/tag159.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6.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
  <p:tag name="COLORSETGROUPCLASSNAME" val="ColorSetGroupLight"/>
  <p:tag name="COLORSETCLASSNAME" val="ColorSet1"/>
  <p:tag name="FONTSETGROUPCLASSNAME" val="FontSetGroup2"/>
  <p:tag name="STYLESETGROUPCLASSNAME" val="StyleSetGroup1"/>
  <p:tag name="MAPNAME" val="Map1"/>
  <p:tag name="CFG.LAYOUT" val="Default"/>
  <p:tag name="MLI" val="1"/>
  <p:tag name="TEXTBOX 3_SHAPECLASSPROTECTIONTYPE" val="47"/>
  <p:tag name="TEXTBOX 4_SHAPECLASSPROTECTIONTYPE" val="47"/>
  <p:tag name="TEXTBOX 5_SHAPECLASSPROTECTIONTYPE" val="47"/>
  <p:tag name="TITLE 1_SHAPECLASSPROTECTIONTYPE" val="0"/>
</p:tagLst>
</file>

<file path=ppt/tags/tag160.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2;-2;-1;-2"/>
</p:tagLst>
</file>

<file path=ppt/tags/tag161.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62.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2;-2;-3;-2"/>
</p:tagLst>
</file>

<file path=ppt/tags/tag163.xml><?xml version="1.0" encoding="utf-8"?>
<p:tagLst xmlns:a="http://schemas.openxmlformats.org/drawingml/2006/main" xmlns:r="http://schemas.openxmlformats.org/officeDocument/2006/relationships" xmlns:p="http://schemas.openxmlformats.org/presentationml/2006/main">
  <p:tag name="ML_1" val="PHI"/>
  <p:tag name="FIELDS.INITIALIZED" val="1"/>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TEXT PLACEHOLDER 2_SHAPECLASSPROTECTIONTYPE" val="0"/>
  <p:tag name="TITLE 1_SHAPECLASSPROTECTIONTYPE" val="0"/>
  <p:tag name="TITLE 5_SHAPECLASSPROTECTIONTYPE" val="0"/>
</p:tagLst>
</file>

<file path=ppt/tags/tag164.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65.xml><?xml version="1.0" encoding="utf-8"?>
<p:tagLst xmlns:a="http://schemas.openxmlformats.org/drawingml/2006/main" xmlns:r="http://schemas.openxmlformats.org/officeDocument/2006/relationships" xmlns:p="http://schemas.openxmlformats.org/presentationml/2006/main">
  <p:tag name="COLORSETCLASSNAME" val="ColorSet1"/>
  <p:tag name="COLORS" val="-2;-2;HighlightColor2;Scheme1;-1;-2"/>
</p:tagLst>
</file>

<file path=ppt/tags/tag166.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67.xml><?xml version="1.0" encoding="utf-8"?>
<p:tagLst xmlns:a="http://schemas.openxmlformats.org/drawingml/2006/main" xmlns:r="http://schemas.openxmlformats.org/officeDocument/2006/relationships" xmlns:p="http://schemas.openxmlformats.org/presentationml/2006/main">
  <p:tag name="COLORSETCLASSNAME" val="ColorSet1"/>
  <p:tag name="COLORS" val="-2;-2;HighlightColor2;Scheme1;-1;-2"/>
</p:tagLst>
</file>

<file path=ppt/tags/tag168.xml><?xml version="1.0" encoding="utf-8"?>
<p:tagLst xmlns:a="http://schemas.openxmlformats.org/drawingml/2006/main" xmlns:r="http://schemas.openxmlformats.org/officeDocument/2006/relationships" xmlns:p="http://schemas.openxmlformats.org/presentationml/2006/main">
  <p:tag name="COLORSETCLASSNAME" val="ColorSet1"/>
  <p:tag name="COLORS" val="-2;-2;HighlightColor2;Scheme1;-1;-2"/>
</p:tagLst>
</file>

<file path=ppt/tags/tag169.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1;Scheme1;-1;-2"/>
</p:tagLst>
</file>

<file path=ppt/tags/tag17.xml><?xml version="1.0" encoding="utf-8"?>
<p:tagLst xmlns:a="http://schemas.openxmlformats.org/drawingml/2006/main" xmlns:r="http://schemas.openxmlformats.org/officeDocument/2006/relationships" xmlns:p="http://schemas.openxmlformats.org/presentationml/2006/main">
  <p:tag name="FONT" val="TitleDescFont"/>
  <p:tag name="FONTSETCLASSNAME" val="FontSet1"/>
  <p:tag name="COLORS" val="-2;-2;-2;-2;TitleDescFontColor;-2"/>
  <p:tag name="COLORSETCLASSNAME" val="ColorSet1"/>
  <p:tag name="SCRIPT" val="1"/>
  <p:tag name="FIELDS" val="AUTHOR;"/>
  <p:tag name="MLI" val="1"/>
  <p:tag name="SHAPESETGROUPCLASSNAME" val="ShapeSetGroup2"/>
  <p:tag name="SHAPESETCLASSNAME" val="TITLE"/>
  <p:tag name="COLORSETGROUPCLASSNAME" val="ColorSetGroupLight"/>
  <p:tag name="FONTSETGROUPCLASSNAME" val="FontSetGroup2"/>
  <p:tag name="SHAPECLASSNAME" val="Author"/>
  <p:tag name="SHAPECLASSPROTECTIONTYPE" val="47"/>
</p:tagLst>
</file>

<file path=ppt/tags/tag170.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1;Scheme1;-1;-2"/>
</p:tagLst>
</file>

<file path=ppt/tags/tag171.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1;Scheme1;-1;-2"/>
</p:tagLst>
</file>

<file path=ppt/tags/tag172.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1;Scheme1;-1;-2"/>
</p:tagLst>
</file>

<file path=ppt/tags/tag173.xml><?xml version="1.0" encoding="utf-8"?>
<p:tagLst xmlns:a="http://schemas.openxmlformats.org/drawingml/2006/main" xmlns:r="http://schemas.openxmlformats.org/officeDocument/2006/relationships" xmlns:p="http://schemas.openxmlformats.org/presentationml/2006/main">
  <p:tag name="COLORSETCLASSNAME" val="ColorSet1"/>
  <p:tag name="COLORS" val="-2;-2;HighlightColor2;Scheme1;-1;-2"/>
</p:tagLst>
</file>

<file path=ppt/tags/tag174.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2;-2;-1;-2"/>
</p:tagLst>
</file>

<file path=ppt/tags/tag175.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2;-2;-1;-2"/>
</p:tagLst>
</file>

<file path=ppt/tags/tag176.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177.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ONLY"/>
  <p:tag name="COLORSETGROUPCLASSNAME" val="ColorSetGroupLight"/>
  <p:tag name="COLORSETCLASSNAME" val="ColorSet1"/>
  <p:tag name="FONTSETGROUPCLASSNAME" val="FontSetGroup2"/>
  <p:tag name="STYLESETGROUPCLASSNAME" val="StyleSetGroup1"/>
  <p:tag name="MAPNAME" val="Map1"/>
  <p:tag name="CFG.LAYOUT" val="Default"/>
  <p:tag name="MLI" val="1"/>
  <p:tag name="TITLE 1_SHAPECLASSPROTECTIONTYPE" val="0"/>
  <p:tag name="TITLE 3_SHAPECLASSPROTECTIONTYPE" val="0"/>
</p:tagLst>
</file>

<file path=ppt/tags/tag178.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79.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8.xml><?xml version="1.0" encoding="utf-8"?>
<p:tagLst xmlns:a="http://schemas.openxmlformats.org/drawingml/2006/main" xmlns:r="http://schemas.openxmlformats.org/officeDocument/2006/relationships" xmlns:p="http://schemas.openxmlformats.org/presentationml/2006/main">
  <p:tag name="FONT" val="TitleDescFont"/>
  <p:tag name="FONTSETCLASSNAME" val="FontSet1"/>
  <p:tag name="COLORS" val="-2;-2;-2;-2;TitleDescFontColor;-2"/>
  <p:tag name="COLORSETCLASSNAME" val="ColorSet1"/>
  <p:tag name="SCRIPT" val="1"/>
  <p:tag name="FIELDS" val="AUTHOR;"/>
  <p:tag name="MLI" val="1"/>
  <p:tag name="SHAPESETGROUPCLASSNAME" val="ShapeSetGroup2"/>
  <p:tag name="SHAPESETCLASSNAME" val="TITLE"/>
  <p:tag name="COLORSETGROUPCLASSNAME" val="ColorSetGroupLight"/>
  <p:tag name="FONTSETGROUPCLASSNAME" val="FontSetGroup2"/>
  <p:tag name="SHAPECLASSNAME" val="Author"/>
  <p:tag name="SHAPECLASSPROTECTIONTYPE" val="47"/>
</p:tagLst>
</file>

<file path=ppt/tags/tag180.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81.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182.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183.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184.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ONLY"/>
  <p:tag name="COLORSETGROUPCLASSNAME" val="ColorSetGroupLight"/>
  <p:tag name="FONTSETGROUPCLASSNAME" val="FontSetGroup2"/>
  <p:tag name="SHAPECLASSNAME" val="TitleOnSlide"/>
  <p:tag name="SHAPECLASSPROTECTIONTYPE" val="0"/>
  <p:tag name="COLORS" val="-2;-2;-2;-2;SlideTextFontColor;-2"/>
</p:tagLst>
</file>

<file path=ppt/tags/tag185.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86.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87.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88.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COLORSETGROUPCLASSNAME" val="ColorSetGroupLight"/>
  <p:tag name="COLORSETCLASSNAME" val="ColorSet1"/>
  <p:tag name="FONTSETGROUPCLASSNAME" val="FontSetGroup2"/>
  <p:tag name="STYLESETGROUPCLASSNAME" val="StyleSetGroup1"/>
  <p:tag name="MAPNAME" val="Map1"/>
  <p:tag name="CFG.LAYOUT" val="Default"/>
  <p:tag name="MLI" val="1"/>
  <p:tag name="TITLE 1_SHAPECLASSPROTECTIONTYPE" val="0"/>
  <p:tag name="SHAPESETCLASSNAME" val="TITLETEXT"/>
  <p:tag name="CONFIG" val="Default"/>
  <p:tag name="TEXT PLACEHOLDER 4_SHAPECLASSPROTECTIONTYPE" val="0"/>
  <p:tag name="TITLE 3_SHAPECLASSPROTECTIONTYPE" val="0"/>
</p:tagLst>
</file>

<file path=ppt/tags/tag189.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 name="COLORS" val="-2;-2;-2;-2;SlideTextFontColor;-2"/>
</p:tagLst>
</file>

<file path=ppt/tags/tag19.xml><?xml version="1.0" encoding="utf-8"?>
<p:tagLst xmlns:a="http://schemas.openxmlformats.org/drawingml/2006/main" xmlns:r="http://schemas.openxmlformats.org/officeDocument/2006/relationships" xmlns:p="http://schemas.openxmlformats.org/presentationml/2006/main">
  <p:tag name="FONT" val="TitleDescFont"/>
  <p:tag name="FONTSETCLASSNAME" val="FontSet1"/>
  <p:tag name="COLORS" val="-2;-2;-2;-2;TitleDescFontColor;-2"/>
  <p:tag name="COLORSETCLASSNAME" val="ColorSet1"/>
  <p:tag name="SCRIPT" val="1"/>
  <p:tag name="FIELDS" val="DATE;"/>
  <p:tag name="MLI" val="1"/>
  <p:tag name="SHAPESETGROUPCLASSNAME" val="ShapeSetGroup2"/>
  <p:tag name="SHAPESETCLASSNAME" val="TITLE"/>
  <p:tag name="COLORSETGROUPCLASSNAME" val="ColorSetGroupLight"/>
  <p:tag name="FONTSETGROUPCLASSNAME" val="FontSetGroup2"/>
  <p:tag name="SHAPECLASSNAME" val="Date"/>
  <p:tag name="SHAPECLASSPROTECTIONTYPE" val="47"/>
</p:tagLst>
</file>

<file path=ppt/tags/tag190.xml><?xml version="1.0" encoding="utf-8"?>
<p:tagLst xmlns:a="http://schemas.openxmlformats.org/drawingml/2006/main" xmlns:r="http://schemas.openxmlformats.org/officeDocument/2006/relationships" xmlns:p="http://schemas.openxmlformats.org/presentationml/2006/main">
  <p:tag name="COLORSETCLASSNAME" val="ColorSet1"/>
  <p:tag name="MLI" val="1"/>
  <p:tag name="SHAPESETGROUPCLASSNAME" val="ShapeSetGroup2"/>
  <p:tag name="SHAPESETCLASSNAME" val="TITLETEXT"/>
  <p:tag name="COLORSETGROUPCLASSNAME" val="ColorSetGroupLight"/>
  <p:tag name="FONTSETGROUPCLASSNAME" val="FontSetGroup2"/>
  <p:tag name="SHAPECLASSNAME" val="LargeTextBox"/>
  <p:tag name="SHAPECLASSPROTECTIONTYPE" val="0"/>
  <p:tag name="COLORS" val="-2;-2;-2;-2;SlideTextFontColor;-2"/>
</p:tagLst>
</file>

<file path=ppt/tags/tag191.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192.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93.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94.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95.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96.xml><?xml version="1.0" encoding="utf-8"?>
<p:tagLst xmlns:a="http://schemas.openxmlformats.org/drawingml/2006/main" xmlns:r="http://schemas.openxmlformats.org/officeDocument/2006/relationships" xmlns:p="http://schemas.openxmlformats.org/presentationml/2006/main">
  <p:tag name="COLORSETCLASSNAME" val="ColorSet1"/>
  <p:tag name="COLORS" val="Scheme5;Scheme1;-2;-2;-1;-2"/>
</p:tagLst>
</file>

<file path=ppt/tags/tag197.xml><?xml version="1.0" encoding="utf-8"?>
<p:tagLst xmlns:a="http://schemas.openxmlformats.org/drawingml/2006/main" xmlns:r="http://schemas.openxmlformats.org/officeDocument/2006/relationships" xmlns:p="http://schemas.openxmlformats.org/presentationml/2006/main">
  <p:tag name="COLORSETCLASSNAME" val="ColorSet1"/>
  <p:tag name="COLORS" val="Scheme5;Scheme1;-2;-2;-1;-2"/>
</p:tagLst>
</file>

<file path=ppt/tags/tag198.xml><?xml version="1.0" encoding="utf-8"?>
<p:tagLst xmlns:a="http://schemas.openxmlformats.org/drawingml/2006/main" xmlns:r="http://schemas.openxmlformats.org/officeDocument/2006/relationships" xmlns:p="http://schemas.openxmlformats.org/presentationml/2006/main">
  <p:tag name="COLORSETCLASSNAME" val="ColorSet1"/>
  <p:tag name="COLORS" val="Scheme5;Scheme1;-2;-2;-1;-2"/>
</p:tagLst>
</file>

<file path=ppt/tags/tag199.xml><?xml version="1.0" encoding="utf-8"?>
<p:tagLst xmlns:a="http://schemas.openxmlformats.org/drawingml/2006/main" xmlns:r="http://schemas.openxmlformats.org/officeDocument/2006/relationships" xmlns:p="http://schemas.openxmlformats.org/presentationml/2006/main">
  <p:tag name="COLORSETCLASSNAME" val="ColorSet1"/>
  <p:tag name="COLORS" val="Scheme5;Scheme1;-2;-2;-1;-2"/>
</p:tagLst>
</file>

<file path=ppt/tags/tag2.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Slide"/>
  <p:tag name="COLORSETGROUPCLASSNAME" val="ColorSetGroupLight"/>
  <p:tag name="FONTSETGROUPCLASSNAME" val="FontSetGroup2"/>
  <p:tag name="SHAPECLASSNAME" val="Topliner"/>
  <p:tag name="SHAPECLASSFILE" val="SHLBG2C$C.gif"/>
  <p:tag name="SHAPECLASSPROTECTIONTYPE" val="31"/>
</p:tagLst>
</file>

<file path=ppt/tags/tag20.xml><?xml version="1.0" encoding="utf-8"?>
<p:tagLst xmlns:a="http://schemas.openxmlformats.org/drawingml/2006/main" xmlns:r="http://schemas.openxmlformats.org/officeDocument/2006/relationships" xmlns:p="http://schemas.openxmlformats.org/presentationml/2006/main">
  <p:tag name="FONT" val="TitleSlideTitleFont"/>
  <p:tag name="FONTSETCLASSNAME" val="FontSet1"/>
  <p:tag name="COLORSETCLASSNAME" val="ColorSet1"/>
  <p:tag name="MLI" val="1"/>
  <p:tag name="SHAPESETGROUPCLASSNAME" val="ShapeSetGroup2"/>
  <p:tag name="SHAPESETCLASSNAME" val="TITLE"/>
  <p:tag name="COLORSETGROUPCLASSNAME" val="ColorSetGroupLight"/>
  <p:tag name="FONTSETGROUPCLASSNAME" val="FontSetGroup2"/>
  <p:tag name="SHAPECLASSNAME" val="TitleOnTitleSlide"/>
  <p:tag name="SHAPECLASSPROTECTIONTYPE" val="0"/>
  <p:tag name="COLORS" val="-2;-2;-2;-2;-3;-2"/>
</p:tagLst>
</file>

<file path=ppt/tags/tag200.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201.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TEXT PLACEHOLDER 2_SHAPECLASSPROTECTIONTYPE" val="0"/>
  <p:tag name="TITLE 1_SHAPECLASSPROTECTIONTYPE" val="0"/>
</p:tagLst>
</file>

<file path=ppt/tags/tag202.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 val="-2;-2;-2;-2;SlideTitleFontColor;-2"/>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Lst>
</file>

<file path=ppt/tags/tag203.xml><?xml version="1.0" encoding="utf-8"?>
<p:tagLst xmlns:a="http://schemas.openxmlformats.org/drawingml/2006/main" xmlns:r="http://schemas.openxmlformats.org/officeDocument/2006/relationships" xmlns:p="http://schemas.openxmlformats.org/presentationml/2006/main">
  <p:tag name="COLORSETCLASSNAME" val="ColorSet1"/>
  <p:tag name="MLI" val="1"/>
  <p:tag name="SHAPESETGROUPCLASSNAME" val="ShapeSetGroup2"/>
  <p:tag name="SHAPESETCLASSNAME" val="TITLETEXT"/>
  <p:tag name="COLORSETGROUPCLASSNAME" val="ColorSetGroupLight"/>
  <p:tag name="FONTSETGROUPCLASSNAME" val="FontSetGroup2"/>
  <p:tag name="SHAPECLASSNAME" val="LargeTextBox"/>
  <p:tag name="SHAPECLASSPROTECTIONTYPE" val="0"/>
  <p:tag name="COLORS" val="-2;-2;-2;-2;SlideTextFontColor;-2"/>
</p:tagLst>
</file>

<file path=ppt/tags/tag204.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205.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206.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207.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208.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209.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21.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210.xml><?xml version="1.0" encoding="utf-8"?>
<p:tagLst xmlns:a="http://schemas.openxmlformats.org/drawingml/2006/main" xmlns:r="http://schemas.openxmlformats.org/officeDocument/2006/relationships" xmlns:p="http://schemas.openxmlformats.org/presentationml/2006/main">
  <p:tag name="FIELDS.INITIALIZED" val="1"/>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TEXT PLACEHOLDER 2_SHAPECLASSPROTECTIONTYPE" val="0"/>
  <p:tag name="TITLE 1_SHAPECLASSPROTECTIONTYPE" val="0"/>
  <p:tag name="QUOTESLIDE" val="1"/>
</p:tagLst>
</file>

<file path=ppt/tags/tag211.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Slide"/>
  <p:tag name="COLORSETGROUPCLASSNAME" val="ColorSetGroupLight"/>
  <p:tag name="FONTSETGROUPCLASSNAME" val="FontSetGroup2"/>
  <p:tag name="SHAPECLASSNAME" val="Topliner"/>
  <p:tag name="SHAPECLASSFILE" val="SHLBG2C$C.gif"/>
  <p:tag name="SHAPECLASSPROTECTIONTYPE" val="31"/>
</p:tagLst>
</file>

<file path=ppt/tags/tag212.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Slide"/>
  <p:tag name="COLORSETGROUPCLASSNAME" val="ColorSetGroupLight"/>
  <p:tag name="FONTSETGROUPCLASSNAME" val="FontSetGroup2"/>
  <p:tag name="SHAPECLASSNAME" val="PhilipsLogo"/>
  <p:tag name="SHAPECLASSFILE" val="PHSMTR2$C.gif"/>
  <p:tag name="SHAPECLASSPROTECTIONTYPE" val="31"/>
</p:tagLst>
</file>

<file path=ppt/tags/tag213.xml><?xml version="1.0" encoding="utf-8"?>
<p:tagLst xmlns:a="http://schemas.openxmlformats.org/drawingml/2006/main" xmlns:r="http://schemas.openxmlformats.org/officeDocument/2006/relationships" xmlns:p="http://schemas.openxmlformats.org/presentationml/2006/main">
  <p:tag name="FONT" val="SlideAddInfoFont"/>
  <p:tag name="FONTSETCLASSNAME" val="FontSet1"/>
  <p:tag name="COLORS" val="-2;-2;-2;-2;SlideFooterFontColor;-2"/>
  <p:tag name="COLORSETCLASSNAME" val="ColorSet1"/>
  <p:tag name="SCRIPT" val="1"/>
  <p:tag name="FIELDS" val="ADDINFO;"/>
  <p:tag name="MLI" val="1"/>
  <p:tag name="SHAPESETGROUPCLASSNAME" val="ShapeSetGroup2"/>
  <p:tag name="SHAPESETCLASSNAME" val="Slide"/>
  <p:tag name="COLORSETGROUPCLASSNAME" val="ColorSetGroupLight"/>
  <p:tag name="FONTSETGROUPCLASSNAME" val="FontSetGroup2"/>
  <p:tag name="SHAPECLASSNAME" val="AdditonalInformations"/>
  <p:tag name="SHAPECLASSPROTECTIONTYPE" val="47"/>
</p:tagLst>
</file>

<file path=ppt/tags/tag214.xml><?xml version="1.0" encoding="utf-8"?>
<p:tagLst xmlns:a="http://schemas.openxmlformats.org/drawingml/2006/main" xmlns:r="http://schemas.openxmlformats.org/officeDocument/2006/relationships" xmlns:p="http://schemas.openxmlformats.org/presentationml/2006/main">
  <p:tag name="FONT" val="SlideFooterFont"/>
  <p:tag name="FONTSETCLASSNAME" val="FontSet1"/>
  <p:tag name="COLORS" val="-2;-2;-2;-2;SlideFooterFontColor;-2"/>
  <p:tag name="COLORSETCLASSNAME" val="ColorSet1"/>
  <p:tag name="SCRIPT" val="1"/>
  <p:tag name="FIELDS" val="DIVISION;CONTENTOWNER;DATE;ISONUMBER;"/>
  <p:tag name="MLI" val="1"/>
  <p:tag name="SHAPESETGROUPCLASSNAME" val="ShapeSetGroup2"/>
  <p:tag name="SHAPESETCLASSNAME" val="Slide"/>
  <p:tag name="COLORSETGROUPCLASSNAME" val="ColorSetGroupLight"/>
  <p:tag name="FONTSETGROUPCLASSNAME" val="FontSetGroup2"/>
  <p:tag name="SHAPECLASSNAME" val="Footer"/>
  <p:tag name="SHAPECLASSPROTECTIONTYPE" val="47"/>
</p:tagLst>
</file>

<file path=ppt/tags/tag215.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216.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 val="-2;-2;-2;-2;SlideTitleFontColor;-2"/>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Lst>
</file>

<file path=ppt/tags/tag217.xml><?xml version="1.0" encoding="utf-8"?>
<p:tagLst xmlns:a="http://schemas.openxmlformats.org/drawingml/2006/main" xmlns:r="http://schemas.openxmlformats.org/officeDocument/2006/relationships" xmlns:p="http://schemas.openxmlformats.org/presentationml/2006/main">
  <p:tag name="FIELDS.INITIALIZED" val="1"/>
  <p:tag name="SHAPESETGROUPCLASSNAME" val="ShapeSetGroup2"/>
  <p:tag name="SHAPESETCLASSNAME" val="TITLEONLY"/>
  <p:tag name="COLORSETGROUPCLASSNAME" val="ColorSetGroupLight"/>
  <p:tag name="COLORSETCLASSNAME" val="ColorSet1"/>
  <p:tag name="FONTSETGROUPCLASSNAME" val="FontSetGroup2"/>
  <p:tag name="STYLESETGROUPCLASSNAME" val="StyleSetGroup1"/>
  <p:tag name="MAPNAME" val="Map1"/>
  <p:tag name="CFG.LAYOUT" val="Default"/>
  <p:tag name="MLI" val="1"/>
  <p:tag name="TITLE 1_SHAPECLASSPROTECTIONTYPE" val="0"/>
  <p:tag name="QUOTESLIDE" val="1"/>
</p:tagLst>
</file>

<file path=ppt/tags/tag218.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Slide"/>
  <p:tag name="COLORSETGROUPCLASSNAME" val="ColorSetGroupLight"/>
  <p:tag name="FONTSETGROUPCLASSNAME" val="FontSetGroup2"/>
  <p:tag name="SHAPECLASSNAME" val="Topliner"/>
  <p:tag name="SHAPECLASSFILE" val="SHLBG2C$C.gif"/>
  <p:tag name="SHAPECLASSPROTECTIONTYPE" val="31"/>
</p:tagLst>
</file>

<file path=ppt/tags/tag219.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Slide"/>
  <p:tag name="COLORSETGROUPCLASSNAME" val="ColorSetGroupLight"/>
  <p:tag name="FONTSETGROUPCLASSNAME" val="FontSetGroup2"/>
  <p:tag name="SHAPECLASSNAME" val="PhilipsLogo"/>
  <p:tag name="SHAPECLASSFILE" val="PHSMTR2$C.gif"/>
  <p:tag name="SHAPECLASSPROTECTIONTYPE" val="31"/>
</p:tagLst>
</file>

<file path=ppt/tags/tag22.xml><?xml version="1.0" encoding="utf-8"?>
<p:tagLst xmlns:a="http://schemas.openxmlformats.org/drawingml/2006/main" xmlns:r="http://schemas.openxmlformats.org/officeDocument/2006/relationships" xmlns:p="http://schemas.openxmlformats.org/presentationml/2006/main">
  <p:tag name="FONT" val="TitleDescFont"/>
  <p:tag name="FONTSETCLASSNAME" val="FontSet1"/>
  <p:tag name="COLORS" val="-2;-2;-2;-2;TitleDescFontColor;-2"/>
  <p:tag name="COLORSETCLASSNAME" val="ColorSet1"/>
  <p:tag name="SCRIPT" val="1"/>
  <p:tag name="FIELDS" val="DIVISION;"/>
  <p:tag name="MLI" val="1"/>
  <p:tag name="SHAPESETGROUPCLASSNAME" val="ShapeSetGroup2"/>
  <p:tag name="SHAPESETCLASSNAME" val="TITLE"/>
  <p:tag name="COLORSETGROUPCLASSNAME" val="ColorSetGroupLight"/>
  <p:tag name="FONTSETGROUPCLASSNAME" val="FontSetGroup2"/>
  <p:tag name="SHAPECLASSNAME" val="Division"/>
  <p:tag name="SHAPECLASSPROTECTIONTYPE" val="47"/>
</p:tagLst>
</file>

<file path=ppt/tags/tag220.xml><?xml version="1.0" encoding="utf-8"?>
<p:tagLst xmlns:a="http://schemas.openxmlformats.org/drawingml/2006/main" xmlns:r="http://schemas.openxmlformats.org/officeDocument/2006/relationships" xmlns:p="http://schemas.openxmlformats.org/presentationml/2006/main">
  <p:tag name="FONT" val="SlideAddInfoFont"/>
  <p:tag name="FONTSETCLASSNAME" val="FontSet1"/>
  <p:tag name="COLORS" val="-2;-2;-2;-2;SlideFooterFontColor;-2"/>
  <p:tag name="COLORSETCLASSNAME" val="ColorSet1"/>
  <p:tag name="SCRIPT" val="1"/>
  <p:tag name="FIELDS" val="ADDINFO;"/>
  <p:tag name="MLI" val="1"/>
  <p:tag name="SHAPESETGROUPCLASSNAME" val="ShapeSetGroup2"/>
  <p:tag name="SHAPESETCLASSNAME" val="Slide"/>
  <p:tag name="COLORSETGROUPCLASSNAME" val="ColorSetGroupLight"/>
  <p:tag name="FONTSETGROUPCLASSNAME" val="FontSetGroup2"/>
  <p:tag name="SHAPECLASSNAME" val="AdditonalInformations"/>
  <p:tag name="SHAPECLASSPROTECTIONTYPE" val="47"/>
</p:tagLst>
</file>

<file path=ppt/tags/tag221.xml><?xml version="1.0" encoding="utf-8"?>
<p:tagLst xmlns:a="http://schemas.openxmlformats.org/drawingml/2006/main" xmlns:r="http://schemas.openxmlformats.org/officeDocument/2006/relationships" xmlns:p="http://schemas.openxmlformats.org/presentationml/2006/main">
  <p:tag name="FONT" val="SlideFooterFont"/>
  <p:tag name="FONTSETCLASSNAME" val="FontSet1"/>
  <p:tag name="COLORS" val="-2;-2;-2;-2;SlideFooterFontColor;-2"/>
  <p:tag name="COLORSETCLASSNAME" val="ColorSet1"/>
  <p:tag name="SCRIPT" val="1"/>
  <p:tag name="FIELDS" val="DIVISION;CONTENTOWNER;DATE;ISONUMBER;"/>
  <p:tag name="MLI" val="1"/>
  <p:tag name="SHAPESETGROUPCLASSNAME" val="ShapeSetGroup2"/>
  <p:tag name="SHAPESETCLASSNAME" val="Slide"/>
  <p:tag name="COLORSETGROUPCLASSNAME" val="ColorSetGroupLight"/>
  <p:tag name="FONTSETGROUPCLASSNAME" val="FontSetGroup2"/>
  <p:tag name="SHAPECLASSNAME" val="Footer"/>
  <p:tag name="SHAPECLASSPROTECTIONTYPE" val="47"/>
</p:tagLst>
</file>

<file path=ppt/tags/tag222.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 val="-2;-2;-2;-2;SlideTitleFontColor;-2"/>
  <p:tag name="COLORSETCLASSNAME" val="ColorSet1"/>
  <p:tag name="MLI" val="1"/>
  <p:tag name="SHAPESETGROUPCLASSNAME" val="ShapeSetGroup2"/>
  <p:tag name="SHAPESETCLASSNAME" val="TITLEONLY"/>
  <p:tag name="COLORSETGROUPCLASSNAME" val="ColorSetGroupLight"/>
  <p:tag name="FONTSETGROUPCLASSNAME" val="FontSetGroup2"/>
  <p:tag name="SHAPECLASSNAME" val="TitleOnSlide"/>
  <p:tag name="SHAPECLASSPROTECTIONTYPE" val="0"/>
</p:tagLst>
</file>

<file path=ppt/tags/tag223.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TEXT PLACEHOLDER 2_SHAPECLASSPROTECTIONTYPE" val="0"/>
  <p:tag name="TITLE 1_SHAPECLASSPROTECTIONTYPE" val="0"/>
  <p:tag name="QUOTESLIDE" val="1"/>
</p:tagLst>
</file>

<file path=ppt/tags/tag224.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Slide"/>
  <p:tag name="COLORSETGROUPCLASSNAME" val="ColorSetGroupLight"/>
  <p:tag name="FONTSETGROUPCLASSNAME" val="FontSetGroup2"/>
  <p:tag name="SHAPECLASSNAME" val="Topliner"/>
  <p:tag name="SHAPECLASSFILE" val="SHLBG2C$C.gif"/>
  <p:tag name="SHAPECLASSPROTECTIONTYPE" val="31"/>
</p:tagLst>
</file>

<file path=ppt/tags/tag225.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Slide"/>
  <p:tag name="COLORSETGROUPCLASSNAME" val="ColorSetGroupLight"/>
  <p:tag name="FONTSETGROUPCLASSNAME" val="FontSetGroup2"/>
  <p:tag name="SHAPECLASSNAME" val="PhilipsLogo"/>
  <p:tag name="SHAPECLASSFILE" val="PHSMTR2$C.gif"/>
  <p:tag name="SHAPECLASSPROTECTIONTYPE" val="31"/>
</p:tagLst>
</file>

<file path=ppt/tags/tag226.xml><?xml version="1.0" encoding="utf-8"?>
<p:tagLst xmlns:a="http://schemas.openxmlformats.org/drawingml/2006/main" xmlns:r="http://schemas.openxmlformats.org/officeDocument/2006/relationships" xmlns:p="http://schemas.openxmlformats.org/presentationml/2006/main">
  <p:tag name="FONT" val="SlideAddInfoFont"/>
  <p:tag name="FONTSETCLASSNAME" val="FontSet1"/>
  <p:tag name="COLORS" val="-2;-2;-2;-2;SlideFooterFontColor;-2"/>
  <p:tag name="COLORSETCLASSNAME" val="ColorSet1"/>
  <p:tag name="SCRIPT" val="1"/>
  <p:tag name="FIELDS" val="ADDINFO;"/>
  <p:tag name="MLI" val="1"/>
  <p:tag name="SHAPESETGROUPCLASSNAME" val="ShapeSetGroup2"/>
  <p:tag name="SHAPESETCLASSNAME" val="Slide"/>
  <p:tag name="COLORSETGROUPCLASSNAME" val="ColorSetGroupLight"/>
  <p:tag name="FONTSETGROUPCLASSNAME" val="FontSetGroup2"/>
  <p:tag name="SHAPECLASSNAME" val="AdditonalInformations"/>
  <p:tag name="SHAPECLASSPROTECTIONTYPE" val="47"/>
</p:tagLst>
</file>

<file path=ppt/tags/tag227.xml><?xml version="1.0" encoding="utf-8"?>
<p:tagLst xmlns:a="http://schemas.openxmlformats.org/drawingml/2006/main" xmlns:r="http://schemas.openxmlformats.org/officeDocument/2006/relationships" xmlns:p="http://schemas.openxmlformats.org/presentationml/2006/main">
  <p:tag name="FONT" val="SlideFooterFont"/>
  <p:tag name="FONTSETCLASSNAME" val="FontSet1"/>
  <p:tag name="COLORS" val="-2;-2;-2;-2;SlideFooterFontColor;-2"/>
  <p:tag name="COLORSETCLASSNAME" val="ColorSet1"/>
  <p:tag name="SCRIPT" val="1"/>
  <p:tag name="FIELDS" val="DIVISION;CONTENTOWNER;DATE;ISONUMBER;"/>
  <p:tag name="MLI" val="1"/>
  <p:tag name="SHAPESETGROUPCLASSNAME" val="ShapeSetGroup2"/>
  <p:tag name="SHAPESETCLASSNAME" val="Slide"/>
  <p:tag name="COLORSETGROUPCLASSNAME" val="ColorSetGroupLight"/>
  <p:tag name="FONTSETGROUPCLASSNAME" val="FontSetGroup2"/>
  <p:tag name="SHAPECLASSNAME" val="Footer"/>
  <p:tag name="SHAPECLASSPROTECTIONTYPE" val="47"/>
</p:tagLst>
</file>

<file path=ppt/tags/tag228.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 name="COLORS" val="-2;-2;-2;-2;SlideTextFontColor;-2"/>
</p:tagLst>
</file>

<file path=ppt/tags/tag229.xml><?xml version="1.0" encoding="utf-8"?>
<p:tagLst xmlns:a="http://schemas.openxmlformats.org/drawingml/2006/main" xmlns:r="http://schemas.openxmlformats.org/officeDocument/2006/relationships" xmlns:p="http://schemas.openxmlformats.org/presentationml/2006/main">
  <p:tag name="COLORSETCLASSNAME" val="ColorSet1"/>
  <p:tag name="MLI" val="1"/>
  <p:tag name="SHAPESETGROUPCLASSNAME" val="ShapeSetGroup2"/>
  <p:tag name="SHAPESETCLASSNAME" val="TITLETEXT"/>
  <p:tag name="COLORSETGROUPCLASSNAME" val="ColorSetGroupLight"/>
  <p:tag name="FONTSETGROUPCLASSNAME" val="FontSetGroup2"/>
  <p:tag name="SHAPECLASSNAME" val="LargeTextBox"/>
  <p:tag name="SHAPECLASSPROTECTIONTYPE" val="0"/>
  <p:tag name="COLORS" val="-2;-2;-2;-2;SlideTextFontColor;-2"/>
</p:tagLst>
</file>

<file path=ppt/tags/tag23.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2;-2;-1;-2"/>
</p:tagLst>
</file>

<file path=ppt/tags/tag230.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1;-1;-1;-2"/>
</p:tagLst>
</file>

<file path=ppt/tags/tag231.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TEXT PLACEHOLDER 2_SHAPECLASSPROTECTIONTYPE" val="0"/>
  <p:tag name="TITLE 1_SHAPECLASSPROTECTIONTYPE" val="0"/>
  <p:tag name="QUOTESLIDE" val="1"/>
</p:tagLst>
</file>

<file path=ppt/tags/tag232.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Slide"/>
  <p:tag name="COLORSETGROUPCLASSNAME" val="ColorSetGroupLight"/>
  <p:tag name="FONTSETGROUPCLASSNAME" val="FontSetGroup2"/>
  <p:tag name="SHAPECLASSNAME" val="Topliner"/>
  <p:tag name="SHAPECLASSFILE" val="SHLBG2C$C.gif"/>
  <p:tag name="SHAPECLASSPROTECTIONTYPE" val="31"/>
</p:tagLst>
</file>

<file path=ppt/tags/tag233.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Slide"/>
  <p:tag name="COLORSETGROUPCLASSNAME" val="ColorSetGroupLight"/>
  <p:tag name="FONTSETGROUPCLASSNAME" val="FontSetGroup2"/>
  <p:tag name="SHAPECLASSNAME" val="PhilipsLogo"/>
  <p:tag name="SHAPECLASSFILE" val="PHSMTR2$C.gif"/>
  <p:tag name="SHAPECLASSPROTECTIONTYPE" val="31"/>
</p:tagLst>
</file>

<file path=ppt/tags/tag234.xml><?xml version="1.0" encoding="utf-8"?>
<p:tagLst xmlns:a="http://schemas.openxmlformats.org/drawingml/2006/main" xmlns:r="http://schemas.openxmlformats.org/officeDocument/2006/relationships" xmlns:p="http://schemas.openxmlformats.org/presentationml/2006/main">
  <p:tag name="FONT" val="SlideAddInfoFont"/>
  <p:tag name="FONTSETCLASSNAME" val="FontSet1"/>
  <p:tag name="COLORS" val="-2;-2;-2;-2;SlideFooterFontColor;-2"/>
  <p:tag name="COLORSETCLASSNAME" val="ColorSet1"/>
  <p:tag name="SCRIPT" val="1"/>
  <p:tag name="FIELDS" val="ADDINFO;"/>
  <p:tag name="MLI" val="1"/>
  <p:tag name="SHAPESETGROUPCLASSNAME" val="ShapeSetGroup2"/>
  <p:tag name="SHAPESETCLASSNAME" val="Slide"/>
  <p:tag name="COLORSETGROUPCLASSNAME" val="ColorSetGroupLight"/>
  <p:tag name="FONTSETGROUPCLASSNAME" val="FontSetGroup2"/>
  <p:tag name="SHAPECLASSNAME" val="AdditonalInformations"/>
  <p:tag name="SHAPECLASSPROTECTIONTYPE" val="47"/>
</p:tagLst>
</file>

<file path=ppt/tags/tag235.xml><?xml version="1.0" encoding="utf-8"?>
<p:tagLst xmlns:a="http://schemas.openxmlformats.org/drawingml/2006/main" xmlns:r="http://schemas.openxmlformats.org/officeDocument/2006/relationships" xmlns:p="http://schemas.openxmlformats.org/presentationml/2006/main">
  <p:tag name="FONT" val="SlideFooterFont"/>
  <p:tag name="FONTSETCLASSNAME" val="FontSet1"/>
  <p:tag name="COLORS" val="-2;-2;-2;-2;SlideFooterFontColor;-2"/>
  <p:tag name="COLORSETCLASSNAME" val="ColorSet1"/>
  <p:tag name="SCRIPT" val="1"/>
  <p:tag name="FIELDS" val="DIVISION;CONTENTOWNER;DATE;ISONUMBER;"/>
  <p:tag name="MLI" val="1"/>
  <p:tag name="SHAPESETGROUPCLASSNAME" val="ShapeSetGroup2"/>
  <p:tag name="SHAPESETCLASSNAME" val="Slide"/>
  <p:tag name="COLORSETGROUPCLASSNAME" val="ColorSetGroupLight"/>
  <p:tag name="FONTSETGROUPCLASSNAME" val="FontSetGroup2"/>
  <p:tag name="SHAPECLASSNAME" val="Footer"/>
  <p:tag name="SHAPECLASSPROTECTIONTYPE" val="47"/>
</p:tagLst>
</file>

<file path=ppt/tags/tag236.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 name="COLORS" val="-2;-2;-2;-2;SlideTextFontColor;-2"/>
</p:tagLst>
</file>

<file path=ppt/tags/tag237.xml><?xml version="1.0" encoding="utf-8"?>
<p:tagLst xmlns:a="http://schemas.openxmlformats.org/drawingml/2006/main" xmlns:r="http://schemas.openxmlformats.org/officeDocument/2006/relationships" xmlns:p="http://schemas.openxmlformats.org/presentationml/2006/main">
  <p:tag name="COLORS" val="-2;-2;-2;-2;SlideTextFontColor;-2"/>
  <p:tag name="COLORSETCLASSNAME" val="ColorSet1"/>
  <p:tag name="MLI" val="1"/>
  <p:tag name="SHAPESETGROUPCLASSNAME" val="ShapeSetGroup2"/>
  <p:tag name="SHAPESETCLASSNAME" val="TITLETEXT"/>
  <p:tag name="COLORSETGROUPCLASSNAME" val="ColorSetGroupLight"/>
  <p:tag name="FONTSETGROUPCLASSNAME" val="FontSetGroup2"/>
  <p:tag name="SHAPECLASSNAME" val="LargeTextBox"/>
  <p:tag name="SHAPECLASSPROTECTIONTYPE" val="0"/>
</p:tagLst>
</file>

<file path=ppt/tags/tag238.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239.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TEXT PLACEHOLDER 2_SHAPECLASSPROTECTIONTYPE" val="0"/>
  <p:tag name="TITLE 1_SHAPECLASSPROTECTIONTYPE" val="0"/>
  <p:tag name="TEXT PLACEHOLDER 4_SHAPECLASSPROTECTIONTYPE" val="0"/>
  <p:tag name="QUOTESLIDE" val="1"/>
</p:tagLst>
</file>

<file path=ppt/tags/tag24.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240.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Slide"/>
  <p:tag name="COLORSETGROUPCLASSNAME" val="ColorSetGroupLight"/>
  <p:tag name="FONTSETGROUPCLASSNAME" val="FontSetGroup2"/>
  <p:tag name="SHAPECLASSNAME" val="Topliner"/>
  <p:tag name="SHAPECLASSFILE" val="SHLBG2C$C.gif"/>
  <p:tag name="SHAPECLASSPROTECTIONTYPE" val="31"/>
</p:tagLst>
</file>

<file path=ppt/tags/tag241.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Slide"/>
  <p:tag name="COLORSETGROUPCLASSNAME" val="ColorSetGroupLight"/>
  <p:tag name="FONTSETGROUPCLASSNAME" val="FontSetGroup2"/>
  <p:tag name="SHAPECLASSNAME" val="PhilipsLogo"/>
  <p:tag name="SHAPECLASSFILE" val="PHSMTR2$C.gif"/>
  <p:tag name="SHAPECLASSPROTECTIONTYPE" val="31"/>
</p:tagLst>
</file>

<file path=ppt/tags/tag242.xml><?xml version="1.0" encoding="utf-8"?>
<p:tagLst xmlns:a="http://schemas.openxmlformats.org/drawingml/2006/main" xmlns:r="http://schemas.openxmlformats.org/officeDocument/2006/relationships" xmlns:p="http://schemas.openxmlformats.org/presentationml/2006/main">
  <p:tag name="FONT" val="SlideAddInfoFont"/>
  <p:tag name="FONTSETCLASSNAME" val="FontSet1"/>
  <p:tag name="COLORS" val="-2;-2;-2;-2;SlideFooterFontColor;-2"/>
  <p:tag name="COLORSETCLASSNAME" val="ColorSet1"/>
  <p:tag name="SCRIPT" val="1"/>
  <p:tag name="FIELDS" val="ADDINFO;"/>
  <p:tag name="MLI" val="1"/>
  <p:tag name="SHAPESETGROUPCLASSNAME" val="ShapeSetGroup2"/>
  <p:tag name="SHAPESETCLASSNAME" val="Slide"/>
  <p:tag name="COLORSETGROUPCLASSNAME" val="ColorSetGroupLight"/>
  <p:tag name="FONTSETGROUPCLASSNAME" val="FontSetGroup2"/>
  <p:tag name="SHAPECLASSNAME" val="AdditonalInformations"/>
  <p:tag name="SHAPECLASSPROTECTIONTYPE" val="47"/>
</p:tagLst>
</file>

<file path=ppt/tags/tag243.xml><?xml version="1.0" encoding="utf-8"?>
<p:tagLst xmlns:a="http://schemas.openxmlformats.org/drawingml/2006/main" xmlns:r="http://schemas.openxmlformats.org/officeDocument/2006/relationships" xmlns:p="http://schemas.openxmlformats.org/presentationml/2006/main">
  <p:tag name="FONT" val="SlideFooterFont"/>
  <p:tag name="FONTSETCLASSNAME" val="FontSet1"/>
  <p:tag name="COLORS" val="-2;-2;-2;-2;SlideFooterFontColor;-2"/>
  <p:tag name="COLORSETCLASSNAME" val="ColorSet1"/>
  <p:tag name="SCRIPT" val="1"/>
  <p:tag name="FIELDS" val="DIVISION;CONTENTOWNER;DATE;ISONUMBER;"/>
  <p:tag name="MLI" val="1"/>
  <p:tag name="SHAPESETGROUPCLASSNAME" val="ShapeSetGroup2"/>
  <p:tag name="SHAPESETCLASSNAME" val="Slide"/>
  <p:tag name="COLORSETGROUPCLASSNAME" val="ColorSetGroupLight"/>
  <p:tag name="FONTSETGROUPCLASSNAME" val="FontSetGroup2"/>
  <p:tag name="SHAPECLASSNAME" val="Footer"/>
  <p:tag name="SHAPECLASSPROTECTIONTYPE" val="47"/>
</p:tagLst>
</file>

<file path=ppt/tags/tag244.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 name="COLORS" val="-2;-2;-2;-2;SlideTextFontColor;-2"/>
</p:tagLst>
</file>

<file path=ppt/tags/tag245.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246.xml><?xml version="1.0" encoding="utf-8"?>
<p:tagLst xmlns:a="http://schemas.openxmlformats.org/drawingml/2006/main" xmlns:r="http://schemas.openxmlformats.org/officeDocument/2006/relationships" xmlns:p="http://schemas.openxmlformats.org/presentationml/2006/main">
  <p:tag name="COLORSETCLASSNAME" val="ColorSet1"/>
  <p:tag name="MLI" val="1"/>
  <p:tag name="SHAPESETGROUPCLASSNAME" val="ShapeSetGroup2"/>
  <p:tag name="SHAPESETCLASSNAME" val="TITLETEXT"/>
  <p:tag name="COLORSETGROUPCLASSNAME" val="ColorSetGroupLight"/>
  <p:tag name="FONTSETGROUPCLASSNAME" val="FontSetGroup2"/>
  <p:tag name="SHAPECLASSNAME" val="LargeTextBox"/>
  <p:tag name="SHAPECLASSPROTECTIONTYPE" val="0"/>
  <p:tag name="COLORS" val="-2;-2;-2;-2;SlideTextFontColor;-2"/>
</p:tagLst>
</file>

<file path=ppt/tags/tag247.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TEXT PLACEHOLDER 2_SHAPECLASSPROTECTIONTYPE" val="0"/>
  <p:tag name="TITLE 1_SHAPECLASSPROTECTIONTYPE" val="0"/>
  <p:tag name="TEXT PLACEHOLDER 4_SHAPECLASSPROTECTIONTYPE" val="0"/>
  <p:tag name="QUOTESLIDE" val="1"/>
</p:tagLst>
</file>

<file path=ppt/tags/tag248.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Slide"/>
  <p:tag name="COLORSETGROUPCLASSNAME" val="ColorSetGroupLight"/>
  <p:tag name="FONTSETGROUPCLASSNAME" val="FontSetGroup2"/>
  <p:tag name="SHAPECLASSNAME" val="Topliner"/>
  <p:tag name="SHAPECLASSFILE" val="SHLBG2C$C.gif"/>
  <p:tag name="SHAPECLASSPROTECTIONTYPE" val="31"/>
</p:tagLst>
</file>

<file path=ppt/tags/tag249.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Slide"/>
  <p:tag name="COLORSETGROUPCLASSNAME" val="ColorSetGroupLight"/>
  <p:tag name="FONTSETGROUPCLASSNAME" val="FontSetGroup2"/>
  <p:tag name="SHAPECLASSNAME" val="PhilipsLogo"/>
  <p:tag name="SHAPECLASSFILE" val="PHSMTR2$C.gif"/>
  <p:tag name="SHAPECLASSPROTECTIONTYPE" val="31"/>
</p:tagLst>
</file>

<file path=ppt/tags/tag25.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1;Scheme1;-1;-2"/>
</p:tagLst>
</file>

<file path=ppt/tags/tag250.xml><?xml version="1.0" encoding="utf-8"?>
<p:tagLst xmlns:a="http://schemas.openxmlformats.org/drawingml/2006/main" xmlns:r="http://schemas.openxmlformats.org/officeDocument/2006/relationships" xmlns:p="http://schemas.openxmlformats.org/presentationml/2006/main">
  <p:tag name="FONT" val="SlideAddInfoFont"/>
  <p:tag name="FONTSETCLASSNAME" val="FontSet1"/>
  <p:tag name="COLORS" val="-2;-2;-2;-2;SlideFooterFontColor;-2"/>
  <p:tag name="COLORSETCLASSNAME" val="ColorSet1"/>
  <p:tag name="SCRIPT" val="1"/>
  <p:tag name="FIELDS" val="ADDINFO;"/>
  <p:tag name="MLI" val="1"/>
  <p:tag name="SHAPESETGROUPCLASSNAME" val="ShapeSetGroup2"/>
  <p:tag name="SHAPESETCLASSNAME" val="Slide"/>
  <p:tag name="COLORSETGROUPCLASSNAME" val="ColorSetGroupLight"/>
  <p:tag name="FONTSETGROUPCLASSNAME" val="FontSetGroup2"/>
  <p:tag name="SHAPECLASSNAME" val="AdditonalInformations"/>
  <p:tag name="SHAPECLASSPROTECTIONTYPE" val="47"/>
</p:tagLst>
</file>

<file path=ppt/tags/tag251.xml><?xml version="1.0" encoding="utf-8"?>
<p:tagLst xmlns:a="http://schemas.openxmlformats.org/drawingml/2006/main" xmlns:r="http://schemas.openxmlformats.org/officeDocument/2006/relationships" xmlns:p="http://schemas.openxmlformats.org/presentationml/2006/main">
  <p:tag name="FONT" val="SlideFooterFont"/>
  <p:tag name="FONTSETCLASSNAME" val="FontSet1"/>
  <p:tag name="COLORS" val="-2;-2;-2;-2;SlideFooterFontColor;-2"/>
  <p:tag name="COLORSETCLASSNAME" val="ColorSet1"/>
  <p:tag name="SCRIPT" val="1"/>
  <p:tag name="FIELDS" val="DIVISION;CONTENTOWNER;DATE;ISONUMBER;"/>
  <p:tag name="MLI" val="1"/>
  <p:tag name="SHAPESETGROUPCLASSNAME" val="ShapeSetGroup2"/>
  <p:tag name="SHAPESETCLASSNAME" val="Slide"/>
  <p:tag name="COLORSETGROUPCLASSNAME" val="ColorSetGroupLight"/>
  <p:tag name="FONTSETGROUPCLASSNAME" val="FontSetGroup2"/>
  <p:tag name="SHAPECLASSNAME" val="Footer"/>
  <p:tag name="SHAPECLASSPROTECTIONTYPE" val="47"/>
</p:tagLst>
</file>

<file path=ppt/tags/tag252.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 name="COLORS" val="-2;-2;-2;-2;SlideTextFontColor;-2"/>
</p:tagLst>
</file>

<file path=ppt/tags/tag253.xml><?xml version="1.0" encoding="utf-8"?>
<p:tagLst xmlns:a="http://schemas.openxmlformats.org/drawingml/2006/main" xmlns:r="http://schemas.openxmlformats.org/officeDocument/2006/relationships" xmlns:p="http://schemas.openxmlformats.org/presentationml/2006/main">
  <p:tag name="COLORS" val="-2;-2;-2;-2;SlideTextFontColor;-2"/>
  <p:tag name="COLORSETCLASSNAME" val="ColorSet1"/>
  <p:tag name="MLI" val="1"/>
  <p:tag name="SHAPESETGROUPCLASSNAME" val="ShapeSetGroup2"/>
  <p:tag name="SHAPESETCLASSNAME" val="TITLETEXT"/>
  <p:tag name="COLORSETGROUPCLASSNAME" val="ColorSetGroupLight"/>
  <p:tag name="FONTSETGROUPCLASSNAME" val="FontSetGroup2"/>
  <p:tag name="SHAPECLASSNAME" val="LargeTextBox"/>
  <p:tag name="SHAPECLASSPROTECTIONTYPE" val="0"/>
</p:tagLst>
</file>

<file path=ppt/tags/tag254.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TEXT PLACEHOLDER 2_SHAPECLASSPROTECTIONTYPE" val="0"/>
  <p:tag name="TITLE 1_SHAPECLASSPROTECTIONTYPE" val="0"/>
  <p:tag name="QUOTESLIDE" val="1"/>
</p:tagLst>
</file>

<file path=ppt/tags/tag255.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Slide"/>
  <p:tag name="COLORSETGROUPCLASSNAME" val="ColorSetGroupLight"/>
  <p:tag name="FONTSETGROUPCLASSNAME" val="FontSetGroup2"/>
  <p:tag name="SHAPECLASSNAME" val="Topliner"/>
  <p:tag name="SHAPECLASSFILE" val="SHLBG2C$C.gif"/>
  <p:tag name="SHAPECLASSPROTECTIONTYPE" val="31"/>
</p:tagLst>
</file>

<file path=ppt/tags/tag256.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Slide"/>
  <p:tag name="COLORSETGROUPCLASSNAME" val="ColorSetGroupLight"/>
  <p:tag name="FONTSETGROUPCLASSNAME" val="FontSetGroup2"/>
  <p:tag name="SHAPECLASSNAME" val="PhilipsLogo"/>
  <p:tag name="SHAPECLASSFILE" val="PHSMTR2$C.gif"/>
  <p:tag name="SHAPECLASSPROTECTIONTYPE" val="31"/>
</p:tagLst>
</file>

<file path=ppt/tags/tag257.xml><?xml version="1.0" encoding="utf-8"?>
<p:tagLst xmlns:a="http://schemas.openxmlformats.org/drawingml/2006/main" xmlns:r="http://schemas.openxmlformats.org/officeDocument/2006/relationships" xmlns:p="http://schemas.openxmlformats.org/presentationml/2006/main">
  <p:tag name="FONT" val="SlideAddInfoFont"/>
  <p:tag name="FONTSETCLASSNAME" val="FontSet1"/>
  <p:tag name="COLORS" val="-2;-2;-2;-2;SlideFooterFontColor;-2"/>
  <p:tag name="COLORSETCLASSNAME" val="ColorSet1"/>
  <p:tag name="SCRIPT" val="1"/>
  <p:tag name="FIELDS" val="ADDINFO;"/>
  <p:tag name="MLI" val="1"/>
  <p:tag name="SHAPESETGROUPCLASSNAME" val="ShapeSetGroup2"/>
  <p:tag name="SHAPESETCLASSNAME" val="Slide"/>
  <p:tag name="COLORSETGROUPCLASSNAME" val="ColorSetGroupLight"/>
  <p:tag name="FONTSETGROUPCLASSNAME" val="FontSetGroup2"/>
  <p:tag name="SHAPECLASSNAME" val="AdditonalInformations"/>
  <p:tag name="SHAPECLASSPROTECTIONTYPE" val="47"/>
</p:tagLst>
</file>

<file path=ppt/tags/tag258.xml><?xml version="1.0" encoding="utf-8"?>
<p:tagLst xmlns:a="http://schemas.openxmlformats.org/drawingml/2006/main" xmlns:r="http://schemas.openxmlformats.org/officeDocument/2006/relationships" xmlns:p="http://schemas.openxmlformats.org/presentationml/2006/main">
  <p:tag name="FONT" val="SlideFooterFont"/>
  <p:tag name="FONTSETCLASSNAME" val="FontSet1"/>
  <p:tag name="COLORS" val="-2;-2;-2;-2;SlideFooterFontColor;-2"/>
  <p:tag name="COLORSETCLASSNAME" val="ColorSet1"/>
  <p:tag name="SCRIPT" val="1"/>
  <p:tag name="FIELDS" val="DIVISION;CONTENTOWNER;DATE;ISONUMBER;"/>
  <p:tag name="MLI" val="1"/>
  <p:tag name="SHAPESETGROUPCLASSNAME" val="ShapeSetGroup2"/>
  <p:tag name="SHAPESETCLASSNAME" val="Slide"/>
  <p:tag name="COLORSETGROUPCLASSNAME" val="ColorSetGroupLight"/>
  <p:tag name="FONTSETGROUPCLASSNAME" val="FontSetGroup2"/>
  <p:tag name="SHAPECLASSNAME" val="Footer"/>
  <p:tag name="SHAPECLASSPROTECTIONTYPE" val="47"/>
</p:tagLst>
</file>

<file path=ppt/tags/tag259.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 name="COLORS" val="-2;-2;-2;-2;SlideTextFontColor;-2"/>
</p:tagLst>
</file>

<file path=ppt/tags/tag26.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1;Scheme1;-1;-2"/>
</p:tagLst>
</file>

<file path=ppt/tags/tag260.xml><?xml version="1.0" encoding="utf-8"?>
<p:tagLst xmlns:a="http://schemas.openxmlformats.org/drawingml/2006/main" xmlns:r="http://schemas.openxmlformats.org/officeDocument/2006/relationships" xmlns:p="http://schemas.openxmlformats.org/presentationml/2006/main">
  <p:tag name="COLORS" val="-2;-2;-2;-2;SlideTextFontColor;-2"/>
  <p:tag name="COLORSETCLASSNAME" val="ColorSet1"/>
  <p:tag name="MLI" val="1"/>
  <p:tag name="SHAPESETGROUPCLASSNAME" val="ShapeSetGroup2"/>
  <p:tag name="SHAPESETCLASSNAME" val="TITLETEXT"/>
  <p:tag name="COLORSETGROUPCLASSNAME" val="ColorSetGroupLight"/>
  <p:tag name="FONTSETGROUPCLASSNAME" val="FontSetGroup2"/>
  <p:tag name="SHAPECLASSNAME" val="LargeTextBox"/>
  <p:tag name="SHAPECLASSPROTECTIONTYPE" val="0"/>
</p:tagLst>
</file>

<file path=ppt/tags/tag261.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TEXT PLACEHOLDER 2_SHAPECLASSPROTECTIONTYPE" val="0"/>
  <p:tag name="TITLE 1_SHAPECLASSPROTECTIONTYPE" val="0"/>
  <p:tag name="TEXT PLACEHOLDER 7_SHAPECLASSPROTECTIONTYPE" val="0"/>
  <p:tag name="QUOTESLIDE" val="1"/>
</p:tagLst>
</file>

<file path=ppt/tags/tag262.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Slide"/>
  <p:tag name="COLORSETGROUPCLASSNAME" val="ColorSetGroupLight"/>
  <p:tag name="FONTSETGROUPCLASSNAME" val="FontSetGroup2"/>
  <p:tag name="SHAPECLASSNAME" val="Topliner"/>
  <p:tag name="SHAPECLASSFILE" val="SHLBG2C$C.gif"/>
  <p:tag name="SHAPECLASSPROTECTIONTYPE" val="31"/>
</p:tagLst>
</file>

<file path=ppt/tags/tag263.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Slide"/>
  <p:tag name="COLORSETGROUPCLASSNAME" val="ColorSetGroupLight"/>
  <p:tag name="FONTSETGROUPCLASSNAME" val="FontSetGroup2"/>
  <p:tag name="SHAPECLASSNAME" val="PhilipsLogo"/>
  <p:tag name="SHAPECLASSFILE" val="PHSMTR2$C.gif"/>
  <p:tag name="SHAPECLASSPROTECTIONTYPE" val="31"/>
</p:tagLst>
</file>

<file path=ppt/tags/tag264.xml><?xml version="1.0" encoding="utf-8"?>
<p:tagLst xmlns:a="http://schemas.openxmlformats.org/drawingml/2006/main" xmlns:r="http://schemas.openxmlformats.org/officeDocument/2006/relationships" xmlns:p="http://schemas.openxmlformats.org/presentationml/2006/main">
  <p:tag name="FONT" val="SlideAddInfoFont"/>
  <p:tag name="FONTSETCLASSNAME" val="FontSet1"/>
  <p:tag name="COLORS" val="-2;-2;-2;-2;SlideFooterFontColor;-2"/>
  <p:tag name="COLORSETCLASSNAME" val="ColorSet1"/>
  <p:tag name="SCRIPT" val="1"/>
  <p:tag name="FIELDS" val="ADDINFO;"/>
  <p:tag name="MLI" val="1"/>
  <p:tag name="SHAPESETGROUPCLASSNAME" val="ShapeSetGroup2"/>
  <p:tag name="SHAPESETCLASSNAME" val="Slide"/>
  <p:tag name="COLORSETGROUPCLASSNAME" val="ColorSetGroupLight"/>
  <p:tag name="FONTSETGROUPCLASSNAME" val="FontSetGroup2"/>
  <p:tag name="SHAPECLASSNAME" val="AdditonalInformations"/>
  <p:tag name="SHAPECLASSPROTECTIONTYPE" val="47"/>
</p:tagLst>
</file>

<file path=ppt/tags/tag265.xml><?xml version="1.0" encoding="utf-8"?>
<p:tagLst xmlns:a="http://schemas.openxmlformats.org/drawingml/2006/main" xmlns:r="http://schemas.openxmlformats.org/officeDocument/2006/relationships" xmlns:p="http://schemas.openxmlformats.org/presentationml/2006/main">
  <p:tag name="FONT" val="SlideFooterFont"/>
  <p:tag name="FONTSETCLASSNAME" val="FontSet1"/>
  <p:tag name="COLORS" val="-2;-2;-2;-2;SlideFooterFontColor;-2"/>
  <p:tag name="COLORSETCLASSNAME" val="ColorSet1"/>
  <p:tag name="SCRIPT" val="1"/>
  <p:tag name="FIELDS" val="DIVISION;CONTENTOWNER;DATE;ISONUMBER;"/>
  <p:tag name="MLI" val="1"/>
  <p:tag name="SHAPESETGROUPCLASSNAME" val="ShapeSetGroup2"/>
  <p:tag name="SHAPESETCLASSNAME" val="Slide"/>
  <p:tag name="COLORSETGROUPCLASSNAME" val="ColorSetGroupLight"/>
  <p:tag name="FONTSETGROUPCLASSNAME" val="FontSetGroup2"/>
  <p:tag name="SHAPECLASSNAME" val="Footer"/>
  <p:tag name="SHAPECLASSPROTECTIONTYPE" val="47"/>
</p:tagLst>
</file>

<file path=ppt/tags/tag266.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 name="COLORS" val="-2;-2;-2;-2;SlideTextFontColor;-2"/>
</p:tagLst>
</file>

<file path=ppt/tags/tag267.xml><?xml version="1.0" encoding="utf-8"?>
<p:tagLst xmlns:a="http://schemas.openxmlformats.org/drawingml/2006/main" xmlns:r="http://schemas.openxmlformats.org/officeDocument/2006/relationships" xmlns:p="http://schemas.openxmlformats.org/presentationml/2006/main">
  <p:tag name="COLORS" val="-2;-2;-2;-2;SlideTextFontColor;-2"/>
  <p:tag name="COLORSETCLASSNAME" val="ColorSet1"/>
  <p:tag name="MLI" val="1"/>
  <p:tag name="SHAPESETGROUPCLASSNAME" val="ShapeSetGroup2"/>
  <p:tag name="SHAPESETCLASSNAME" val="TITLETEXT"/>
  <p:tag name="COLORSETGROUPCLASSNAME" val="ColorSetGroupLight"/>
  <p:tag name="FONTSETGROUPCLASSNAME" val="FontSetGroup2"/>
  <p:tag name="SHAPECLASSNAME" val="LargeTextBox"/>
  <p:tag name="SHAPECLASSPROTECTIONTYPE" val="0"/>
</p:tagLst>
</file>

<file path=ppt/tags/tag268.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269.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27.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270.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ENDSLIDE"/>
  <p:tag name="COLORSETGROUPCLASSNAME" val="ColorSetGroupLight"/>
  <p:tag name="COLORSETCLASSNAME" val="ColorSet1"/>
  <p:tag name="FONTSETGROUPCLASSNAME" val="FontSetGroup2"/>
  <p:tag name="STYLESETGROUPCLASSNAME" val="StyleSetGroup1"/>
  <p:tag name="MAPNAME" val="Map1"/>
  <p:tag name="CFG.LAYOUT" val="Default"/>
  <p:tag name="MLI" val="1"/>
  <p:tag name="PICTURE 1_SHAPECLASSPROTECTIONTYPE" val="31"/>
  <p:tag name="PICTURE 2_SHAPECLASSPROTECTIONTYPE" val="31"/>
</p:tagLst>
</file>

<file path=ppt/tags/tag271.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ENDSLIDE"/>
  <p:tag name="COLORSETGROUPCLASSNAME" val="ColorSetGroupLight"/>
  <p:tag name="FONTSETGROUPCLASSNAME" val="FontSetGroup2"/>
  <p:tag name="SHAPECLASSNAME" val="EndSlideBackground"/>
  <p:tag name="SHAPECLASSFILE" val="SHLBG2C$C.gif"/>
  <p:tag name="SHAPECLASSPROTECTIONTYPE" val="31"/>
</p:tagLst>
</file>

<file path=ppt/tags/tag272.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ENDSLIDE"/>
  <p:tag name="COLORSETGROUPCLASSNAME" val="ColorSetGroupLight"/>
  <p:tag name="FONTSETGROUPCLASSNAME" val="FontSetGroup2"/>
  <p:tag name="SHAPECLASSNAME" val="Shield"/>
  <p:tag name="SHAPECLASSFILE" val="SHLRTR2$C.gif"/>
  <p:tag name="SHAPECLASSPROTECTIONTYPE" val="31"/>
</p:tagLst>
</file>

<file path=ppt/tags/tag28.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29.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TEXT PLACEHOLDER 2_SHAPECLASSPROTECTIONTYPE" val="0"/>
  <p:tag name="TITLE 1_SHAPECLASSPROTECTIONTYPE" val="0"/>
</p:tagLst>
</file>

<file path=ppt/tags/tag3.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Slide"/>
  <p:tag name="COLORSETGROUPCLASSNAME" val="ColorSetGroupLight"/>
  <p:tag name="FONTSETGROUPCLASSNAME" val="FontSetGroup2"/>
  <p:tag name="SHAPECLASSNAME" val="PhilipsLogo"/>
  <p:tag name="SHAPECLASSFILE" val="PHSMTR2$C.gif"/>
  <p:tag name="SHAPECLASSPROTECTIONTYPE" val="31"/>
</p:tagLst>
</file>

<file path=ppt/tags/tag30.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 name="COLORS" val="-2;-2;-2;-2;SlideTextFontColor;-2"/>
</p:tagLst>
</file>

<file path=ppt/tags/tag31.xml><?xml version="1.0" encoding="utf-8"?>
<p:tagLst xmlns:a="http://schemas.openxmlformats.org/drawingml/2006/main" xmlns:r="http://schemas.openxmlformats.org/officeDocument/2006/relationships" xmlns:p="http://schemas.openxmlformats.org/presentationml/2006/main">
  <p:tag name="COLORSETCLASSNAME" val="ColorSet1"/>
  <p:tag name="MLI" val="1"/>
  <p:tag name="SHAPESETGROUPCLASSNAME" val="ShapeSetGroup2"/>
  <p:tag name="SHAPESETCLASSNAME" val="TITLETEXT"/>
  <p:tag name="COLORSETGROUPCLASSNAME" val="ColorSetGroupLight"/>
  <p:tag name="FONTSETGROUPCLASSNAME" val="FontSetGroup2"/>
  <p:tag name="SHAPECLASSNAME" val="LargeTextBox"/>
  <p:tag name="SHAPECLASSPROTECTIONTYPE" val="0"/>
  <p:tag name="COLORS" val="-2;-2;-2;-2;-3;-2"/>
</p:tagLst>
</file>

<file path=ppt/tags/tag32.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TEXT PLACEHOLDER 2_SHAPECLASSPROTECTIONTYPE" val="0"/>
  <p:tag name="TITLE 1_SHAPECLASSPROTECTIONTYPE" val="0"/>
  <p:tag name="QUOTESLIDE" val="1"/>
</p:tagLst>
</file>

<file path=ppt/tags/tag33.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Slide"/>
  <p:tag name="COLORSETGROUPCLASSNAME" val="ColorSetGroupLight"/>
  <p:tag name="FONTSETGROUPCLASSNAME" val="FontSetGroup2"/>
  <p:tag name="SHAPECLASSNAME" val="Topliner"/>
  <p:tag name="SHAPECLASSFILE" val="SHLBG2C$C.gif"/>
  <p:tag name="SHAPECLASSPROTECTIONTYPE" val="31"/>
</p:tagLst>
</file>

<file path=ppt/tags/tag34.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Slide"/>
  <p:tag name="COLORSETGROUPCLASSNAME" val="ColorSetGroupLight"/>
  <p:tag name="FONTSETGROUPCLASSNAME" val="FontSetGroup2"/>
  <p:tag name="SHAPECLASSNAME" val="PhilipsLogo"/>
  <p:tag name="SHAPECLASSFILE" val="PHSMTR2$C.gif"/>
  <p:tag name="SHAPECLASSPROTECTIONTYPE" val="31"/>
</p:tagLst>
</file>

<file path=ppt/tags/tag35.xml><?xml version="1.0" encoding="utf-8"?>
<p:tagLst xmlns:a="http://schemas.openxmlformats.org/drawingml/2006/main" xmlns:r="http://schemas.openxmlformats.org/officeDocument/2006/relationships" xmlns:p="http://schemas.openxmlformats.org/presentationml/2006/main">
  <p:tag name="FONT" val="SlideAddInfoFont"/>
  <p:tag name="FONTSETCLASSNAME" val="FontSet1"/>
  <p:tag name="COLORS" val="-2;-2;-2;-2;SlideFooterFontColor;-2"/>
  <p:tag name="COLORSETCLASSNAME" val="ColorSet1"/>
  <p:tag name="SCRIPT" val="1"/>
  <p:tag name="FIELDS" val="ADDINFO;"/>
  <p:tag name="MLI" val="1"/>
  <p:tag name="SHAPESETGROUPCLASSNAME" val="ShapeSetGroup2"/>
  <p:tag name="SHAPESETCLASSNAME" val="Slide"/>
  <p:tag name="COLORSETGROUPCLASSNAME" val="ColorSetGroupLight"/>
  <p:tag name="FONTSETGROUPCLASSNAME" val="FontSetGroup2"/>
  <p:tag name="SHAPECLASSNAME" val="AdditonalInformations"/>
  <p:tag name="SHAPECLASSPROTECTIONTYPE" val="47"/>
</p:tagLst>
</file>

<file path=ppt/tags/tag36.xml><?xml version="1.0" encoding="utf-8"?>
<p:tagLst xmlns:a="http://schemas.openxmlformats.org/drawingml/2006/main" xmlns:r="http://schemas.openxmlformats.org/officeDocument/2006/relationships" xmlns:p="http://schemas.openxmlformats.org/presentationml/2006/main">
  <p:tag name="FONT" val="SlideFooterFont"/>
  <p:tag name="FONTSETCLASSNAME" val="FontSet1"/>
  <p:tag name="COLORS" val="-2;-2;-2;-2;SlideFooterFontColor;-2"/>
  <p:tag name="COLORSETCLASSNAME" val="ColorSet1"/>
  <p:tag name="SCRIPT" val="1"/>
  <p:tag name="FIELDS" val="DIVISION;CONTENTOWNER;DATE;ISONUMBER;"/>
  <p:tag name="MLI" val="1"/>
  <p:tag name="SHAPESETGROUPCLASSNAME" val="ShapeSetGroup2"/>
  <p:tag name="SHAPESETCLASSNAME" val="Slide"/>
  <p:tag name="COLORSETGROUPCLASSNAME" val="ColorSetGroupLight"/>
  <p:tag name="FONTSETGROUPCLASSNAME" val="FontSetGroup2"/>
  <p:tag name="SHAPECLASSNAME" val="Footer"/>
  <p:tag name="SHAPECLASSPROTECTIONTYPE" val="47"/>
</p:tagLst>
</file>

<file path=ppt/tags/tag37.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 name="COLORS" val="-2;-2;-2;-2;SlideTextFontColor;-2"/>
</p:tagLst>
</file>

<file path=ppt/tags/tag38.xml><?xml version="1.0" encoding="utf-8"?>
<p:tagLst xmlns:a="http://schemas.openxmlformats.org/drawingml/2006/main" xmlns:r="http://schemas.openxmlformats.org/officeDocument/2006/relationships" xmlns:p="http://schemas.openxmlformats.org/presentationml/2006/main">
  <p:tag name="COLORSETCLASSNAME" val="ColorSet1"/>
  <p:tag name="MLI" val="1"/>
  <p:tag name="SHAPESETGROUPCLASSNAME" val="ShapeSetGroup2"/>
  <p:tag name="SHAPESETCLASSNAME" val="TITLETEXT"/>
  <p:tag name="COLORSETGROUPCLASSNAME" val="ColorSetGroupLight"/>
  <p:tag name="FONTSETGROUPCLASSNAME" val="FontSetGroup2"/>
  <p:tag name="SHAPECLASSNAME" val="LargeTextBox"/>
  <p:tag name="SHAPECLASSPROTECTIONTYPE" val="0"/>
  <p:tag name="COLORS" val="-2;-2;-2;-2;-3;-2"/>
</p:tagLst>
</file>

<file path=ppt/tags/tag39.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4.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Slide"/>
  <p:tag name="COLORSETGROUPCLASSNAME" val="ColorSetGroupLight"/>
  <p:tag name="FONTSETGROUPCLASSNAME" val="FontSetGroup2"/>
  <p:tag name="SHAPECLASSNAME" val="TitleOnSlide"/>
  <p:tag name="SHAPECLASSPROTECTIONTYPE" val="0"/>
  <p:tag name="COLORS" val="-2;-2;-2;-2;SlideTitleFontColor;-2"/>
</p:tagLst>
</file>

<file path=ppt/tags/tag40.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41.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42.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ONLY"/>
  <p:tag name="COLORSETGROUPCLASSNAME" val="ColorSetGroupLight"/>
  <p:tag name="COLORSETCLASSNAME" val="ColorSet1"/>
  <p:tag name="FONTSETGROUPCLASSNAME" val="FontSetGroup2"/>
  <p:tag name="STYLESETGROUPCLASSNAME" val="StyleSetGroup1"/>
  <p:tag name="MAPNAME" val="Map1"/>
  <p:tag name="CFG.LAYOUT" val="Default"/>
  <p:tag name="MLI" val="1"/>
  <p:tag name="TITLE 1_SHAPECLASSPROTECTIONTYPE" val="0"/>
</p:tagLst>
</file>

<file path=ppt/tags/tag43.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ONLY"/>
  <p:tag name="COLORSETGROUPCLASSNAME" val="ColorSetGroupLight"/>
  <p:tag name="FONTSETGROUPCLASSNAME" val="FontSetGroup2"/>
  <p:tag name="SHAPECLASSNAME" val="TitleOnSlide"/>
  <p:tag name="SHAPECLASSPROTECTIONTYPE" val="0"/>
  <p:tag name="COLORS" val="-2;-2;-2;-2;-3;-2"/>
</p:tagLst>
</file>

<file path=ppt/tags/tag44.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45.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ONLY"/>
  <p:tag name="COLORSETGROUPCLASSNAME" val="ColorSetGroupLight"/>
  <p:tag name="COLORSETCLASSNAME" val="ColorSet1"/>
  <p:tag name="FONTSETGROUPCLASSNAME" val="FontSetGroup2"/>
  <p:tag name="STYLESETGROUPCLASSNAME" val="StyleSetGroup1"/>
  <p:tag name="MAPNAME" val="Map1"/>
  <p:tag name="CFG.LAYOUT" val="Default"/>
  <p:tag name="MLI" val="1"/>
  <p:tag name="TITLE 1_SHAPECLASSPROTECTIONTYPE" val="0"/>
</p:tagLst>
</file>

<file path=ppt/tags/tag46.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ONLY"/>
  <p:tag name="COLORSETGROUPCLASSNAME" val="ColorSetGroupLight"/>
  <p:tag name="FONTSETGROUPCLASSNAME" val="FontSetGroup2"/>
  <p:tag name="SHAPECLASSNAME" val="TitleOnSlide"/>
  <p:tag name="SHAPECLASSPROTECTIONTYPE" val="0"/>
  <p:tag name="COLORS" val="-2;-2;-2;-2;-3;-2"/>
</p:tagLst>
</file>

<file path=ppt/tags/tag47.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48.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ONLY"/>
  <p:tag name="COLORSETGROUPCLASSNAME" val="ColorSetGroupLight"/>
  <p:tag name="COLORSETCLASSNAME" val="ColorSet1"/>
  <p:tag name="FONTSETGROUPCLASSNAME" val="FontSetGroup2"/>
  <p:tag name="STYLESETGROUPCLASSNAME" val="StyleSetGroup1"/>
  <p:tag name="MAPNAME" val="Map1"/>
  <p:tag name="CFG.LAYOUT" val="Default"/>
  <p:tag name="MLI" val="1"/>
  <p:tag name="TITLE 1_SHAPECLASSPROTECTIONTYPE" val="0"/>
</p:tagLst>
</file>

<file path=ppt/tags/tag49.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ONLY"/>
  <p:tag name="COLORSETGROUPCLASSNAME" val="ColorSetGroupLight"/>
  <p:tag name="FONTSETGROUPCLASSNAME" val="FontSetGroup2"/>
  <p:tag name="SHAPECLASSNAME" val="TitleOnSlide"/>
  <p:tag name="SHAPECLASSPROTECTIONTYPE" val="0"/>
  <p:tag name="COLORS" val="-2;-2;-2;-2;-3;-2"/>
</p:tagLst>
</file>

<file path=ppt/tags/tag5.xml><?xml version="1.0" encoding="utf-8"?>
<p:tagLst xmlns:a="http://schemas.openxmlformats.org/drawingml/2006/main" xmlns:r="http://schemas.openxmlformats.org/officeDocument/2006/relationships" xmlns:p="http://schemas.openxmlformats.org/presentationml/2006/main">
  <p:tag name="FONT" val="SlidePageNumberFont"/>
  <p:tag name="FONTSETCLASSNAME" val="FontSet1"/>
  <p:tag name="COLORSETCLASSNAME" val="ColorSet1"/>
  <p:tag name="MLI" val="1"/>
  <p:tag name="SHAPESETGROUPCLASSNAME" val="ShapeSetGroup2"/>
  <p:tag name="COLORSETGROUPCLASSNAME" val="ColorSetGroupLight"/>
  <p:tag name="FONTSETGROUPCLASSNAME" val="FontSetGroup2"/>
  <p:tag name="SHAPECLASSPROTECTIONTYPE" val="31"/>
  <p:tag name="SHAPESETCLASSNAME" val="Slide"/>
  <p:tag name="SHAPECLASSNAME" val="PageNumber"/>
  <p:tag name="COLORS" val="-2;-2;-2;-2;SlideFooterFontColor;-2"/>
</p:tagLst>
</file>

<file path=ppt/tags/tag50.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51.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ONLY"/>
  <p:tag name="COLORSETGROUPCLASSNAME" val="ColorSetGroupLight"/>
  <p:tag name="COLORSETCLASSNAME" val="ColorSet1"/>
  <p:tag name="FONTSETGROUPCLASSNAME" val="FontSetGroup2"/>
  <p:tag name="STYLESETGROUPCLASSNAME" val="StyleSetGroup1"/>
  <p:tag name="MAPNAME" val="Map1"/>
  <p:tag name="CFG.LAYOUT" val="Default"/>
  <p:tag name="MLI" val="1"/>
  <p:tag name="TITLE 1_SHAPECLASSPROTECTIONTYPE" val="0"/>
</p:tagLst>
</file>

<file path=ppt/tags/tag52.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ONLY"/>
  <p:tag name="COLORSETGROUPCLASSNAME" val="ColorSetGroupLight"/>
  <p:tag name="FONTSETGROUPCLASSNAME" val="FontSetGroup2"/>
  <p:tag name="SHAPECLASSNAME" val="TitleOnSlide"/>
  <p:tag name="SHAPECLASSPROTECTIONTYPE" val="0"/>
  <p:tag name="COLORS" val="-2;-2;-2;-2;-3;-2"/>
</p:tagLst>
</file>

<file path=ppt/tags/tag53.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54.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TEXT PLACEHOLDER 2_SHAPECLASSPROTECTIONTYPE" val="0"/>
  <p:tag name="TITLE 1_SHAPECLASSPROTECTIONTYPE" val="0"/>
</p:tagLst>
</file>

<file path=ppt/tags/tag55.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 name="COLORS" val="-2;-2;-2;-2;-3;-2"/>
</p:tagLst>
</file>

<file path=ppt/tags/tag56.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57.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58.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59.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6.xml><?xml version="1.0" encoding="utf-8"?>
<p:tagLst xmlns:a="http://schemas.openxmlformats.org/drawingml/2006/main" xmlns:r="http://schemas.openxmlformats.org/officeDocument/2006/relationships" xmlns:p="http://schemas.openxmlformats.org/presentationml/2006/main">
  <p:tag name="COLORSETCLASSNAME" val="ColorSet1"/>
  <p:tag name="MLI" val="1"/>
  <p:tag name="SHAPESETGROUPCLASSNAME" val="ShapeSetGroup2"/>
  <p:tag name="SHAPESETCLASSNAME" val="Slide"/>
  <p:tag name="COLORSETGROUPCLASSNAME" val="ColorSetGroupLight"/>
  <p:tag name="FONTSETGROUPCLASSNAME" val="FontSetGroup2"/>
  <p:tag name="SHAPECLASSNAME" val="LargeTextBox"/>
  <p:tag name="SHAPECLASSPROTECTIONTYPE" val="0"/>
  <p:tag name="COLORS" val="-2;-2;-2;-2;SlideTextFontColor;-2"/>
</p:tagLst>
</file>

<file path=ppt/tags/tag60.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61.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62.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63.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64.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2"/>
</p:tagLst>
</file>

<file path=ppt/tags/tag65.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66.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67.xml><?xml version="1.0" encoding="utf-8"?>
<p:tagLst xmlns:a="http://schemas.openxmlformats.org/drawingml/2006/main" xmlns:r="http://schemas.openxmlformats.org/officeDocument/2006/relationships" xmlns:p="http://schemas.openxmlformats.org/presentationml/2006/main">
  <p:tag name="COLORSETCLASSNAME" val="ColorSet1"/>
  <p:tag name="COLORS" val="Scheme5;Scheme1;-2;-2;SlideTextFontColor;Scheme2"/>
</p:tagLst>
</file>

<file path=ppt/tags/tag68.xml><?xml version="1.0" encoding="utf-8"?>
<p:tagLst xmlns:a="http://schemas.openxmlformats.org/drawingml/2006/main" xmlns:r="http://schemas.openxmlformats.org/officeDocument/2006/relationships" xmlns:p="http://schemas.openxmlformats.org/presentationml/2006/main">
  <p:tag name="COLORSETCLASSNAME" val="ColorSet1"/>
  <p:tag name="COLORS" val="Scheme5;Scheme1;-2;-2;SlideTextFontColor;Scheme2"/>
</p:tagLst>
</file>

<file path=ppt/tags/tag69.xml><?xml version="1.0" encoding="utf-8"?>
<p:tagLst xmlns:a="http://schemas.openxmlformats.org/drawingml/2006/main" xmlns:r="http://schemas.openxmlformats.org/officeDocument/2006/relationships" xmlns:p="http://schemas.openxmlformats.org/presentationml/2006/main">
  <p:tag name="COLORSETCLASSNAME" val="ColorSet1"/>
  <p:tag name="COLORS" val="Scheme5;Scheme1;-2;-2;-1;Scheme2"/>
</p:tagLst>
</file>

<file path=ppt/tags/tag7.xml><?xml version="1.0" encoding="utf-8"?>
<p:tagLst xmlns:a="http://schemas.openxmlformats.org/drawingml/2006/main" xmlns:r="http://schemas.openxmlformats.org/officeDocument/2006/relationships" xmlns:p="http://schemas.openxmlformats.org/presentationml/2006/main">
  <p:tag name="FONT" val="SlideAddInfoFont"/>
  <p:tag name="FONTSETCLASSNAME" val="FontSet1"/>
  <p:tag name="COLORS" val="-2;-2;-2;-2;SlideFooterFontColor;-2"/>
  <p:tag name="COLORSETCLASSNAME" val="ColorSet1"/>
  <p:tag name="SCRIPT" val="1"/>
  <p:tag name="FIELDS" val="ADDINFO;"/>
  <p:tag name="MLI" val="1"/>
  <p:tag name="SHAPESETGROUPCLASSNAME" val="ShapeSetGroup2"/>
  <p:tag name="SHAPESETCLASSNAME" val="Slide"/>
  <p:tag name="COLORSETGROUPCLASSNAME" val="ColorSetGroupLight"/>
  <p:tag name="FONTSETGROUPCLASSNAME" val="FontSetGroup2"/>
  <p:tag name="SHAPECLASSNAME" val="AdditonalInformations"/>
  <p:tag name="SHAPECLASSPROTECTIONTYPE" val="47"/>
</p:tagLst>
</file>

<file path=ppt/tags/tag70.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71.xml><?xml version="1.0" encoding="utf-8"?>
<p:tagLst xmlns:a="http://schemas.openxmlformats.org/drawingml/2006/main" xmlns:r="http://schemas.openxmlformats.org/officeDocument/2006/relationships" xmlns:p="http://schemas.openxmlformats.org/presentationml/2006/main">
  <p:tag name="ML_1" val="PHI"/>
  <p:tag name="FIELDS.INITIALIZED" val="1"/>
  <p:tag name="SHAPESETGROUPCLASSNAME" val="ShapeSetGroup2"/>
  <p:tag name="COLORSETGROUPCLASSNAME" val="ColorSetGroupLight"/>
  <p:tag name="COLORSETCLASSNAME" val="ColorSet1"/>
  <p:tag name="FONTSETGROUPCLASSNAME" val="FontSetGroup2"/>
  <p:tag name="STYLESETGROUPCLASSNAME" val="StyleSetGroup1"/>
  <p:tag name="MAPNAME" val="Map1"/>
  <p:tag name="CFG.LAYOUT" val="Default"/>
  <p:tag name="MLI" val="1"/>
  <p:tag name="CONTENT PLACEHOLDER 2_SHAPECLASSPROTECTIONTYPE" val="0"/>
  <p:tag name="TITLE 1_SHAPECLASSPROTECTIONTYPE" val="0"/>
  <p:tag name="CONFIG" val="Default"/>
  <p:tag name="TEXT PLACEHOLDER 11_SHAPECLASSPROTECTIONTYPE" val="0"/>
  <p:tag name="SHAPESETCLASSNAME" val="TITLECONTENT"/>
  <p:tag name="CONTENT PLACEHOLDER 25_SHAPECLASSPROTECTIONTYPE" val="0"/>
  <p:tag name="PICTURE 23_SHAPECLASSPROTECTIONTYPE" val="0"/>
  <p:tag name="CONTENT PLACEHOLDER 3_SHAPECLASSPROTECTIONTYPE" val="0"/>
  <p:tag name="CONTENT PLACEHOLDER 4_SHAPECLASSPROTECTIONTYPE" val="0"/>
  <p:tag name="CONTENT PLACEHOLDER 5_SHAPECLASSPROTECTIONTYPE" val="0"/>
</p:tagLst>
</file>

<file path=ppt/tags/tag72.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73.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74.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COLORSETGROUPCLASSNAME" val="ColorSetGroupLight"/>
  <p:tag name="FONTSETGROUPCLASSNAME" val="FontSetGroup2"/>
  <p:tag name="SHAPECLASSNAME" val="TitleOnSlide"/>
  <p:tag name="SHAPECLASSPROTECTIONTYPE" val="0"/>
  <p:tag name="SHAPESETCLASSNAME" val="TITLETEXT"/>
  <p:tag name="COLORS" val="-2;-2;-2;-2;-1;-2"/>
</p:tagLst>
</file>

<file path=ppt/tags/tag75.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76.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77.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78.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79.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8.xml><?xml version="1.0" encoding="utf-8"?>
<p:tagLst xmlns:a="http://schemas.openxmlformats.org/drawingml/2006/main" xmlns:r="http://schemas.openxmlformats.org/officeDocument/2006/relationships" xmlns:p="http://schemas.openxmlformats.org/presentationml/2006/main">
  <p:tag name="FONT" val="SlideFooterFont"/>
  <p:tag name="FONTSETCLASSNAME" val="FontSet1"/>
  <p:tag name="COLORS" val="-2;-2;-2;-2;SlideFooterFontColor;-2"/>
  <p:tag name="COLORSETCLASSNAME" val="ColorSet1"/>
  <p:tag name="SCRIPT" val="1"/>
  <p:tag name="FIELDS" val="DIVISION;CONTENTOWNER;DATE;ISONUMBER;"/>
  <p:tag name="MLI" val="1"/>
  <p:tag name="SHAPESETGROUPCLASSNAME" val="ShapeSetGroup2"/>
  <p:tag name="SHAPESETCLASSNAME" val="Slide"/>
  <p:tag name="COLORSETGROUPCLASSNAME" val="ColorSetGroupLight"/>
  <p:tag name="FONTSETGROUPCLASSNAME" val="FontSetGroup2"/>
  <p:tag name="SHAPECLASSNAME" val="Footer"/>
  <p:tag name="SHAPECLASSPROTECTIONTYPE" val="47"/>
</p:tagLst>
</file>

<file path=ppt/tags/tag80.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81.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82.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83.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84.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85.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86.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87.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88.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2;-2;-1;-2"/>
</p:tagLst>
</file>

<file path=ppt/tags/tag89.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9.xml><?xml version="1.0" encoding="utf-8"?>
<p:tagLst xmlns:a="http://schemas.openxmlformats.org/drawingml/2006/main" xmlns:r="http://schemas.openxmlformats.org/officeDocument/2006/relationships" xmlns:p="http://schemas.openxmlformats.org/presentationml/2006/main">
  <p:tag name="FONT" val="TitleDescFont"/>
  <p:tag name="FONTSETCLASSNAME" val="FontSet1"/>
  <p:tag name="COLORS" val="-2;-2;-2;-2;SlideColor;-2"/>
  <p:tag name="COLORSETCLASSNAME" val="ColorSet1"/>
  <p:tag name="MLI" val="1"/>
  <p:tag name="SHAPESETGROUPCLASSNAME" val="ShapeSetGroup2"/>
  <p:tag name="SHAPESETCLASSNAME" val="Slide"/>
  <p:tag name="COLORSETGROUPCLASSNAME" val="ColorSetGroupLight"/>
  <p:tag name="FONTSETGROUPCLASSNAME" val="FontSetGroup2"/>
  <p:tag name="SHAPECLASSNAME" val="HiddenDate"/>
  <p:tag name="SHAPECLASSPROTECTIONTYPE" val="31"/>
</p:tagLst>
</file>

<file path=ppt/tags/tag90.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2;-2;-1;-2"/>
</p:tagLst>
</file>

<file path=ppt/tags/tag91.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92.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2;-2;-1;-2"/>
</p:tagLst>
</file>

<file path=ppt/tags/tag93.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94.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2;-2;-1;-2"/>
</p:tagLst>
</file>

<file path=ppt/tags/tag95.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96.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2;-2;-1;-2"/>
</p:tagLst>
</file>

<file path=ppt/tags/tag97.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98.xml><?xml version="1.0" encoding="utf-8"?>
<p:tagLst xmlns:a="http://schemas.openxmlformats.org/drawingml/2006/main" xmlns:r="http://schemas.openxmlformats.org/officeDocument/2006/relationships" xmlns:p="http://schemas.openxmlformats.org/presentationml/2006/main">
  <p:tag name="ML_1" val="PHI"/>
  <p:tag name="FIELDS.INITIALIZED" val="1"/>
  <p:tag name="SHAPESETGROUPCLASSNAME" val="ShapeSetGroup2"/>
  <p:tag name="COLORSETGROUPCLASSNAME" val="ColorSetGroupLight"/>
  <p:tag name="COLORSETCLASSNAME" val="ColorSet1"/>
  <p:tag name="FONTSETGROUPCLASSNAME" val="FontSetGroup2"/>
  <p:tag name="STYLESETGROUPCLASSNAME" val="StyleSetGroup1"/>
  <p:tag name="MAPNAME" val="Map1"/>
  <p:tag name="CFG.LAYOUT" val="Default"/>
  <p:tag name="MLI" val="1"/>
  <p:tag name="CONTENT PLACEHOLDER 2_SHAPECLASSPROTECTIONTYPE" val="0"/>
  <p:tag name="TITLE 1_SHAPECLASSPROTECTIONTYPE" val="0"/>
  <p:tag name="CONFIG" val="Default"/>
  <p:tag name="TEXT PLACEHOLDER 11_SHAPECLASSPROTECTIONTYPE" val="0"/>
  <p:tag name="SHAPESETCLASSNAME" val="TITLECONTENT"/>
  <p:tag name="CONTENT PLACEHOLDER 25_SHAPECLASSPROTECTIONTYPE" val="0"/>
  <p:tag name="PICTURE 23_SHAPECLASSPROTECTIONTYPE" val="0"/>
  <p:tag name="CONTENT PLACEHOLDER 3_SHAPECLASSPROTECTIONTYPE" val="0"/>
  <p:tag name="CONTENT PLACEHOLDER 4_SHAPECLASSPROTECTIONTYPE" val="0"/>
  <p:tag name="CONTENT PLACEHOLDER 5_SHAPECLASSPROTECTIONTYPE" val="0"/>
</p:tagLst>
</file>

<file path=ppt/tags/tag99.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heme/theme1.xml><?xml version="1.0" encoding="utf-8"?>
<a:theme xmlns:a="http://schemas.openxmlformats.org/drawingml/2006/main" name="Standarddesign">
  <a:themeElements>
    <a:clrScheme name="PhCST">
      <a:dk1>
        <a:srgbClr val="000000"/>
      </a:dk1>
      <a:lt1>
        <a:srgbClr val="FFFFFF"/>
      </a:lt1>
      <a:dk2>
        <a:srgbClr val="000000"/>
      </a:dk2>
      <a:lt2>
        <a:srgbClr val="9EA1B2"/>
      </a:lt2>
      <a:accent1>
        <a:srgbClr val="91C7FF"/>
      </a:accent1>
      <a:accent2>
        <a:srgbClr val="0B5ED7"/>
      </a:accent2>
      <a:accent3>
        <a:srgbClr val="FFBB57"/>
      </a:accent3>
      <a:accent4>
        <a:srgbClr val="00A7BC"/>
      </a:accent4>
      <a:accent5>
        <a:srgbClr val="DB8BD5"/>
      </a:accent5>
      <a:accent6>
        <a:srgbClr val="7CBD2A"/>
      </a:accent6>
      <a:hlink>
        <a:srgbClr val="0B5ED7"/>
      </a:hlink>
      <a:folHlink>
        <a:srgbClr val="AC0098"/>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rgbClr val="00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rgbClr val="000000"/>
            </a:solidFill>
            <a:effectLst/>
            <a:latin typeface="Arial" charset="0"/>
          </a:defRPr>
        </a:defPPr>
      </a:lstStyle>
    </a:lnDef>
  </a:objectDefaults>
  <a:extraClrSchemeLst>
    <a:extraClrScheme>
      <a:clrScheme name="Standarddesign 1">
        <a:dk1>
          <a:srgbClr val="000000"/>
        </a:dk1>
        <a:lt1>
          <a:srgbClr val="FFFFFF"/>
        </a:lt1>
        <a:dk2>
          <a:srgbClr val="000000"/>
        </a:dk2>
        <a:lt2>
          <a:srgbClr val="9EA1B2"/>
        </a:lt2>
        <a:accent1>
          <a:srgbClr val="C1E3EB"/>
        </a:accent1>
        <a:accent2>
          <a:srgbClr val="69C3DA"/>
        </a:accent2>
        <a:accent3>
          <a:srgbClr val="FFFFFF"/>
        </a:accent3>
        <a:accent4>
          <a:srgbClr val="000000"/>
        </a:accent4>
        <a:accent5>
          <a:srgbClr val="DDEFF3"/>
        </a:accent5>
        <a:accent6>
          <a:srgbClr val="5EB0C5"/>
        </a:accent6>
        <a:hlink>
          <a:srgbClr val="FFBB57"/>
        </a:hlink>
        <a:folHlink>
          <a:srgbClr val="005AFF"/>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EA1B2"/>
        </a:lt2>
        <a:accent1>
          <a:srgbClr val="91C7FF"/>
        </a:accent1>
        <a:accent2>
          <a:srgbClr val="0B5ED7"/>
        </a:accent2>
        <a:accent3>
          <a:srgbClr val="FFFFFF"/>
        </a:accent3>
        <a:accent4>
          <a:srgbClr val="000000"/>
        </a:accent4>
        <a:accent5>
          <a:srgbClr val="C7E0FF"/>
        </a:accent5>
        <a:accent6>
          <a:srgbClr val="0954C3"/>
        </a:accent6>
        <a:hlink>
          <a:srgbClr val="0B5ED7"/>
        </a:hlink>
        <a:folHlink>
          <a:srgbClr val="AC0098"/>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IMAddres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B4D3FC62403DD408E28D5B5B929C6A2" ma:contentTypeVersion="3" ma:contentTypeDescription="Create a new document." ma:contentTypeScope="" ma:versionID="d611e744e7ccca19882be47d672e8d0d">
  <xsd:schema xmlns:xsd="http://www.w3.org/2001/XMLSchema" xmlns:xs="http://www.w3.org/2001/XMLSchema" xmlns:p="http://schemas.microsoft.com/office/2006/metadata/properties" xmlns:ns1="http://schemas.microsoft.com/sharepoint/v3" xmlns:ns3="11bb6032-80ec-4c4e-b120-2d33682e644a" targetNamespace="http://schemas.microsoft.com/office/2006/metadata/properties" ma:root="true" ma:fieldsID="f2cfd8ce9686ff762a8ddd816497651f" ns1:_="" ns3:_="">
    <xsd:import namespace="http://schemas.microsoft.com/sharepoint/v3"/>
    <xsd:import namespace="11bb6032-80ec-4c4e-b120-2d33682e644a"/>
    <xsd:element name="properties">
      <xsd:complexType>
        <xsd:sequence>
          <xsd:element name="documentManagement">
            <xsd:complexType>
              <xsd:all>
                <xsd:element ref="ns3:SharedWithUsers" minOccurs="0"/>
                <xsd:element ref="ns1:IMAddres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IMAddress" ma:index="9" nillable="true" ma:displayName="IM Address" ma:internalName="IMAddres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1bb6032-80ec-4c4e-b120-2d33682e644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8CC1871-CA84-4ADF-840B-2AEC66F51EC6}"/>
</file>

<file path=customXml/itemProps2.xml><?xml version="1.0" encoding="utf-8"?>
<ds:datastoreItem xmlns:ds="http://schemas.openxmlformats.org/officeDocument/2006/customXml" ds:itemID="{34190FBD-791B-4881-9FF9-AB0424F5D3FF}"/>
</file>

<file path=customXml/itemProps3.xml><?xml version="1.0" encoding="utf-8"?>
<ds:datastoreItem xmlns:ds="http://schemas.openxmlformats.org/officeDocument/2006/customXml" ds:itemID="{C51D51F0-5242-4204-9C8B-ED12E03C60B5}"/>
</file>

<file path=docProps/app.xml><?xml version="1.0" encoding="utf-8"?>
<Properties xmlns="http://schemas.openxmlformats.org/officeDocument/2006/extended-properties" xmlns:vt="http://schemas.openxmlformats.org/officeDocument/2006/docPropsVTypes">
  <Template/>
  <TotalTime>16041</TotalTime>
  <Words>2024</Words>
  <Application>Microsoft Office PowerPoint</Application>
  <PresentationFormat>On-screen Show (4:3)</PresentationFormat>
  <Paragraphs>314</Paragraphs>
  <Slides>31</Slides>
  <Notes>14</Notes>
  <HiddenSlides>0</HiddenSlides>
  <MMClips>2</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36" baseType="lpstr">
      <vt:lpstr>Arial</vt:lpstr>
      <vt:lpstr>Calibri</vt:lpstr>
      <vt:lpstr>Times New Roman</vt:lpstr>
      <vt:lpstr>Standarddesign</vt:lpstr>
      <vt:lpstr>Photo Editor Photo</vt:lpstr>
      <vt:lpstr>PowerPoint Presentation</vt:lpstr>
      <vt:lpstr>Training Agenda </vt:lpstr>
      <vt:lpstr>Introduction </vt:lpstr>
      <vt:lpstr>AlluraClarity FD20</vt:lpstr>
      <vt:lpstr>AlluraClarity FD10</vt:lpstr>
      <vt:lpstr>AlluraClarity Biplane</vt:lpstr>
      <vt:lpstr>AlluraClarity Biplane</vt:lpstr>
      <vt:lpstr>Overview:  AlluraClarity</vt:lpstr>
      <vt:lpstr>PowerPoint Presentation</vt:lpstr>
      <vt:lpstr>PowerPoint Presentation</vt:lpstr>
      <vt:lpstr>PowerPoint Presentation</vt:lpstr>
      <vt:lpstr>Impact of ClarityIQ Cardiac Cine and Fluoro</vt:lpstr>
      <vt:lpstr> </vt:lpstr>
      <vt:lpstr> </vt:lpstr>
      <vt:lpstr>Powerful Image Processing</vt:lpstr>
      <vt:lpstr>ClarityIQ:  “Software and Hardware” connection</vt:lpstr>
      <vt:lpstr>Example:  Pixel Shift - DSA</vt:lpstr>
      <vt:lpstr>PowerPoint Presentation</vt:lpstr>
      <vt:lpstr>Motion Compensation</vt:lpstr>
      <vt:lpstr>Image Enhancement</vt:lpstr>
      <vt:lpstr>ClarityIQ - summary</vt:lpstr>
      <vt:lpstr>Key Graphic</vt:lpstr>
      <vt:lpstr>ClarityIQ Brochure - ROW</vt:lpstr>
      <vt:lpstr>Messaging Summary</vt:lpstr>
      <vt:lpstr>Key Tool:  ClarityIQ Brochure</vt:lpstr>
      <vt:lpstr>Key tool:   Phantom tests</vt:lpstr>
      <vt:lpstr>Key tool:   Phantom tests</vt:lpstr>
      <vt:lpstr>Clinical Paper Distribution Process</vt:lpstr>
      <vt:lpstr>Clinical Paper Distribution Process</vt:lpstr>
      <vt:lpstr>CFO Positioning  Helping customers manage expenses</vt:lpstr>
      <vt:lpstr>PowerPoint Presentation</vt:lpstr>
    </vt:vector>
  </TitlesOfParts>
  <Company>Philips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Dunn, Andrew</dc:creator>
  <cp:lastModifiedBy>Brandon</cp:lastModifiedBy>
  <cp:revision>254</cp:revision>
  <dcterms:created xsi:type="dcterms:W3CDTF">2013-04-10T22:13:54Z</dcterms:created>
  <dcterms:modified xsi:type="dcterms:W3CDTF">2015-04-28T14:35:14Z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uthorCST">
    <vt:lpwstr>Brandon M. Judd</vt:lpwstr>
  </property>
  <property fmtid="{D5CDD505-2E9C-101B-9397-08002B2CF9AE}" pid="3" name="Sector">
    <vt:lpwstr/>
  </property>
  <property fmtid="{D5CDD505-2E9C-101B-9397-08002B2CF9AE}" pid="4" name="Date">
    <vt:lpwstr>May 4, 2015</vt:lpwstr>
  </property>
  <property fmtid="{D5CDD505-2E9C-101B-9397-08002B2CF9AE}" pid="5" name="Right">
    <vt:lpwstr/>
  </property>
  <property fmtid="{D5CDD505-2E9C-101B-9397-08002B2CF9AE}" pid="6" name="Reference">
    <vt:lpwstr/>
  </property>
  <property fmtid="{D5CDD505-2E9C-101B-9397-08002B2CF9AE}" pid="7" name="Confidential">
    <vt:lpwstr/>
  </property>
  <property fmtid="{D5CDD505-2E9C-101B-9397-08002B2CF9AE}" pid="8" name="CSTDocumentType">
    <vt:lpwstr>CSTPresentation</vt:lpwstr>
  </property>
  <property fmtid="{D5CDD505-2E9C-101B-9397-08002B2CF9AE}" pid="9" name="ContentTypeId">
    <vt:lpwstr>0x0101005B4D3FC62403DD408E28D5B5B929C6A2</vt:lpwstr>
  </property>
</Properties>
</file>