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4.xml" ContentType="application/vnd.openxmlformats-officedocument.them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5.xml" ContentType="application/vnd.openxmlformats-officedocument.them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6.xml" ContentType="application/vnd.openxmlformats-officedocument.theme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0" r:id="rId1"/>
    <p:sldMasterId id="2147483735" r:id="rId2"/>
    <p:sldMasterId id="2147483769" r:id="rId3"/>
    <p:sldMasterId id="2147483863" r:id="rId4"/>
    <p:sldMasterId id="2147483896" r:id="rId5"/>
    <p:sldMasterId id="2147484169" r:id="rId6"/>
  </p:sldMasterIdLst>
  <p:notesMasterIdLst>
    <p:notesMasterId r:id="rId11"/>
  </p:notesMasterIdLst>
  <p:sldIdLst>
    <p:sldId id="445" r:id="rId7"/>
    <p:sldId id="452" r:id="rId8"/>
    <p:sldId id="447" r:id="rId9"/>
    <p:sldId id="446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55" autoAdjust="0"/>
    <p:restoredTop sz="93764" autoAdjust="0"/>
  </p:normalViewPr>
  <p:slideViewPr>
    <p:cSldViewPr>
      <p:cViewPr varScale="1">
        <p:scale>
          <a:sx n="88" d="100"/>
          <a:sy n="88" d="100"/>
        </p:scale>
        <p:origin x="-9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81A56-CE9D-4102-BFF3-5CDEC95614CB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8CD7B-6A35-40A3-B689-16A0D9B31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41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9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95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5" Type="http://schemas.openxmlformats.org/officeDocument/2006/relationships/image" Target="../media/image1.emf"/><Relationship Id="rId4" Type="http://schemas.openxmlformats.org/officeDocument/2006/relationships/image" Target="../media/image2.jp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5" Type="http://schemas.openxmlformats.org/officeDocument/2006/relationships/image" Target="../media/image1.emf"/><Relationship Id="rId4" Type="http://schemas.openxmlformats.org/officeDocument/2006/relationships/image" Target="../media/image3.jp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5" Type="http://schemas.openxmlformats.org/officeDocument/2006/relationships/image" Target="../media/image1.emf"/><Relationship Id="rId4" Type="http://schemas.openxmlformats.org/officeDocument/2006/relationships/image" Target="../media/image4.jp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5" Type="http://schemas.openxmlformats.org/officeDocument/2006/relationships/image" Target="../media/image1.emf"/><Relationship Id="rId4" Type="http://schemas.openxmlformats.org/officeDocument/2006/relationships/image" Target="../media/image5.jp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4" Type="http://schemas.openxmlformats.org/officeDocument/2006/relationships/image" Target="../media/image1.emf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4" Type="http://schemas.openxmlformats.org/officeDocument/2006/relationships/image" Target="../media/image1.emf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4" Type="http://schemas.openxmlformats.org/officeDocument/2006/relationships/image" Target="../media/image1.emf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4" Type="http://schemas.openxmlformats.org/officeDocument/2006/relationships/image" Target="../media/image1.emf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4" Type="http://schemas.openxmlformats.org/officeDocument/2006/relationships/image" Target="../media/image1.emf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4" Type="http://schemas.openxmlformats.org/officeDocument/2006/relationships/image" Target="../media/image1.emf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4" Type="http://schemas.openxmlformats.org/officeDocument/2006/relationships/image" Target="../media/image1.emf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4" Type="http://schemas.openxmlformats.org/officeDocument/2006/relationships/image" Target="../media/image1.emf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22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4" Type="http://schemas.openxmlformats.org/officeDocument/2006/relationships/image" Target="../media/image1.emf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4" Type="http://schemas.openxmlformats.org/officeDocument/2006/relationships/image" Target="../media/image1.emf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5" Type="http://schemas.openxmlformats.org/officeDocument/2006/relationships/image" Target="../media/image1.emf"/><Relationship Id="rId4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3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4" Type="http://schemas.openxmlformats.org/officeDocument/2006/relationships/image" Target="../media/image1.emf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4" Type="http://schemas.openxmlformats.org/officeDocument/2006/relationships/image" Target="../media/image1.emf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4" Type="http://schemas.openxmlformats.org/officeDocument/2006/relationships/image" Target="../media/image1.emf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4" Type="http://schemas.openxmlformats.org/officeDocument/2006/relationships/image" Target="../media/image1.emf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4" Type="http://schemas.openxmlformats.org/officeDocument/2006/relationships/image" Target="../media/image1.emf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4" Type="http://schemas.openxmlformats.org/officeDocument/2006/relationships/image" Target="../media/image1.emf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4" Type="http://schemas.openxmlformats.org/officeDocument/2006/relationships/image" Target="../media/image1.emf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4" Type="http://schemas.openxmlformats.org/officeDocument/2006/relationships/image" Target="../media/image1.emf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4" Type="http://schemas.openxmlformats.org/officeDocument/2006/relationships/image" Target="../media/image1.emf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4" Type="http://schemas.openxmlformats.org/officeDocument/2006/relationships/image" Target="../media/image6.emf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53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56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5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4" Type="http://schemas.openxmlformats.org/officeDocument/2006/relationships/image" Target="../media/image1.emf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5" Type="http://schemas.openxmlformats.org/officeDocument/2006/relationships/image" Target="../media/image1.emf"/><Relationship Id="rId4" Type="http://schemas.openxmlformats.org/officeDocument/2006/relationships/image" Target="../media/image2.jp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5" Type="http://schemas.openxmlformats.org/officeDocument/2006/relationships/image" Target="../media/image1.emf"/><Relationship Id="rId4" Type="http://schemas.openxmlformats.org/officeDocument/2006/relationships/image" Target="../media/image3.jp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5" Type="http://schemas.openxmlformats.org/officeDocument/2006/relationships/image" Target="../media/image1.emf"/><Relationship Id="rId4" Type="http://schemas.openxmlformats.org/officeDocument/2006/relationships/image" Target="../media/image4.jp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5" Type="http://schemas.openxmlformats.org/officeDocument/2006/relationships/image" Target="../media/image1.emf"/><Relationship Id="rId4" Type="http://schemas.openxmlformats.org/officeDocument/2006/relationships/image" Target="../media/image5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4" Type="http://schemas.openxmlformats.org/officeDocument/2006/relationships/image" Target="../media/image1.emf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4" Type="http://schemas.openxmlformats.org/officeDocument/2006/relationships/image" Target="../media/image1.emf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4" Type="http://schemas.openxmlformats.org/officeDocument/2006/relationships/image" Target="../media/image1.emf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4" Type="http://schemas.openxmlformats.org/officeDocument/2006/relationships/image" Target="../media/image1.emf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4" Type="http://schemas.openxmlformats.org/officeDocument/2006/relationships/image" Target="../media/image1.emf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4" Type="http://schemas.openxmlformats.org/officeDocument/2006/relationships/image" Target="../media/image1.emf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4" Type="http://schemas.openxmlformats.org/officeDocument/2006/relationships/image" Target="../media/image1.emf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4" Type="http://schemas.openxmlformats.org/officeDocument/2006/relationships/image" Target="../media/image1.emf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4" Type="http://schemas.openxmlformats.org/officeDocument/2006/relationships/image" Target="../media/image1.emf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8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image" Target="../media/image1.emf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4" Type="http://schemas.openxmlformats.org/officeDocument/2006/relationships/image" Target="../media/image1.emf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4" Type="http://schemas.openxmlformats.org/officeDocument/2006/relationships/image" Target="../media/image1.emf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tags" Target="../tags/tag293.xml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5" Type="http://schemas.openxmlformats.org/officeDocument/2006/relationships/image" Target="../media/image1.emf"/><Relationship Id="rId4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94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4" Type="http://schemas.openxmlformats.org/officeDocument/2006/relationships/image" Target="../media/image1.emf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4" Type="http://schemas.openxmlformats.org/officeDocument/2006/relationships/image" Target="../media/image1.emf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4" Type="http://schemas.openxmlformats.org/officeDocument/2006/relationships/image" Target="../media/image1.emf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4" Type="http://schemas.openxmlformats.org/officeDocument/2006/relationships/image" Target="../media/image1.emf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4" Type="http://schemas.openxmlformats.org/officeDocument/2006/relationships/image" Target="../media/image1.emf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4" Type="http://schemas.openxmlformats.org/officeDocument/2006/relationships/image" Target="../media/image1.emf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4" Type="http://schemas.openxmlformats.org/officeDocument/2006/relationships/image" Target="../media/image1.emf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4" Type="http://schemas.openxmlformats.org/officeDocument/2006/relationships/image" Target="../media/image1.emf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4" Type="http://schemas.openxmlformats.org/officeDocument/2006/relationships/image" Target="../media/image1.emf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6.xml"/><Relationship Id="rId1" Type="http://schemas.openxmlformats.org/officeDocument/2006/relationships/tags" Target="../tags/tag315.xml"/><Relationship Id="rId4" Type="http://schemas.openxmlformats.org/officeDocument/2006/relationships/image" Target="../media/image6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1.emf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image" Target="../media/image2.jp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image" Target="../media/image6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1.emf"/><Relationship Id="rId4" Type="http://schemas.openxmlformats.org/officeDocument/2006/relationships/image" Target="../media/image2.jp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../media/image1.emf"/><Relationship Id="rId4" Type="http://schemas.openxmlformats.org/officeDocument/2006/relationships/image" Target="../media/image3.jp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image" Target="../media/image1.emf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image" Target="../media/image3.jp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image" Target="../media/image1.emf"/><Relationship Id="rId4" Type="http://schemas.openxmlformats.org/officeDocument/2006/relationships/image" Target="../media/image5.jp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image" Target="../media/image1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image" Target="../media/image1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image" Target="../media/image1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image" Target="../media/image1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image" Target="../media/image1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image" Target="../media/image1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image" Target="../media/image1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.emf"/><Relationship Id="rId4" Type="http://schemas.openxmlformats.org/officeDocument/2006/relationships/image" Target="../media/image4.jp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image" Target="../media/image1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image" Target="../media/image1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image" Target="../media/image1.emf"/><Relationship Id="rId4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image" Target="../media/image1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4" Type="http://schemas.openxmlformats.org/officeDocument/2006/relationships/image" Target="../media/image1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image" Target="../media/image1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image" Target="../media/image1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.emf"/><Relationship Id="rId4" Type="http://schemas.openxmlformats.org/officeDocument/2006/relationships/image" Target="../media/image5.jp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image" Target="../media/image1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image" Target="../media/image1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4" Type="http://schemas.openxmlformats.org/officeDocument/2006/relationships/image" Target="../media/image1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4" Type="http://schemas.openxmlformats.org/officeDocument/2006/relationships/image" Target="../media/image1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image" Target="../media/image1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4" Type="http://schemas.openxmlformats.org/officeDocument/2006/relationships/image" Target="../media/image6.emf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3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3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5" Type="http://schemas.openxmlformats.org/officeDocument/2006/relationships/image" Target="../media/image1.emf"/><Relationship Id="rId4" Type="http://schemas.openxmlformats.org/officeDocument/2006/relationships/image" Target="../media/image2.jp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5" Type="http://schemas.openxmlformats.org/officeDocument/2006/relationships/image" Target="../media/image1.emf"/><Relationship Id="rId4" Type="http://schemas.openxmlformats.org/officeDocument/2006/relationships/image" Target="../media/image3.jp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5" Type="http://schemas.openxmlformats.org/officeDocument/2006/relationships/image" Target="../media/image1.emf"/><Relationship Id="rId4" Type="http://schemas.openxmlformats.org/officeDocument/2006/relationships/image" Target="../media/image4.jp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5" Type="http://schemas.openxmlformats.org/officeDocument/2006/relationships/image" Target="../media/image1.emf"/><Relationship Id="rId4" Type="http://schemas.openxmlformats.org/officeDocument/2006/relationships/image" Target="../media/image5.jp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4" Type="http://schemas.openxmlformats.org/officeDocument/2006/relationships/image" Target="../media/image1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4" Type="http://schemas.openxmlformats.org/officeDocument/2006/relationships/image" Target="../media/image1.emf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4" Type="http://schemas.openxmlformats.org/officeDocument/2006/relationships/image" Target="../media/image1.emf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4" Type="http://schemas.openxmlformats.org/officeDocument/2006/relationships/image" Target="../media/image1.emf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4" Type="http://schemas.openxmlformats.org/officeDocument/2006/relationships/image" Target="../media/image1.emf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4" Type="http://schemas.openxmlformats.org/officeDocument/2006/relationships/image" Target="../media/image1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4" Type="http://schemas.openxmlformats.org/officeDocument/2006/relationships/image" Target="../media/image1.emf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4" Type="http://schemas.openxmlformats.org/officeDocument/2006/relationships/image" Target="../media/image1.emf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4" Type="http://schemas.openxmlformats.org/officeDocument/2006/relationships/image" Target="../media/image1.emf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4" Type="http://schemas.openxmlformats.org/officeDocument/2006/relationships/image" Target="../media/image1.emf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5" Type="http://schemas.openxmlformats.org/officeDocument/2006/relationships/image" Target="../media/image1.emf"/><Relationship Id="rId4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9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4" Type="http://schemas.openxmlformats.org/officeDocument/2006/relationships/image" Target="../media/image1.emf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4" Type="http://schemas.openxmlformats.org/officeDocument/2006/relationships/image" Target="../media/image1.emf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4" Type="http://schemas.openxmlformats.org/officeDocument/2006/relationships/image" Target="../media/image1.emf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4" Type="http://schemas.openxmlformats.org/officeDocument/2006/relationships/image" Target="../media/image1.emf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4" Type="http://schemas.openxmlformats.org/officeDocument/2006/relationships/image" Target="../media/image1.emf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4" Type="http://schemas.openxmlformats.org/officeDocument/2006/relationships/image" Target="../media/image1.emf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4" Type="http://schemas.openxmlformats.org/officeDocument/2006/relationships/image" Target="../media/image1.emf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4" Type="http://schemas.openxmlformats.org/officeDocument/2006/relationships/image" Target="../media/image1.emf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4" Type="http://schemas.openxmlformats.org/officeDocument/2006/relationships/image" Target="../media/image1.emf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828000"/>
            <a:ext cx="7488000" cy="51276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Click to add title</a:t>
            </a:r>
            <a:endParaRPr lang="de-DE" dirty="0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1368000"/>
            <a:ext cx="7488000" cy="37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828673" y="2124000"/>
            <a:ext cx="7488000" cy="3960000"/>
          </a:xfrm>
          <a:prstGeom prst="rect">
            <a:avLst/>
          </a:prstGeom>
        </p:spPr>
        <p:txBody>
          <a:bodyPr lIns="0" tIns="0" rIns="0" bIns="0" spcCol="432000"/>
          <a:lstStyle>
            <a:lvl1pPr marL="216000" indent="-216000">
              <a:spcBef>
                <a:spcPts val="0"/>
              </a:spcBef>
              <a:defRPr sz="1800"/>
            </a:lvl1pPr>
            <a:lvl2pPr marL="432000" indent="-216000">
              <a:spcBef>
                <a:spcPts val="0"/>
              </a:spcBef>
              <a:defRPr sz="1800"/>
            </a:lvl2pPr>
            <a:lvl3pPr marL="648000" indent="-216000">
              <a:spcBef>
                <a:spcPts val="0"/>
              </a:spcBef>
              <a:buFont typeface="Wingdings" panose="05000000000000000000" pitchFamily="2" charset="2"/>
              <a:buChar char="§"/>
              <a:defRPr sz="1800"/>
            </a:lvl3pPr>
            <a:lvl4pPr marL="864000" indent="-216000">
              <a:spcBef>
                <a:spcPts val="0"/>
              </a:spcBef>
              <a:buFont typeface="Arial" panose="020B0604020202020204" pitchFamily="34" charset="0"/>
              <a:buChar char="•"/>
              <a:defRPr sz="1800"/>
            </a:lvl4pPr>
            <a:lvl5pPr marL="1080000" indent="-2286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5pPr>
            <a:lvl6pPr marL="1296000" indent="-2286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6pPr>
            <a:lvl7pPr marL="1512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7pPr>
            <a:lvl8pPr marL="1728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8pPr>
            <a:lvl9pPr marL="1944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074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C"/>
              </a:gs>
              <a:gs pos="100000">
                <a:srgbClr val="5B8F22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7048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828000"/>
            <a:ext cx="7488000" cy="51276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Click to add title</a:t>
            </a:r>
            <a:endParaRPr lang="de-DE" dirty="0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1368000"/>
            <a:ext cx="7488000" cy="37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828673" y="2124000"/>
            <a:ext cx="7488000" cy="3960000"/>
          </a:xfrm>
          <a:prstGeom prst="rect">
            <a:avLst/>
          </a:prstGeom>
        </p:spPr>
        <p:txBody>
          <a:bodyPr lIns="0" tIns="0" rIns="0" bIns="0" spcCol="432000"/>
          <a:lstStyle>
            <a:lvl1pPr marL="216000" indent="-216000">
              <a:spcBef>
                <a:spcPts val="0"/>
              </a:spcBef>
              <a:defRPr sz="1800"/>
            </a:lvl1pPr>
            <a:lvl2pPr marL="432000" indent="-216000">
              <a:spcBef>
                <a:spcPts val="0"/>
              </a:spcBef>
              <a:defRPr sz="1800"/>
            </a:lvl2pPr>
            <a:lvl3pPr marL="648000" indent="-216000">
              <a:spcBef>
                <a:spcPts val="0"/>
              </a:spcBef>
              <a:buFont typeface="Wingdings" panose="05000000000000000000" pitchFamily="2" charset="2"/>
              <a:buChar char="§"/>
              <a:defRPr sz="1800"/>
            </a:lvl3pPr>
            <a:lvl4pPr marL="864000" indent="-216000">
              <a:spcBef>
                <a:spcPts val="0"/>
              </a:spcBef>
              <a:buFont typeface="Arial" panose="020B0604020202020204" pitchFamily="34" charset="0"/>
              <a:buChar char="•"/>
              <a:defRPr sz="1800"/>
            </a:lvl4pPr>
            <a:lvl5pPr marL="1080000" indent="-2286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5pPr>
            <a:lvl6pPr marL="1296000" indent="-2286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6pPr>
            <a:lvl7pPr marL="1512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7pPr>
            <a:lvl8pPr marL="1728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8pPr>
            <a:lvl9pPr marL="1944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042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828000"/>
            <a:ext cx="7488000" cy="51276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Click to add title</a:t>
            </a:r>
            <a:endParaRPr lang="de-DE" dirty="0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1368000"/>
            <a:ext cx="7488000" cy="37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6073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764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955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8335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0921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0089C4"/>
              </a:gs>
              <a:gs pos="0">
                <a:srgbClr val="0089C4"/>
              </a:gs>
              <a:gs pos="100000">
                <a:srgbClr val="629FD5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2564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156570"/>
              </a:gs>
              <a:gs pos="100000">
                <a:srgbClr val="1E9D8B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5828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1E9D8B"/>
              </a:gs>
              <a:gs pos="0">
                <a:srgbClr val="1E9D8B"/>
              </a:gs>
              <a:gs pos="100000">
                <a:srgbClr val="4FB5AE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707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C"/>
              </a:gs>
              <a:gs pos="100000">
                <a:srgbClr val="5B8F22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2371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5B8F22"/>
              </a:gs>
              <a:gs pos="0">
                <a:srgbClr val="5B8F22"/>
              </a:gs>
              <a:gs pos="100000">
                <a:srgbClr val="A4B507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9809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5B8F22"/>
              </a:gs>
              <a:gs pos="0">
                <a:srgbClr val="5B8F22"/>
              </a:gs>
              <a:gs pos="100000">
                <a:srgbClr val="A4B507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3242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96172E"/>
              </a:gs>
              <a:gs pos="100000">
                <a:srgbClr val="CD202C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7573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CD202C"/>
              </a:gs>
              <a:gs pos="0">
                <a:srgbClr val="CD202C"/>
              </a:gs>
              <a:gs pos="100000">
                <a:srgbClr val="EA8291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560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631D76"/>
              </a:gs>
              <a:gs pos="100000">
                <a:srgbClr val="7D0063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6904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7D0063"/>
              </a:gs>
              <a:gs pos="0">
                <a:srgbClr val="7D0063"/>
              </a:gs>
              <a:gs pos="100000">
                <a:srgbClr val="A873A9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444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828000"/>
            <a:ext cx="7488000" cy="51276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Click to add title</a:t>
            </a:r>
            <a:endParaRPr lang="de-DE" dirty="0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1368000"/>
            <a:ext cx="7488000" cy="37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828673" y="2124000"/>
            <a:ext cx="7488000" cy="3960000"/>
          </a:xfrm>
          <a:prstGeom prst="rect">
            <a:avLst/>
          </a:prstGeom>
        </p:spPr>
        <p:txBody>
          <a:bodyPr lIns="0" tIns="0" rIns="0" bIns="0" spcCol="432000"/>
          <a:lstStyle>
            <a:lvl1pPr marL="216000" indent="-216000">
              <a:spcBef>
                <a:spcPts val="0"/>
              </a:spcBef>
              <a:defRPr sz="1800"/>
            </a:lvl1pPr>
            <a:lvl2pPr marL="432000" indent="-216000">
              <a:spcBef>
                <a:spcPts val="0"/>
              </a:spcBef>
              <a:defRPr sz="1800"/>
            </a:lvl2pPr>
            <a:lvl3pPr marL="648000" indent="-216000">
              <a:spcBef>
                <a:spcPts val="0"/>
              </a:spcBef>
              <a:buFont typeface="Wingdings" panose="05000000000000000000" pitchFamily="2" charset="2"/>
              <a:buChar char="§"/>
              <a:defRPr sz="1800"/>
            </a:lvl3pPr>
            <a:lvl4pPr marL="864000" indent="-216000">
              <a:spcBef>
                <a:spcPts val="0"/>
              </a:spcBef>
              <a:buFont typeface="Arial" panose="020B0604020202020204" pitchFamily="34" charset="0"/>
              <a:buChar char="•"/>
              <a:defRPr sz="1800"/>
            </a:lvl4pPr>
            <a:lvl5pPr marL="1080000" indent="-2286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5pPr>
            <a:lvl6pPr marL="1296000" indent="-2286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6pPr>
            <a:lvl7pPr marL="1512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7pPr>
            <a:lvl8pPr marL="1728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8pPr>
            <a:lvl9pPr marL="1944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94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Inhaltsplatzhalter 6"/>
          <p:cNvSpPr>
            <a:spLocks noGrp="1"/>
          </p:cNvSpPr>
          <p:nvPr>
            <p:ph sz="half" idx="2" hasCustomPrompt="1"/>
            <p:custDataLst>
              <p:tags r:id="rId2"/>
            </p:custDataLst>
          </p:nvPr>
        </p:nvSpPr>
        <p:spPr>
          <a:xfrm>
            <a:off x="1" y="-1"/>
            <a:ext cx="3487293" cy="685800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de-DE" dirty="0" err="1" smtClean="0">
                <a:solidFill>
                  <a:srgbClr val="FFFFFF"/>
                </a:solidFill>
              </a:rPr>
              <a:t>Choose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icon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to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add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image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996000" y="828000"/>
            <a:ext cx="4320000" cy="5400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996000" y="1368000"/>
            <a:ext cx="4320000" cy="41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996000" y="2123999"/>
            <a:ext cx="4320000" cy="3960000"/>
          </a:xfrm>
          <a:prstGeom prst="rect">
            <a:avLst/>
          </a:prstGeom>
        </p:spPr>
        <p:txBody>
          <a:bodyPr/>
          <a:lstStyle>
            <a:lvl1pPr marL="216000" indent="-216000">
              <a:spcBef>
                <a:spcPts val="0"/>
              </a:spcBef>
              <a:defRPr sz="1800"/>
            </a:lvl1pPr>
            <a:lvl2pPr marL="432000" indent="-216000">
              <a:spcBef>
                <a:spcPts val="0"/>
              </a:spcBef>
              <a:defRPr sz="1800"/>
            </a:lvl2pPr>
            <a:lvl3pPr marL="648000" indent="-216000">
              <a:spcBef>
                <a:spcPts val="0"/>
              </a:spcBef>
              <a:buFont typeface="Wingdings" panose="05000000000000000000" pitchFamily="2" charset="2"/>
              <a:buChar char="§"/>
              <a:defRPr sz="1800"/>
            </a:lvl3pPr>
            <a:lvl4pPr marL="864000" indent="-216000">
              <a:spcBef>
                <a:spcPts val="0"/>
              </a:spcBef>
              <a:buFont typeface="Arial" panose="020B0604020202020204" pitchFamily="34" charset="0"/>
              <a:buChar char="•"/>
              <a:defRPr sz="1800"/>
            </a:lvl4pPr>
            <a:lvl5pPr marL="1080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5pPr>
            <a:lvl6pPr marL="1296000" indent="-216000">
              <a:spcBef>
                <a:spcPts val="0"/>
              </a:spcBef>
              <a:buFont typeface="Calibri" panose="020F0502020204030204" pitchFamily="34" charset="0"/>
              <a:buChar char="─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765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Inhaltsplatzhalter 6"/>
          <p:cNvSpPr>
            <a:spLocks noGrp="1"/>
          </p:cNvSpPr>
          <p:nvPr>
            <p:ph sz="half" idx="2" hasCustomPrompt="1"/>
            <p:custDataLst>
              <p:tags r:id="rId2"/>
            </p:custDataLst>
          </p:nvPr>
        </p:nvSpPr>
        <p:spPr>
          <a:xfrm>
            <a:off x="3" y="2123999"/>
            <a:ext cx="5655945" cy="396000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de-DE" dirty="0" err="1" smtClean="0">
                <a:solidFill>
                  <a:srgbClr val="FFFFFF"/>
                </a:solidFill>
              </a:rPr>
              <a:t>Choose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icon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to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add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image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828000"/>
            <a:ext cx="7488000" cy="51276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Click to add title</a:t>
            </a:r>
            <a:endParaRPr lang="de-DE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1368000"/>
            <a:ext cx="7488000" cy="37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904000" y="2124000"/>
            <a:ext cx="2412000" cy="3960000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spcBef>
                <a:spcPts val="0"/>
              </a:spcBef>
              <a:defRPr sz="1600" baseline="0"/>
            </a:lvl1pPr>
            <a:lvl2pPr marL="360000" indent="-180000">
              <a:spcBef>
                <a:spcPts val="0"/>
              </a:spcBef>
              <a:defRPr sz="1600"/>
            </a:lvl2pPr>
            <a:lvl3pPr marL="540000" indent="-180000">
              <a:spcBef>
                <a:spcPts val="0"/>
              </a:spcBef>
              <a:buFont typeface="Wingdings" panose="05000000000000000000" pitchFamily="2" charset="2"/>
              <a:buChar char="§"/>
              <a:defRPr sz="1600"/>
            </a:lvl3pPr>
            <a:lvl4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5pPr>
            <a:lvl6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6pPr>
            <a:lvl7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7pPr>
            <a:lvl8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8pPr>
            <a:lvl9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2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  <a:p>
            <a:pPr lvl="3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  <a:p>
            <a:pPr lvl="4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320215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Inhaltsplatzhalter 13"/>
          <p:cNvSpPr>
            <a:spLocks noGrp="1"/>
          </p:cNvSpPr>
          <p:nvPr>
            <p:ph sz="quarter" idx="2" hasCustomPrompt="1"/>
            <p:custDataLst>
              <p:tags r:id="rId2"/>
            </p:custDataLst>
          </p:nvPr>
        </p:nvSpPr>
        <p:spPr>
          <a:xfrm>
            <a:off x="4788004" y="2124000"/>
            <a:ext cx="3527997" cy="262799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 marL="0" indent="0">
              <a:buFontTx/>
              <a:buNone/>
              <a:defRPr sz="2200"/>
            </a:lvl1pPr>
          </a:lstStyle>
          <a:p>
            <a:r>
              <a:rPr lang="de-DE" dirty="0" err="1" smtClean="0">
                <a:solidFill>
                  <a:srgbClr val="FFFFFF"/>
                </a:solidFill>
              </a:rPr>
              <a:t>Choose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icon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to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add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image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Inhaltsplatzhalter 14"/>
          <p:cNvSpPr>
            <a:spLocks noGrp="1"/>
          </p:cNvSpPr>
          <p:nvPr>
            <p:ph sz="quarter" idx="1" hasCustomPrompt="1"/>
            <p:custDataLst>
              <p:tags r:id="rId3"/>
            </p:custDataLst>
          </p:nvPr>
        </p:nvSpPr>
        <p:spPr>
          <a:xfrm>
            <a:off x="828003" y="2124000"/>
            <a:ext cx="3527997" cy="262799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 marL="0" indent="0">
              <a:buFontTx/>
              <a:buNone/>
              <a:defRPr sz="2200"/>
            </a:lvl1pPr>
          </a:lstStyle>
          <a:p>
            <a:r>
              <a:rPr lang="de-DE" dirty="0" err="1" smtClean="0">
                <a:solidFill>
                  <a:srgbClr val="FFFFFF"/>
                </a:solidFill>
              </a:rPr>
              <a:t>Choose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icon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to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add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image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828000"/>
            <a:ext cx="7488000" cy="51276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Click to add title</a:t>
            </a:r>
            <a:endParaRPr lang="de-DE" dirty="0"/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1368000"/>
            <a:ext cx="7488000" cy="37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28675" y="5004000"/>
            <a:ext cx="3528000" cy="1116000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spcBef>
                <a:spcPts val="0"/>
              </a:spcBef>
              <a:defRPr sz="1600" baseline="0"/>
            </a:lvl1pPr>
            <a:lvl2pPr marL="360000" indent="-180000">
              <a:spcBef>
                <a:spcPts val="0"/>
              </a:spcBef>
              <a:defRPr sz="1600"/>
            </a:lvl2pPr>
            <a:lvl3pPr marL="540000" indent="-180000">
              <a:spcBef>
                <a:spcPts val="0"/>
              </a:spcBef>
              <a:buFont typeface="Wingdings" panose="05000000000000000000" pitchFamily="2" charset="2"/>
              <a:buChar char="§"/>
              <a:defRPr sz="1600"/>
            </a:lvl3pPr>
            <a:lvl4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5pPr>
            <a:lvl6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6pPr>
            <a:lvl7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7pPr>
            <a:lvl8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8pPr>
            <a:lvl9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2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  <a:p>
            <a:pPr lvl="3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  <a:p>
            <a:pPr lvl="4"/>
            <a:endParaRPr lang="de-DE" sz="1600" dirty="0" smtClean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788000" y="5004000"/>
            <a:ext cx="3528000" cy="1116000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spcBef>
                <a:spcPts val="0"/>
              </a:spcBef>
              <a:defRPr sz="1600" baseline="0"/>
            </a:lvl1pPr>
            <a:lvl2pPr marL="360000" indent="-180000">
              <a:spcBef>
                <a:spcPts val="0"/>
              </a:spcBef>
              <a:defRPr sz="1600"/>
            </a:lvl2pPr>
            <a:lvl3pPr marL="540000" indent="-180000">
              <a:spcBef>
                <a:spcPts val="0"/>
              </a:spcBef>
              <a:buFont typeface="Wingdings" panose="05000000000000000000" pitchFamily="2" charset="2"/>
              <a:buChar char="§"/>
              <a:defRPr sz="1600"/>
            </a:lvl3pPr>
            <a:lvl4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5pPr>
            <a:lvl6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6pPr>
            <a:lvl7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7pPr>
            <a:lvl8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8pPr>
            <a:lvl9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2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  <a:p>
            <a:pPr lvl="3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  <a:p>
            <a:pPr lvl="4"/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2931935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tx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6609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96172E"/>
              </a:gs>
              <a:gs pos="100000">
                <a:srgbClr val="CD202C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3303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3478"/>
              </a:gs>
              <a:gs pos="100000">
                <a:srgbClr val="0089C4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1342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0089C4"/>
              </a:gs>
              <a:gs pos="0">
                <a:srgbClr val="0089C4"/>
              </a:gs>
              <a:gs pos="100000">
                <a:srgbClr val="629FD5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4007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156570"/>
              </a:gs>
              <a:gs pos="100000">
                <a:srgbClr val="1E9D8B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9357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1E9D8B"/>
              </a:gs>
              <a:gs pos="0">
                <a:srgbClr val="1E9D8B"/>
              </a:gs>
              <a:gs pos="100000">
                <a:srgbClr val="4FB5AE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9088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C"/>
              </a:gs>
              <a:gs pos="100000">
                <a:srgbClr val="5B8F22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108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5B8F22"/>
              </a:gs>
              <a:gs pos="0">
                <a:srgbClr val="5B8F22"/>
              </a:gs>
              <a:gs pos="100000">
                <a:srgbClr val="A4B507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8265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96172E"/>
              </a:gs>
              <a:gs pos="100000">
                <a:srgbClr val="CD202C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4152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CD202C"/>
              </a:gs>
              <a:gs pos="0">
                <a:srgbClr val="CD202C"/>
              </a:gs>
              <a:gs pos="100000">
                <a:srgbClr val="EA8291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3267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ar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631D76"/>
              </a:gs>
              <a:gs pos="100000">
                <a:srgbClr val="7D0063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5658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7D0063"/>
              </a:gs>
              <a:gs pos="0">
                <a:srgbClr val="7D0063"/>
              </a:gs>
              <a:gs pos="100000">
                <a:srgbClr val="A873A9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9005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CD202C"/>
              </a:gs>
              <a:gs pos="0">
                <a:srgbClr val="CD202C"/>
              </a:gs>
              <a:gs pos="100000">
                <a:srgbClr val="EA8291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6565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>
            <p:custDataLst>
              <p:tags r:id="rId1"/>
            </p:custDataLst>
          </p:nvPr>
        </p:nvSpPr>
        <p:spPr bwMode="auto">
          <a:xfrm>
            <a:off x="3" y="2"/>
            <a:ext cx="9144001" cy="6858001"/>
          </a:xfrm>
          <a:custGeom>
            <a:avLst/>
            <a:gdLst/>
            <a:ahLst/>
            <a:cxnLst/>
            <a:rect l="0" t="0" r="0" b="0"/>
            <a:pathLst>
              <a:path w="9144001" h="6858001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003478"/>
              </a:gs>
              <a:gs pos="100000">
                <a:srgbClr val="0089C4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463" y="2628011"/>
            <a:ext cx="1243076" cy="1601991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716000"/>
            <a:ext cx="9144000" cy="666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Thank you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2306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450000"/>
            <a:ext cx="8064896" cy="1008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0"/>
            <a:endParaRPr lang="en-US" noProof="0" dirty="0" smtClean="0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539552" y="1548000"/>
            <a:ext cx="8064896" cy="4617304"/>
          </a:xfrm>
          <a:prstGeom prst="rect">
            <a:avLst/>
          </a:prstGeom>
        </p:spPr>
        <p:txBody>
          <a:bodyPr lIns="0" tIns="0" rIns="0" bIns="0" spcCol="432000"/>
          <a:lstStyle>
            <a:lvl1pPr marL="216000" indent="-216000">
              <a:spcBef>
                <a:spcPts val="0"/>
              </a:spcBef>
              <a:defRPr sz="1800"/>
            </a:lvl1pPr>
            <a:lvl2pPr marL="432000" indent="-216000">
              <a:spcBef>
                <a:spcPts val="0"/>
              </a:spcBef>
              <a:defRPr sz="1800"/>
            </a:lvl2pPr>
            <a:lvl3pPr marL="648000" indent="-216000">
              <a:spcBef>
                <a:spcPts val="0"/>
              </a:spcBef>
              <a:buFont typeface="Wingdings" panose="05000000000000000000" pitchFamily="2" charset="2"/>
              <a:buChar char="§"/>
              <a:defRPr sz="1800"/>
            </a:lvl3pPr>
            <a:lvl4pPr marL="864000" indent="-216000">
              <a:spcBef>
                <a:spcPts val="0"/>
              </a:spcBef>
              <a:buFont typeface="Arial" panose="020B0604020202020204" pitchFamily="34" charset="0"/>
              <a:buChar char="•"/>
              <a:defRPr sz="1800"/>
            </a:lvl4pPr>
            <a:lvl5pPr marL="1080000" indent="-2286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5pPr>
            <a:lvl6pPr marL="1296000" indent="-2286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6pPr>
            <a:lvl7pPr marL="1512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7pPr>
            <a:lvl8pPr marL="1728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8pPr>
            <a:lvl9pPr marL="1944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59006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828000"/>
            <a:ext cx="7488000" cy="51276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Click to add title</a:t>
            </a:r>
            <a:endParaRPr lang="de-DE" dirty="0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1368000"/>
            <a:ext cx="7488000" cy="37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828673" y="2124000"/>
            <a:ext cx="7488000" cy="3960000"/>
          </a:xfrm>
          <a:prstGeom prst="rect">
            <a:avLst/>
          </a:prstGeom>
        </p:spPr>
        <p:txBody>
          <a:bodyPr lIns="0" tIns="0" rIns="0" bIns="0" spcCol="432000"/>
          <a:lstStyle>
            <a:lvl1pPr marL="216000" indent="-216000">
              <a:spcBef>
                <a:spcPts val="0"/>
              </a:spcBef>
              <a:defRPr sz="1800"/>
            </a:lvl1pPr>
            <a:lvl2pPr marL="432000" indent="-216000">
              <a:spcBef>
                <a:spcPts val="0"/>
              </a:spcBef>
              <a:defRPr sz="1800"/>
            </a:lvl2pPr>
            <a:lvl3pPr marL="648000" indent="-216000">
              <a:spcBef>
                <a:spcPts val="0"/>
              </a:spcBef>
              <a:buFont typeface="Wingdings" panose="05000000000000000000" pitchFamily="2" charset="2"/>
              <a:buChar char="§"/>
              <a:defRPr sz="1800"/>
            </a:lvl3pPr>
            <a:lvl4pPr marL="864000" indent="-216000">
              <a:spcBef>
                <a:spcPts val="0"/>
              </a:spcBef>
              <a:buFont typeface="Arial" panose="020B0604020202020204" pitchFamily="34" charset="0"/>
              <a:buChar char="•"/>
              <a:defRPr sz="1800"/>
            </a:lvl4pPr>
            <a:lvl5pPr marL="1080000" indent="-2286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5pPr>
            <a:lvl6pPr marL="1296000" indent="-2286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6pPr>
            <a:lvl7pPr marL="1512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7pPr>
            <a:lvl8pPr marL="1728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8pPr>
            <a:lvl9pPr marL="1944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09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828000"/>
            <a:ext cx="7488000" cy="51276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Click to add title</a:t>
            </a:r>
            <a:endParaRPr lang="de-DE" dirty="0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1368000"/>
            <a:ext cx="7488000" cy="37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9995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78851" y="6578600"/>
            <a:ext cx="3175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EB9058-5015-4CAF-B13C-ABD26EBF39F1}" type="slidenum">
              <a:rPr lang="en-US" sz="2000">
                <a:solidFill>
                  <a:srgbClr val="000000"/>
                </a:solidFill>
                <a:latin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>
          <a:xfrm>
            <a:off x="800100" y="5715000"/>
            <a:ext cx="7543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460013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3478"/>
              </a:gs>
              <a:gs pos="100000">
                <a:srgbClr val="0089C4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8083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119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0629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4239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173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631D76"/>
              </a:gs>
              <a:gs pos="100000">
                <a:srgbClr val="7D0063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013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0089C4"/>
              </a:gs>
              <a:gs pos="0">
                <a:srgbClr val="0089C4"/>
              </a:gs>
              <a:gs pos="100000">
                <a:srgbClr val="629FD5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6752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156570"/>
              </a:gs>
              <a:gs pos="100000">
                <a:srgbClr val="1E9D8B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069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1E9D8B"/>
              </a:gs>
              <a:gs pos="0">
                <a:srgbClr val="1E9D8B"/>
              </a:gs>
              <a:gs pos="100000">
                <a:srgbClr val="4FB5AE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5777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C"/>
              </a:gs>
              <a:gs pos="100000">
                <a:srgbClr val="5B8F22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948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5B8F22"/>
              </a:gs>
              <a:gs pos="0">
                <a:srgbClr val="5B8F22"/>
              </a:gs>
              <a:gs pos="100000">
                <a:srgbClr val="A4B507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770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96172E"/>
              </a:gs>
              <a:gs pos="100000">
                <a:srgbClr val="CD202C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021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CD202C"/>
              </a:gs>
              <a:gs pos="0">
                <a:srgbClr val="CD202C"/>
              </a:gs>
              <a:gs pos="100000">
                <a:srgbClr val="EA8291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7366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631D76"/>
              </a:gs>
              <a:gs pos="100000">
                <a:srgbClr val="7D0063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6209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7D0063"/>
              </a:gs>
              <a:gs pos="0">
                <a:srgbClr val="7D0063"/>
              </a:gs>
              <a:gs pos="100000">
                <a:srgbClr val="A873A9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0517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828000"/>
            <a:ext cx="7488000" cy="51276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Click to add title</a:t>
            </a:r>
            <a:endParaRPr lang="de-DE" dirty="0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1368000"/>
            <a:ext cx="7488000" cy="37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828673" y="2124000"/>
            <a:ext cx="7488000" cy="3960000"/>
          </a:xfrm>
          <a:prstGeom prst="rect">
            <a:avLst/>
          </a:prstGeom>
        </p:spPr>
        <p:txBody>
          <a:bodyPr lIns="0" tIns="0" rIns="0" bIns="0" spcCol="432000"/>
          <a:lstStyle>
            <a:lvl1pPr marL="216000" indent="-216000">
              <a:spcBef>
                <a:spcPts val="0"/>
              </a:spcBef>
              <a:defRPr sz="1800"/>
            </a:lvl1pPr>
            <a:lvl2pPr marL="432000" indent="-216000">
              <a:spcBef>
                <a:spcPts val="0"/>
              </a:spcBef>
              <a:defRPr sz="1800"/>
            </a:lvl2pPr>
            <a:lvl3pPr marL="648000" indent="-216000">
              <a:spcBef>
                <a:spcPts val="0"/>
              </a:spcBef>
              <a:buFont typeface="Wingdings" panose="05000000000000000000" pitchFamily="2" charset="2"/>
              <a:buChar char="§"/>
              <a:defRPr sz="1800"/>
            </a:lvl3pPr>
            <a:lvl4pPr marL="864000" indent="-216000">
              <a:spcBef>
                <a:spcPts val="0"/>
              </a:spcBef>
              <a:buFont typeface="Arial" panose="020B0604020202020204" pitchFamily="34" charset="0"/>
              <a:buChar char="•"/>
              <a:defRPr sz="1800"/>
            </a:lvl4pPr>
            <a:lvl5pPr marL="1080000" indent="-2286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5pPr>
            <a:lvl6pPr marL="1296000" indent="-2286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6pPr>
            <a:lvl7pPr marL="1512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7pPr>
            <a:lvl8pPr marL="1728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8pPr>
            <a:lvl9pPr marL="1944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559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7D0063"/>
              </a:gs>
              <a:gs pos="0">
                <a:srgbClr val="7D0063"/>
              </a:gs>
              <a:gs pos="100000">
                <a:srgbClr val="A873A9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3208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Inhaltsplatzhalter 6"/>
          <p:cNvSpPr>
            <a:spLocks noGrp="1"/>
          </p:cNvSpPr>
          <p:nvPr>
            <p:ph sz="half" idx="2" hasCustomPrompt="1"/>
            <p:custDataLst>
              <p:tags r:id="rId2"/>
            </p:custDataLst>
          </p:nvPr>
        </p:nvSpPr>
        <p:spPr>
          <a:xfrm>
            <a:off x="1" y="-1"/>
            <a:ext cx="3487293" cy="685800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de-DE" dirty="0" err="1" smtClean="0">
                <a:solidFill>
                  <a:srgbClr val="FFFFFF"/>
                </a:solidFill>
              </a:rPr>
              <a:t>Choose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icon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to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add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image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996000" y="828000"/>
            <a:ext cx="4320000" cy="5400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996000" y="1368000"/>
            <a:ext cx="4320000" cy="41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996000" y="2123999"/>
            <a:ext cx="4320000" cy="3960000"/>
          </a:xfrm>
          <a:prstGeom prst="rect">
            <a:avLst/>
          </a:prstGeom>
        </p:spPr>
        <p:txBody>
          <a:bodyPr/>
          <a:lstStyle>
            <a:lvl1pPr marL="216000" indent="-216000">
              <a:spcBef>
                <a:spcPts val="0"/>
              </a:spcBef>
              <a:defRPr sz="1800"/>
            </a:lvl1pPr>
            <a:lvl2pPr marL="432000" indent="-216000">
              <a:spcBef>
                <a:spcPts val="0"/>
              </a:spcBef>
              <a:defRPr sz="1800"/>
            </a:lvl2pPr>
            <a:lvl3pPr marL="648000" indent="-216000">
              <a:spcBef>
                <a:spcPts val="0"/>
              </a:spcBef>
              <a:buFont typeface="Wingdings" panose="05000000000000000000" pitchFamily="2" charset="2"/>
              <a:buChar char="§"/>
              <a:defRPr sz="1800"/>
            </a:lvl3pPr>
            <a:lvl4pPr marL="864000" indent="-216000">
              <a:spcBef>
                <a:spcPts val="0"/>
              </a:spcBef>
              <a:buFont typeface="Arial" panose="020B0604020202020204" pitchFamily="34" charset="0"/>
              <a:buChar char="•"/>
              <a:defRPr sz="1800"/>
            </a:lvl4pPr>
            <a:lvl5pPr marL="1080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5pPr>
            <a:lvl6pPr marL="1296000" indent="-216000">
              <a:spcBef>
                <a:spcPts val="0"/>
              </a:spcBef>
              <a:buFont typeface="Calibri" panose="020F0502020204030204" pitchFamily="34" charset="0"/>
              <a:buChar char="─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109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Inhaltsplatzhalter 6"/>
          <p:cNvSpPr>
            <a:spLocks noGrp="1"/>
          </p:cNvSpPr>
          <p:nvPr>
            <p:ph sz="half" idx="2" hasCustomPrompt="1"/>
            <p:custDataLst>
              <p:tags r:id="rId2"/>
            </p:custDataLst>
          </p:nvPr>
        </p:nvSpPr>
        <p:spPr>
          <a:xfrm>
            <a:off x="3" y="2123999"/>
            <a:ext cx="5655945" cy="396000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de-DE" dirty="0" err="1" smtClean="0">
                <a:solidFill>
                  <a:srgbClr val="FFFFFF"/>
                </a:solidFill>
              </a:rPr>
              <a:t>Choose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icon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to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add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image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828000"/>
            <a:ext cx="7488000" cy="51276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Click to add title</a:t>
            </a:r>
            <a:endParaRPr lang="de-DE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1368000"/>
            <a:ext cx="7488000" cy="37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904000" y="2124000"/>
            <a:ext cx="2412000" cy="3960000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spcBef>
                <a:spcPts val="0"/>
              </a:spcBef>
              <a:defRPr sz="1600" baseline="0"/>
            </a:lvl1pPr>
            <a:lvl2pPr marL="360000" indent="-180000">
              <a:spcBef>
                <a:spcPts val="0"/>
              </a:spcBef>
              <a:defRPr sz="1600"/>
            </a:lvl2pPr>
            <a:lvl3pPr marL="540000" indent="-180000">
              <a:spcBef>
                <a:spcPts val="0"/>
              </a:spcBef>
              <a:buFont typeface="Wingdings" panose="05000000000000000000" pitchFamily="2" charset="2"/>
              <a:buChar char="§"/>
              <a:defRPr sz="1600"/>
            </a:lvl3pPr>
            <a:lvl4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5pPr>
            <a:lvl6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6pPr>
            <a:lvl7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7pPr>
            <a:lvl8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8pPr>
            <a:lvl9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2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  <a:p>
            <a:pPr lvl="3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  <a:p>
            <a:pPr lvl="4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2257576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Inhaltsplatzhalter 13"/>
          <p:cNvSpPr>
            <a:spLocks noGrp="1"/>
          </p:cNvSpPr>
          <p:nvPr>
            <p:ph sz="quarter" idx="2" hasCustomPrompt="1"/>
            <p:custDataLst>
              <p:tags r:id="rId2"/>
            </p:custDataLst>
          </p:nvPr>
        </p:nvSpPr>
        <p:spPr>
          <a:xfrm>
            <a:off x="4788004" y="2124000"/>
            <a:ext cx="3527997" cy="262799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 marL="0" indent="0">
              <a:buFontTx/>
              <a:buNone/>
              <a:defRPr sz="2200"/>
            </a:lvl1pPr>
          </a:lstStyle>
          <a:p>
            <a:r>
              <a:rPr lang="de-DE" dirty="0" err="1" smtClean="0">
                <a:solidFill>
                  <a:srgbClr val="FFFFFF"/>
                </a:solidFill>
              </a:rPr>
              <a:t>Choose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icon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to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add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image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Inhaltsplatzhalter 14"/>
          <p:cNvSpPr>
            <a:spLocks noGrp="1"/>
          </p:cNvSpPr>
          <p:nvPr>
            <p:ph sz="quarter" idx="1" hasCustomPrompt="1"/>
            <p:custDataLst>
              <p:tags r:id="rId3"/>
            </p:custDataLst>
          </p:nvPr>
        </p:nvSpPr>
        <p:spPr>
          <a:xfrm>
            <a:off x="828003" y="2124000"/>
            <a:ext cx="3527997" cy="262799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 marL="0" indent="0">
              <a:buFontTx/>
              <a:buNone/>
              <a:defRPr sz="2200"/>
            </a:lvl1pPr>
          </a:lstStyle>
          <a:p>
            <a:r>
              <a:rPr lang="de-DE" dirty="0" err="1" smtClean="0">
                <a:solidFill>
                  <a:srgbClr val="FFFFFF"/>
                </a:solidFill>
              </a:rPr>
              <a:t>Choose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icon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to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add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image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828000"/>
            <a:ext cx="7488000" cy="51276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Click to add title</a:t>
            </a:r>
            <a:endParaRPr lang="de-DE" dirty="0"/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1368000"/>
            <a:ext cx="7488000" cy="37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28675" y="5004000"/>
            <a:ext cx="3528000" cy="1116000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spcBef>
                <a:spcPts val="0"/>
              </a:spcBef>
              <a:defRPr sz="1600" baseline="0"/>
            </a:lvl1pPr>
            <a:lvl2pPr marL="360000" indent="-180000">
              <a:spcBef>
                <a:spcPts val="0"/>
              </a:spcBef>
              <a:defRPr sz="1600"/>
            </a:lvl2pPr>
            <a:lvl3pPr marL="540000" indent="-180000">
              <a:spcBef>
                <a:spcPts val="0"/>
              </a:spcBef>
              <a:buFont typeface="Wingdings" panose="05000000000000000000" pitchFamily="2" charset="2"/>
              <a:buChar char="§"/>
              <a:defRPr sz="1600"/>
            </a:lvl3pPr>
            <a:lvl4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5pPr>
            <a:lvl6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6pPr>
            <a:lvl7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7pPr>
            <a:lvl8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8pPr>
            <a:lvl9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2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  <a:p>
            <a:pPr lvl="3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  <a:p>
            <a:pPr lvl="4"/>
            <a:endParaRPr lang="de-DE" sz="1600" dirty="0" smtClean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788000" y="5004000"/>
            <a:ext cx="3528000" cy="1116000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spcBef>
                <a:spcPts val="0"/>
              </a:spcBef>
              <a:defRPr sz="1600" baseline="0"/>
            </a:lvl1pPr>
            <a:lvl2pPr marL="360000" indent="-180000">
              <a:spcBef>
                <a:spcPts val="0"/>
              </a:spcBef>
              <a:defRPr sz="1600"/>
            </a:lvl2pPr>
            <a:lvl3pPr marL="540000" indent="-180000">
              <a:spcBef>
                <a:spcPts val="0"/>
              </a:spcBef>
              <a:buFont typeface="Wingdings" panose="05000000000000000000" pitchFamily="2" charset="2"/>
              <a:buChar char="§"/>
              <a:defRPr sz="1600"/>
            </a:lvl3pPr>
            <a:lvl4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5pPr>
            <a:lvl6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6pPr>
            <a:lvl7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7pPr>
            <a:lvl8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8pPr>
            <a:lvl9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2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  <a:p>
            <a:pPr lvl="3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  <a:p>
            <a:pPr lvl="4"/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2651965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tx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3678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3478"/>
              </a:gs>
              <a:gs pos="100000">
                <a:srgbClr val="0089C4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4182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0089C4"/>
              </a:gs>
              <a:gs pos="0">
                <a:srgbClr val="0089C4"/>
              </a:gs>
              <a:gs pos="100000">
                <a:srgbClr val="629FD5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7358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156570"/>
              </a:gs>
              <a:gs pos="100000">
                <a:srgbClr val="1E9D8B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754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1E9D8B"/>
              </a:gs>
              <a:gs pos="0">
                <a:srgbClr val="1E9D8B"/>
              </a:gs>
              <a:gs pos="100000">
                <a:srgbClr val="4FB5AE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5524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C"/>
              </a:gs>
              <a:gs pos="100000">
                <a:srgbClr val="5B8F22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1931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5B8F22"/>
              </a:gs>
              <a:gs pos="0">
                <a:srgbClr val="5B8F22"/>
              </a:gs>
              <a:gs pos="100000">
                <a:srgbClr val="A4B507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4211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828000"/>
            <a:ext cx="7488000" cy="51276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Click to add title</a:t>
            </a:r>
            <a:endParaRPr lang="de-DE" dirty="0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1368000"/>
            <a:ext cx="7488000" cy="37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828673" y="2124000"/>
            <a:ext cx="7488000" cy="3960000"/>
          </a:xfrm>
          <a:prstGeom prst="rect">
            <a:avLst/>
          </a:prstGeom>
        </p:spPr>
        <p:txBody>
          <a:bodyPr lIns="0" tIns="0" rIns="0" bIns="0" spcCol="432000"/>
          <a:lstStyle>
            <a:lvl1pPr marL="216000" indent="-216000">
              <a:spcBef>
                <a:spcPts val="0"/>
              </a:spcBef>
              <a:defRPr sz="1800"/>
            </a:lvl1pPr>
            <a:lvl2pPr marL="432000" indent="-216000">
              <a:spcBef>
                <a:spcPts val="0"/>
              </a:spcBef>
              <a:defRPr sz="1800"/>
            </a:lvl2pPr>
            <a:lvl3pPr marL="648000" indent="-216000">
              <a:spcBef>
                <a:spcPts val="0"/>
              </a:spcBef>
              <a:buFont typeface="Wingdings" panose="05000000000000000000" pitchFamily="2" charset="2"/>
              <a:buChar char="§"/>
              <a:defRPr sz="1800"/>
            </a:lvl3pPr>
            <a:lvl4pPr marL="864000" indent="-216000">
              <a:spcBef>
                <a:spcPts val="0"/>
              </a:spcBef>
              <a:buFont typeface="Arial" panose="020B0604020202020204" pitchFamily="34" charset="0"/>
              <a:buChar char="•"/>
              <a:defRPr sz="1800"/>
            </a:lvl4pPr>
            <a:lvl5pPr marL="1080000" indent="-2286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5pPr>
            <a:lvl6pPr marL="1296000" indent="-2286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6pPr>
            <a:lvl7pPr marL="1512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7pPr>
            <a:lvl8pPr marL="1728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8pPr>
            <a:lvl9pPr marL="1944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3112A1-E314-43FD-AC3D-C6132BA26FA9}" type="datetimeFigureOut">
              <a:rPr lang="en-US" sz="2000" smtClean="0">
                <a:solidFill>
                  <a:srgbClr val="000000"/>
                </a:solidFill>
                <a:latin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7/10/2015</a:t>
            </a:fld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C6D6E1-7EBC-4BF9-9BD9-C8F2FC212366}" type="slidenum">
              <a:rPr lang="en-US" sz="2000" smtClean="0">
                <a:solidFill>
                  <a:srgbClr val="000000"/>
                </a:solidFill>
                <a:latin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0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5974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96172E"/>
              </a:gs>
              <a:gs pos="100000">
                <a:srgbClr val="CD202C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3092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CD202C"/>
              </a:gs>
              <a:gs pos="0">
                <a:srgbClr val="CD202C"/>
              </a:gs>
              <a:gs pos="100000">
                <a:srgbClr val="EA8291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7119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ar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631D76"/>
              </a:gs>
              <a:gs pos="100000">
                <a:srgbClr val="7D0063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7176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7D0063"/>
              </a:gs>
              <a:gs pos="0">
                <a:srgbClr val="7D0063"/>
              </a:gs>
              <a:gs pos="100000">
                <a:srgbClr val="A873A9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6113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>
            <p:custDataLst>
              <p:tags r:id="rId1"/>
            </p:custDataLst>
          </p:nvPr>
        </p:nvSpPr>
        <p:spPr bwMode="auto">
          <a:xfrm>
            <a:off x="3" y="2"/>
            <a:ext cx="9144001" cy="6858001"/>
          </a:xfrm>
          <a:custGeom>
            <a:avLst/>
            <a:gdLst/>
            <a:ahLst/>
            <a:cxnLst/>
            <a:rect l="0" t="0" r="0" b="0"/>
            <a:pathLst>
              <a:path w="9144001" h="6858001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003478"/>
              </a:gs>
              <a:gs pos="100000">
                <a:srgbClr val="0089C4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463" y="2628011"/>
            <a:ext cx="1243076" cy="1601991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716000"/>
            <a:ext cx="9144000" cy="666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Thank you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9680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Inhaltsplatzhalter 6"/>
          <p:cNvSpPr>
            <a:spLocks noGrp="1"/>
          </p:cNvSpPr>
          <p:nvPr>
            <p:ph sz="half" idx="2" hasCustomPrompt="1"/>
            <p:custDataLst>
              <p:tags r:id="rId2"/>
            </p:custDataLst>
          </p:nvPr>
        </p:nvSpPr>
        <p:spPr>
          <a:xfrm>
            <a:off x="1" y="-1"/>
            <a:ext cx="3487293" cy="685800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de-DE" dirty="0" err="1" smtClean="0">
                <a:solidFill>
                  <a:srgbClr val="FFFFFF"/>
                </a:solidFill>
              </a:rPr>
              <a:t>Choose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icon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to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add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image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996000" y="828000"/>
            <a:ext cx="4320000" cy="5400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996000" y="1368000"/>
            <a:ext cx="4320000" cy="41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996000" y="2123999"/>
            <a:ext cx="4320000" cy="3960000"/>
          </a:xfrm>
          <a:prstGeom prst="rect">
            <a:avLst/>
          </a:prstGeom>
        </p:spPr>
        <p:txBody>
          <a:bodyPr/>
          <a:lstStyle>
            <a:lvl1pPr marL="216000" indent="-216000">
              <a:spcBef>
                <a:spcPts val="0"/>
              </a:spcBef>
              <a:defRPr sz="1800"/>
            </a:lvl1pPr>
            <a:lvl2pPr marL="432000" indent="-216000">
              <a:spcBef>
                <a:spcPts val="0"/>
              </a:spcBef>
              <a:defRPr sz="1800"/>
            </a:lvl2pPr>
            <a:lvl3pPr marL="648000" indent="-216000">
              <a:spcBef>
                <a:spcPts val="0"/>
              </a:spcBef>
              <a:buFont typeface="Wingdings" panose="05000000000000000000" pitchFamily="2" charset="2"/>
              <a:buChar char="§"/>
              <a:defRPr sz="1800"/>
            </a:lvl3pPr>
            <a:lvl4pPr marL="864000" indent="-216000">
              <a:spcBef>
                <a:spcPts val="0"/>
              </a:spcBef>
              <a:buFont typeface="Arial" panose="020B0604020202020204" pitchFamily="34" charset="0"/>
              <a:buChar char="•"/>
              <a:defRPr sz="1800"/>
            </a:lvl4pPr>
            <a:lvl5pPr marL="1080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5pPr>
            <a:lvl6pPr marL="1296000" indent="-216000">
              <a:spcBef>
                <a:spcPts val="0"/>
              </a:spcBef>
              <a:buFont typeface="Calibri" panose="020F0502020204030204" pitchFamily="34" charset="0"/>
              <a:buChar char="─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01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Inhaltsplatzhalter 6"/>
          <p:cNvSpPr>
            <a:spLocks noGrp="1"/>
          </p:cNvSpPr>
          <p:nvPr>
            <p:ph sz="half" idx="2" hasCustomPrompt="1"/>
            <p:custDataLst>
              <p:tags r:id="rId2"/>
            </p:custDataLst>
          </p:nvPr>
        </p:nvSpPr>
        <p:spPr>
          <a:xfrm>
            <a:off x="3" y="2123999"/>
            <a:ext cx="5655945" cy="396000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de-DE" dirty="0" err="1" smtClean="0">
                <a:solidFill>
                  <a:srgbClr val="FFFFFF"/>
                </a:solidFill>
              </a:rPr>
              <a:t>Choose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icon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to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add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image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828000"/>
            <a:ext cx="7488000" cy="51276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Click to add title</a:t>
            </a:r>
            <a:endParaRPr lang="de-DE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1368000"/>
            <a:ext cx="7488000" cy="37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904000" y="2124000"/>
            <a:ext cx="2412000" cy="3960000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spcBef>
                <a:spcPts val="0"/>
              </a:spcBef>
              <a:defRPr sz="1600" baseline="0"/>
            </a:lvl1pPr>
            <a:lvl2pPr marL="360000" indent="-180000">
              <a:spcBef>
                <a:spcPts val="0"/>
              </a:spcBef>
              <a:defRPr sz="1600"/>
            </a:lvl2pPr>
            <a:lvl3pPr marL="540000" indent="-180000">
              <a:spcBef>
                <a:spcPts val="0"/>
              </a:spcBef>
              <a:buFont typeface="Wingdings" panose="05000000000000000000" pitchFamily="2" charset="2"/>
              <a:buChar char="§"/>
              <a:defRPr sz="1600"/>
            </a:lvl3pPr>
            <a:lvl4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5pPr>
            <a:lvl6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6pPr>
            <a:lvl7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7pPr>
            <a:lvl8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8pPr>
            <a:lvl9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2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  <a:p>
            <a:pPr lvl="3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  <a:p>
            <a:pPr lvl="4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1902477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Inhaltsplatzhalter 13"/>
          <p:cNvSpPr>
            <a:spLocks noGrp="1"/>
          </p:cNvSpPr>
          <p:nvPr>
            <p:ph sz="quarter" idx="2" hasCustomPrompt="1"/>
            <p:custDataLst>
              <p:tags r:id="rId2"/>
            </p:custDataLst>
          </p:nvPr>
        </p:nvSpPr>
        <p:spPr>
          <a:xfrm>
            <a:off x="4788004" y="2124000"/>
            <a:ext cx="3527997" cy="262799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 marL="0" indent="0">
              <a:buFontTx/>
              <a:buNone/>
              <a:defRPr sz="2200"/>
            </a:lvl1pPr>
          </a:lstStyle>
          <a:p>
            <a:r>
              <a:rPr lang="de-DE" dirty="0" err="1" smtClean="0">
                <a:solidFill>
                  <a:srgbClr val="FFFFFF"/>
                </a:solidFill>
              </a:rPr>
              <a:t>Choose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icon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to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add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image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Inhaltsplatzhalter 14"/>
          <p:cNvSpPr>
            <a:spLocks noGrp="1"/>
          </p:cNvSpPr>
          <p:nvPr>
            <p:ph sz="quarter" idx="1" hasCustomPrompt="1"/>
            <p:custDataLst>
              <p:tags r:id="rId3"/>
            </p:custDataLst>
          </p:nvPr>
        </p:nvSpPr>
        <p:spPr>
          <a:xfrm>
            <a:off x="828003" y="2124000"/>
            <a:ext cx="3527997" cy="262799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 marL="0" indent="0">
              <a:buFontTx/>
              <a:buNone/>
              <a:defRPr sz="2200"/>
            </a:lvl1pPr>
          </a:lstStyle>
          <a:p>
            <a:r>
              <a:rPr lang="de-DE" dirty="0" err="1" smtClean="0">
                <a:solidFill>
                  <a:srgbClr val="FFFFFF"/>
                </a:solidFill>
              </a:rPr>
              <a:t>Choose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icon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to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add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image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828000"/>
            <a:ext cx="7488000" cy="51276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Click to add title</a:t>
            </a:r>
            <a:endParaRPr lang="de-DE" dirty="0"/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1368000"/>
            <a:ext cx="7488000" cy="37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28675" y="5004000"/>
            <a:ext cx="3528000" cy="1116000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spcBef>
                <a:spcPts val="0"/>
              </a:spcBef>
              <a:defRPr sz="1600" baseline="0"/>
            </a:lvl1pPr>
            <a:lvl2pPr marL="360000" indent="-180000">
              <a:spcBef>
                <a:spcPts val="0"/>
              </a:spcBef>
              <a:defRPr sz="1600"/>
            </a:lvl2pPr>
            <a:lvl3pPr marL="540000" indent="-180000">
              <a:spcBef>
                <a:spcPts val="0"/>
              </a:spcBef>
              <a:buFont typeface="Wingdings" panose="05000000000000000000" pitchFamily="2" charset="2"/>
              <a:buChar char="§"/>
              <a:defRPr sz="1600"/>
            </a:lvl3pPr>
            <a:lvl4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5pPr>
            <a:lvl6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6pPr>
            <a:lvl7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7pPr>
            <a:lvl8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8pPr>
            <a:lvl9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2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  <a:p>
            <a:pPr lvl="3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  <a:p>
            <a:pPr lvl="4"/>
            <a:endParaRPr lang="de-DE" sz="1600" dirty="0" smtClean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788000" y="5004000"/>
            <a:ext cx="3528000" cy="1116000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spcBef>
                <a:spcPts val="0"/>
              </a:spcBef>
              <a:defRPr sz="1600" baseline="0"/>
            </a:lvl1pPr>
            <a:lvl2pPr marL="360000" indent="-180000">
              <a:spcBef>
                <a:spcPts val="0"/>
              </a:spcBef>
              <a:defRPr sz="1600"/>
            </a:lvl2pPr>
            <a:lvl3pPr marL="540000" indent="-180000">
              <a:spcBef>
                <a:spcPts val="0"/>
              </a:spcBef>
              <a:buFont typeface="Wingdings" panose="05000000000000000000" pitchFamily="2" charset="2"/>
              <a:buChar char="§"/>
              <a:defRPr sz="1600"/>
            </a:lvl3pPr>
            <a:lvl4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5pPr>
            <a:lvl6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6pPr>
            <a:lvl7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7pPr>
            <a:lvl8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8pPr>
            <a:lvl9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2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  <a:p>
            <a:pPr lvl="3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  <a:p>
            <a:pPr lvl="4"/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2395624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828000"/>
            <a:ext cx="7488000" cy="51276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Click to add title</a:t>
            </a:r>
            <a:endParaRPr lang="de-DE" dirty="0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1368000"/>
            <a:ext cx="7488000" cy="37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162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tx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066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3478"/>
              </a:gs>
              <a:gs pos="100000">
                <a:srgbClr val="0089C4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667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0089C4"/>
              </a:gs>
              <a:gs pos="0">
                <a:srgbClr val="0089C4"/>
              </a:gs>
              <a:gs pos="100000">
                <a:srgbClr val="629FD5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6320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156570"/>
              </a:gs>
              <a:gs pos="100000">
                <a:srgbClr val="1E9D8B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1655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1E9D8B"/>
              </a:gs>
              <a:gs pos="0">
                <a:srgbClr val="1E9D8B"/>
              </a:gs>
              <a:gs pos="100000">
                <a:srgbClr val="4FB5AE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3468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C"/>
              </a:gs>
              <a:gs pos="100000">
                <a:srgbClr val="5B8F22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8607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5B8F22"/>
              </a:gs>
              <a:gs pos="0">
                <a:srgbClr val="5B8F22"/>
              </a:gs>
              <a:gs pos="100000">
                <a:srgbClr val="A4B507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0293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96172E"/>
              </a:gs>
              <a:gs pos="100000">
                <a:srgbClr val="CD202C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9821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CD202C"/>
              </a:gs>
              <a:gs pos="0">
                <a:srgbClr val="CD202C"/>
              </a:gs>
              <a:gs pos="100000">
                <a:srgbClr val="EA8291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1973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ar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631D76"/>
              </a:gs>
              <a:gs pos="100000">
                <a:srgbClr val="7D0063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3356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1847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7D0063"/>
              </a:gs>
              <a:gs pos="0">
                <a:srgbClr val="7D0063"/>
              </a:gs>
              <a:gs pos="100000">
                <a:srgbClr val="A873A9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4753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>
            <p:custDataLst>
              <p:tags r:id="rId1"/>
            </p:custDataLst>
          </p:nvPr>
        </p:nvSpPr>
        <p:spPr bwMode="auto">
          <a:xfrm>
            <a:off x="3" y="2"/>
            <a:ext cx="9144001" cy="6858001"/>
          </a:xfrm>
          <a:custGeom>
            <a:avLst/>
            <a:gdLst/>
            <a:ahLst/>
            <a:cxnLst/>
            <a:rect l="0" t="0" r="0" b="0"/>
            <a:pathLst>
              <a:path w="9144001" h="6858001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003478"/>
              </a:gs>
              <a:gs pos="100000">
                <a:srgbClr val="0089C4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463" y="2628011"/>
            <a:ext cx="1243076" cy="1601991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716000"/>
            <a:ext cx="9144000" cy="666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Thank you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5973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116" y="565150"/>
            <a:ext cx="8359775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116" y="1714500"/>
            <a:ext cx="8359775" cy="438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78851" y="6578600"/>
            <a:ext cx="317500" cy="1524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48179D-2D8D-4884-930F-A56D18115D70}" type="slidenum">
              <a:rPr lang="en-US" sz="2000" smtClean="0">
                <a:solidFill>
                  <a:srgbClr val="000000"/>
                </a:solidFill>
                <a:latin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800100" y="5715000"/>
            <a:ext cx="7543800" cy="3048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1432B7-0819-46E5-AB2B-D626FE22AE5D}" type="datetimeFigureOut">
              <a:rPr lang="en-US" sz="2000" smtClean="0">
                <a:solidFill>
                  <a:srgbClr val="000000"/>
                </a:solidFill>
                <a:latin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7/10/2015</a:t>
            </a:fld>
            <a:endParaRPr lang="en-US" sz="20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642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828000"/>
            <a:ext cx="7488000" cy="51276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Click to add title</a:t>
            </a:r>
            <a:endParaRPr lang="de-DE" dirty="0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1368000"/>
            <a:ext cx="7488000" cy="37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828673" y="2124000"/>
            <a:ext cx="7488000" cy="3960000"/>
          </a:xfrm>
          <a:prstGeom prst="rect">
            <a:avLst/>
          </a:prstGeom>
        </p:spPr>
        <p:txBody>
          <a:bodyPr lIns="0" tIns="0" rIns="0" bIns="0" spcCol="432000"/>
          <a:lstStyle>
            <a:lvl1pPr marL="216000" indent="-216000">
              <a:spcBef>
                <a:spcPts val="0"/>
              </a:spcBef>
              <a:defRPr sz="1800"/>
            </a:lvl1pPr>
            <a:lvl2pPr marL="432000" indent="-216000">
              <a:spcBef>
                <a:spcPts val="0"/>
              </a:spcBef>
              <a:defRPr sz="1800"/>
            </a:lvl2pPr>
            <a:lvl3pPr marL="648000" indent="-216000">
              <a:spcBef>
                <a:spcPts val="0"/>
              </a:spcBef>
              <a:buFont typeface="Wingdings" panose="05000000000000000000" pitchFamily="2" charset="2"/>
              <a:buChar char="§"/>
              <a:defRPr sz="1800"/>
            </a:lvl3pPr>
            <a:lvl4pPr marL="864000" indent="-216000">
              <a:spcBef>
                <a:spcPts val="0"/>
              </a:spcBef>
              <a:buFont typeface="Arial" panose="020B0604020202020204" pitchFamily="34" charset="0"/>
              <a:buChar char="•"/>
              <a:defRPr sz="1800"/>
            </a:lvl4pPr>
            <a:lvl5pPr marL="1080000" indent="-2286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5pPr>
            <a:lvl6pPr marL="1296000" indent="-2286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6pPr>
            <a:lvl7pPr marL="1512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7pPr>
            <a:lvl8pPr marL="1728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8pPr>
            <a:lvl9pPr marL="1944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20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828000"/>
            <a:ext cx="7488000" cy="51276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Click to add title</a:t>
            </a:r>
            <a:endParaRPr lang="de-DE" dirty="0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1368000"/>
            <a:ext cx="7488000" cy="37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4095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78851" y="6578600"/>
            <a:ext cx="3175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EB9058-5015-4CAF-B13C-ABD26EBF39F1}" type="slidenum">
              <a:rPr lang="en-US" sz="2000">
                <a:solidFill>
                  <a:srgbClr val="000000"/>
                </a:solidFill>
                <a:latin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>
          <a:xfrm>
            <a:off x="800100" y="5715000"/>
            <a:ext cx="7543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16341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3478"/>
              </a:gs>
              <a:gs pos="100000">
                <a:srgbClr val="0089C4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6132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05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1299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5891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9578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6034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0089C4"/>
              </a:gs>
              <a:gs pos="0">
                <a:srgbClr val="0089C4"/>
              </a:gs>
              <a:gs pos="100000">
                <a:srgbClr val="629FD5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68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156570"/>
              </a:gs>
              <a:gs pos="100000">
                <a:srgbClr val="1E9D8B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241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1E9D8B"/>
              </a:gs>
              <a:gs pos="0">
                <a:srgbClr val="1E9D8B"/>
              </a:gs>
              <a:gs pos="100000">
                <a:srgbClr val="4FB5AE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688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C"/>
              </a:gs>
              <a:gs pos="100000">
                <a:srgbClr val="5B8F22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0611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5B8F22"/>
              </a:gs>
              <a:gs pos="0">
                <a:srgbClr val="5B8F22"/>
              </a:gs>
              <a:gs pos="100000">
                <a:srgbClr val="A4B507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209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96172E"/>
              </a:gs>
              <a:gs pos="100000">
                <a:srgbClr val="CD202C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837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CD202C"/>
              </a:gs>
              <a:gs pos="0">
                <a:srgbClr val="CD202C"/>
              </a:gs>
              <a:gs pos="100000">
                <a:srgbClr val="EA8291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389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631D76"/>
              </a:gs>
              <a:gs pos="100000">
                <a:srgbClr val="7D0063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6274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7D0063"/>
              </a:gs>
              <a:gs pos="0">
                <a:srgbClr val="7D0063"/>
              </a:gs>
              <a:gs pos="100000">
                <a:srgbClr val="A873A9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47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0391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828000"/>
            <a:ext cx="7488000" cy="51276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Click to add title</a:t>
            </a:r>
            <a:endParaRPr lang="de-DE" dirty="0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1368000"/>
            <a:ext cx="7488000" cy="37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828673" y="2124000"/>
            <a:ext cx="7488000" cy="3960000"/>
          </a:xfrm>
          <a:prstGeom prst="rect">
            <a:avLst/>
          </a:prstGeom>
        </p:spPr>
        <p:txBody>
          <a:bodyPr lIns="0" tIns="0" rIns="0" bIns="0" spcCol="432000"/>
          <a:lstStyle>
            <a:lvl1pPr marL="216000" indent="-216000">
              <a:spcBef>
                <a:spcPts val="0"/>
              </a:spcBef>
              <a:defRPr sz="1800"/>
            </a:lvl1pPr>
            <a:lvl2pPr marL="432000" indent="-216000">
              <a:spcBef>
                <a:spcPts val="0"/>
              </a:spcBef>
              <a:defRPr sz="1800"/>
            </a:lvl2pPr>
            <a:lvl3pPr marL="648000" indent="-216000">
              <a:spcBef>
                <a:spcPts val="0"/>
              </a:spcBef>
              <a:buFont typeface="Wingdings" panose="05000000000000000000" pitchFamily="2" charset="2"/>
              <a:buChar char="§"/>
              <a:defRPr sz="1800"/>
            </a:lvl3pPr>
            <a:lvl4pPr marL="864000" indent="-216000">
              <a:spcBef>
                <a:spcPts val="0"/>
              </a:spcBef>
              <a:buFont typeface="Arial" panose="020B0604020202020204" pitchFamily="34" charset="0"/>
              <a:buChar char="•"/>
              <a:defRPr sz="1800"/>
            </a:lvl4pPr>
            <a:lvl5pPr marL="1080000" indent="-2286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5pPr>
            <a:lvl6pPr marL="1296000" indent="-2286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6pPr>
            <a:lvl7pPr marL="1512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7pPr>
            <a:lvl8pPr marL="1728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8pPr>
            <a:lvl9pPr marL="1944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48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Inhaltsplatzhalter 6"/>
          <p:cNvSpPr>
            <a:spLocks noGrp="1"/>
          </p:cNvSpPr>
          <p:nvPr>
            <p:ph sz="half" idx="2" hasCustomPrompt="1"/>
            <p:custDataLst>
              <p:tags r:id="rId2"/>
            </p:custDataLst>
          </p:nvPr>
        </p:nvSpPr>
        <p:spPr>
          <a:xfrm>
            <a:off x="1" y="-1"/>
            <a:ext cx="3487293" cy="685800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de-DE" dirty="0" err="1" smtClean="0">
                <a:solidFill>
                  <a:srgbClr val="FFFFFF"/>
                </a:solidFill>
              </a:rPr>
              <a:t>Choose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icon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to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add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image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996000" y="828000"/>
            <a:ext cx="4320000" cy="5400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996000" y="1368000"/>
            <a:ext cx="4320000" cy="41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996000" y="2123999"/>
            <a:ext cx="4320000" cy="3960000"/>
          </a:xfrm>
          <a:prstGeom prst="rect">
            <a:avLst/>
          </a:prstGeom>
        </p:spPr>
        <p:txBody>
          <a:bodyPr/>
          <a:lstStyle>
            <a:lvl1pPr marL="216000" indent="-216000">
              <a:spcBef>
                <a:spcPts val="0"/>
              </a:spcBef>
              <a:defRPr sz="1800"/>
            </a:lvl1pPr>
            <a:lvl2pPr marL="432000" indent="-216000">
              <a:spcBef>
                <a:spcPts val="0"/>
              </a:spcBef>
              <a:defRPr sz="1800"/>
            </a:lvl2pPr>
            <a:lvl3pPr marL="648000" indent="-216000">
              <a:spcBef>
                <a:spcPts val="0"/>
              </a:spcBef>
              <a:buFont typeface="Wingdings" panose="05000000000000000000" pitchFamily="2" charset="2"/>
              <a:buChar char="§"/>
              <a:defRPr sz="1800"/>
            </a:lvl3pPr>
            <a:lvl4pPr marL="864000" indent="-216000">
              <a:spcBef>
                <a:spcPts val="0"/>
              </a:spcBef>
              <a:buFont typeface="Arial" panose="020B0604020202020204" pitchFamily="34" charset="0"/>
              <a:buChar char="•"/>
              <a:defRPr sz="1800"/>
            </a:lvl4pPr>
            <a:lvl5pPr marL="1080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5pPr>
            <a:lvl6pPr marL="1296000" indent="-216000">
              <a:spcBef>
                <a:spcPts val="0"/>
              </a:spcBef>
              <a:buFont typeface="Calibri" panose="020F0502020204030204" pitchFamily="34" charset="0"/>
              <a:buChar char="─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36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Inhaltsplatzhalter 6"/>
          <p:cNvSpPr>
            <a:spLocks noGrp="1"/>
          </p:cNvSpPr>
          <p:nvPr>
            <p:ph sz="half" idx="2" hasCustomPrompt="1"/>
            <p:custDataLst>
              <p:tags r:id="rId2"/>
            </p:custDataLst>
          </p:nvPr>
        </p:nvSpPr>
        <p:spPr>
          <a:xfrm>
            <a:off x="3" y="2123999"/>
            <a:ext cx="5655945" cy="396000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de-DE" dirty="0" err="1" smtClean="0">
                <a:solidFill>
                  <a:srgbClr val="FFFFFF"/>
                </a:solidFill>
              </a:rPr>
              <a:t>Choose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icon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to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add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image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828000"/>
            <a:ext cx="7488000" cy="51276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Click to add title</a:t>
            </a:r>
            <a:endParaRPr lang="de-DE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1368000"/>
            <a:ext cx="7488000" cy="37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904000" y="2124000"/>
            <a:ext cx="2412000" cy="3960000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spcBef>
                <a:spcPts val="0"/>
              </a:spcBef>
              <a:defRPr sz="1600" baseline="0"/>
            </a:lvl1pPr>
            <a:lvl2pPr marL="360000" indent="-180000">
              <a:spcBef>
                <a:spcPts val="0"/>
              </a:spcBef>
              <a:defRPr sz="1600"/>
            </a:lvl2pPr>
            <a:lvl3pPr marL="540000" indent="-180000">
              <a:spcBef>
                <a:spcPts val="0"/>
              </a:spcBef>
              <a:buFont typeface="Wingdings" panose="05000000000000000000" pitchFamily="2" charset="2"/>
              <a:buChar char="§"/>
              <a:defRPr sz="1600"/>
            </a:lvl3pPr>
            <a:lvl4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5pPr>
            <a:lvl6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6pPr>
            <a:lvl7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7pPr>
            <a:lvl8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8pPr>
            <a:lvl9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2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  <a:p>
            <a:pPr lvl="3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  <a:p>
            <a:pPr lvl="4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1624246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Inhaltsplatzhalter 13"/>
          <p:cNvSpPr>
            <a:spLocks noGrp="1"/>
          </p:cNvSpPr>
          <p:nvPr>
            <p:ph sz="quarter" idx="2" hasCustomPrompt="1"/>
            <p:custDataLst>
              <p:tags r:id="rId2"/>
            </p:custDataLst>
          </p:nvPr>
        </p:nvSpPr>
        <p:spPr>
          <a:xfrm>
            <a:off x="4788004" y="2124000"/>
            <a:ext cx="3527997" cy="262799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 marL="0" indent="0">
              <a:buFontTx/>
              <a:buNone/>
              <a:defRPr sz="2200"/>
            </a:lvl1pPr>
          </a:lstStyle>
          <a:p>
            <a:r>
              <a:rPr lang="de-DE" dirty="0" err="1" smtClean="0">
                <a:solidFill>
                  <a:srgbClr val="FFFFFF"/>
                </a:solidFill>
              </a:rPr>
              <a:t>Choose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icon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to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add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image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Inhaltsplatzhalter 14"/>
          <p:cNvSpPr>
            <a:spLocks noGrp="1"/>
          </p:cNvSpPr>
          <p:nvPr>
            <p:ph sz="quarter" idx="1" hasCustomPrompt="1"/>
            <p:custDataLst>
              <p:tags r:id="rId3"/>
            </p:custDataLst>
          </p:nvPr>
        </p:nvSpPr>
        <p:spPr>
          <a:xfrm>
            <a:off x="828003" y="2124000"/>
            <a:ext cx="3527997" cy="262799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 marL="0" indent="0">
              <a:buFontTx/>
              <a:buNone/>
              <a:defRPr sz="2200"/>
            </a:lvl1pPr>
          </a:lstStyle>
          <a:p>
            <a:r>
              <a:rPr lang="de-DE" dirty="0" err="1" smtClean="0">
                <a:solidFill>
                  <a:srgbClr val="FFFFFF"/>
                </a:solidFill>
              </a:rPr>
              <a:t>Choose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icon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to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add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image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828000"/>
            <a:ext cx="7488000" cy="51276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Click to add title</a:t>
            </a:r>
            <a:endParaRPr lang="de-DE" dirty="0"/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1368000"/>
            <a:ext cx="7488000" cy="37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28675" y="5004000"/>
            <a:ext cx="3528000" cy="1116000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spcBef>
                <a:spcPts val="0"/>
              </a:spcBef>
              <a:defRPr sz="1600" baseline="0"/>
            </a:lvl1pPr>
            <a:lvl2pPr marL="360000" indent="-180000">
              <a:spcBef>
                <a:spcPts val="0"/>
              </a:spcBef>
              <a:defRPr sz="1600"/>
            </a:lvl2pPr>
            <a:lvl3pPr marL="540000" indent="-180000">
              <a:spcBef>
                <a:spcPts val="0"/>
              </a:spcBef>
              <a:buFont typeface="Wingdings" panose="05000000000000000000" pitchFamily="2" charset="2"/>
              <a:buChar char="§"/>
              <a:defRPr sz="1600"/>
            </a:lvl3pPr>
            <a:lvl4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5pPr>
            <a:lvl6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6pPr>
            <a:lvl7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7pPr>
            <a:lvl8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8pPr>
            <a:lvl9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2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  <a:p>
            <a:pPr lvl="3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  <a:p>
            <a:pPr lvl="4"/>
            <a:endParaRPr lang="de-DE" sz="1600" dirty="0" smtClean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788000" y="5004000"/>
            <a:ext cx="3528000" cy="1116000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spcBef>
                <a:spcPts val="0"/>
              </a:spcBef>
              <a:defRPr sz="1600" baseline="0"/>
            </a:lvl1pPr>
            <a:lvl2pPr marL="360000" indent="-180000">
              <a:spcBef>
                <a:spcPts val="0"/>
              </a:spcBef>
              <a:defRPr sz="1600"/>
            </a:lvl2pPr>
            <a:lvl3pPr marL="540000" indent="-180000">
              <a:spcBef>
                <a:spcPts val="0"/>
              </a:spcBef>
              <a:buFont typeface="Wingdings" panose="05000000000000000000" pitchFamily="2" charset="2"/>
              <a:buChar char="§"/>
              <a:defRPr sz="1600"/>
            </a:lvl3pPr>
            <a:lvl4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5pPr>
            <a:lvl6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6pPr>
            <a:lvl7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7pPr>
            <a:lvl8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8pPr>
            <a:lvl9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2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  <a:p>
            <a:pPr lvl="3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  <a:p>
            <a:pPr lvl="4"/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60289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tx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9092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3478"/>
              </a:gs>
              <a:gs pos="100000">
                <a:srgbClr val="0089C4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081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0089C4"/>
              </a:gs>
              <a:gs pos="0">
                <a:srgbClr val="0089C4"/>
              </a:gs>
              <a:gs pos="100000">
                <a:srgbClr val="629FD5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3384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156570"/>
              </a:gs>
              <a:gs pos="100000">
                <a:srgbClr val="1E9D8B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2359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1E9D8B"/>
              </a:gs>
              <a:gs pos="0">
                <a:srgbClr val="1E9D8B"/>
              </a:gs>
              <a:gs pos="100000">
                <a:srgbClr val="4FB5AE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9816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C"/>
              </a:gs>
              <a:gs pos="100000">
                <a:srgbClr val="5B8F22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7841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0326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5B8F22"/>
              </a:gs>
              <a:gs pos="0">
                <a:srgbClr val="5B8F22"/>
              </a:gs>
              <a:gs pos="100000">
                <a:srgbClr val="A4B507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1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96172E"/>
              </a:gs>
              <a:gs pos="100000">
                <a:srgbClr val="CD202C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878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CD202C"/>
              </a:gs>
              <a:gs pos="0">
                <a:srgbClr val="CD202C"/>
              </a:gs>
              <a:gs pos="100000">
                <a:srgbClr val="EA8291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378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ar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631D76"/>
              </a:gs>
              <a:gs pos="100000">
                <a:srgbClr val="7D0063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8456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7D0063"/>
              </a:gs>
              <a:gs pos="0">
                <a:srgbClr val="7D0063"/>
              </a:gs>
              <a:gs pos="100000">
                <a:srgbClr val="A873A9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787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>
            <p:custDataLst>
              <p:tags r:id="rId1"/>
            </p:custDataLst>
          </p:nvPr>
        </p:nvSpPr>
        <p:spPr bwMode="auto">
          <a:xfrm>
            <a:off x="3" y="2"/>
            <a:ext cx="9144001" cy="6858001"/>
          </a:xfrm>
          <a:custGeom>
            <a:avLst/>
            <a:gdLst/>
            <a:ahLst/>
            <a:cxnLst/>
            <a:rect l="0" t="0" r="0" b="0"/>
            <a:pathLst>
              <a:path w="9144001" h="6858001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003478"/>
              </a:gs>
              <a:gs pos="100000">
                <a:srgbClr val="0089C4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463" y="2628011"/>
            <a:ext cx="1243076" cy="1601991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716000"/>
            <a:ext cx="9144000" cy="666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Thank you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9282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78851" y="6578600"/>
            <a:ext cx="317500" cy="1524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48179D-2D8D-4884-930F-A56D18115D70}" type="slidenum">
              <a:rPr lang="en-US" sz="2000" smtClean="0">
                <a:solidFill>
                  <a:srgbClr val="000000"/>
                </a:solidFill>
                <a:latin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E1432B7-0819-46E5-AB2B-D626FE22AE5D}" type="datetimeFigureOut">
              <a:rPr lang="en-US" smtClean="0"/>
              <a:pPr/>
              <a:t>7/10/2015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530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2117" y="1714500"/>
            <a:ext cx="4103687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14500"/>
            <a:ext cx="4103688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78851" y="6578600"/>
            <a:ext cx="317500" cy="1524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48179D-2D8D-4884-930F-A56D18115D70}" type="slidenum">
              <a:rPr lang="en-US" sz="2000" smtClean="0">
                <a:solidFill>
                  <a:srgbClr val="000000"/>
                </a:solidFill>
                <a:latin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77948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78851" y="6578600"/>
            <a:ext cx="317500" cy="1524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48179D-2D8D-4884-930F-A56D18115D70}" type="slidenum">
              <a:rPr lang="en-US" sz="2000" smtClean="0">
                <a:solidFill>
                  <a:srgbClr val="000000"/>
                </a:solidFill>
                <a:latin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0602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828000"/>
            <a:ext cx="7488000" cy="51276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Click to add title</a:t>
            </a:r>
            <a:endParaRPr lang="de-DE" dirty="0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1368000"/>
            <a:ext cx="7488000" cy="37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828673" y="2124000"/>
            <a:ext cx="7488000" cy="3960000"/>
          </a:xfrm>
          <a:prstGeom prst="rect">
            <a:avLst/>
          </a:prstGeom>
        </p:spPr>
        <p:txBody>
          <a:bodyPr lIns="0" tIns="0" rIns="0" bIns="0" spcCol="432000"/>
          <a:lstStyle>
            <a:lvl1pPr marL="216000" indent="-216000">
              <a:spcBef>
                <a:spcPts val="0"/>
              </a:spcBef>
              <a:defRPr sz="1800"/>
            </a:lvl1pPr>
            <a:lvl2pPr marL="432000" indent="-216000">
              <a:spcBef>
                <a:spcPts val="0"/>
              </a:spcBef>
              <a:defRPr sz="1800"/>
            </a:lvl2pPr>
            <a:lvl3pPr marL="648000" indent="-216000">
              <a:spcBef>
                <a:spcPts val="0"/>
              </a:spcBef>
              <a:buFont typeface="Wingdings" panose="05000000000000000000" pitchFamily="2" charset="2"/>
              <a:buChar char="§"/>
              <a:defRPr sz="1800"/>
            </a:lvl3pPr>
            <a:lvl4pPr marL="864000" indent="-216000">
              <a:spcBef>
                <a:spcPts val="0"/>
              </a:spcBef>
              <a:buFont typeface="Arial" panose="020B0604020202020204" pitchFamily="34" charset="0"/>
              <a:buChar char="•"/>
              <a:defRPr sz="1800"/>
            </a:lvl4pPr>
            <a:lvl5pPr marL="1080000" indent="-2286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5pPr>
            <a:lvl6pPr marL="1296000" indent="-2286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6pPr>
            <a:lvl7pPr marL="1512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7pPr>
            <a:lvl8pPr marL="1728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8pPr>
            <a:lvl9pPr marL="1944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501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0089C4"/>
              </a:gs>
              <a:gs pos="0">
                <a:srgbClr val="0089C4"/>
              </a:gs>
              <a:gs pos="100000">
                <a:srgbClr val="629FD5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5060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828000"/>
            <a:ext cx="7488000" cy="51276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Click to add title</a:t>
            </a:r>
            <a:endParaRPr lang="de-DE" dirty="0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1368000"/>
            <a:ext cx="7488000" cy="37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73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5476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2851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5267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0080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0089C4"/>
              </a:gs>
              <a:gs pos="0">
                <a:srgbClr val="0089C4"/>
              </a:gs>
              <a:gs pos="100000">
                <a:srgbClr val="629FD5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930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156570"/>
              </a:gs>
              <a:gs pos="100000">
                <a:srgbClr val="1E9D8B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9960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1E9D8B"/>
              </a:gs>
              <a:gs pos="0">
                <a:srgbClr val="1E9D8B"/>
              </a:gs>
              <a:gs pos="100000">
                <a:srgbClr val="4FB5AE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3952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C"/>
              </a:gs>
              <a:gs pos="100000">
                <a:srgbClr val="5B8F22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14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5B8F22"/>
              </a:gs>
              <a:gs pos="0">
                <a:srgbClr val="5B8F22"/>
              </a:gs>
              <a:gs pos="100000">
                <a:srgbClr val="A4B507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7554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156570"/>
              </a:gs>
              <a:gs pos="100000">
                <a:srgbClr val="1E9D8B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0746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96172E"/>
              </a:gs>
              <a:gs pos="100000">
                <a:srgbClr val="CD202C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6389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CD202C"/>
              </a:gs>
              <a:gs pos="0">
                <a:srgbClr val="CD202C"/>
              </a:gs>
              <a:gs pos="100000">
                <a:srgbClr val="EA8291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1263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631D76"/>
              </a:gs>
              <a:gs pos="100000">
                <a:srgbClr val="7D0063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7225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7D0063"/>
              </a:gs>
              <a:gs pos="0">
                <a:srgbClr val="7D0063"/>
              </a:gs>
              <a:gs pos="100000">
                <a:srgbClr val="A873A9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3038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828000"/>
            <a:ext cx="7488000" cy="51276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Click to add title</a:t>
            </a:r>
            <a:endParaRPr lang="de-DE" dirty="0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1368000"/>
            <a:ext cx="7488000" cy="37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828673" y="2124000"/>
            <a:ext cx="7488000" cy="3960000"/>
          </a:xfrm>
          <a:prstGeom prst="rect">
            <a:avLst/>
          </a:prstGeom>
        </p:spPr>
        <p:txBody>
          <a:bodyPr lIns="0" tIns="0" rIns="0" bIns="0" spcCol="432000"/>
          <a:lstStyle>
            <a:lvl1pPr marL="216000" indent="-216000">
              <a:spcBef>
                <a:spcPts val="0"/>
              </a:spcBef>
              <a:defRPr sz="1800"/>
            </a:lvl1pPr>
            <a:lvl2pPr marL="432000" indent="-216000">
              <a:spcBef>
                <a:spcPts val="0"/>
              </a:spcBef>
              <a:defRPr sz="1800"/>
            </a:lvl2pPr>
            <a:lvl3pPr marL="648000" indent="-216000">
              <a:spcBef>
                <a:spcPts val="0"/>
              </a:spcBef>
              <a:buFont typeface="Wingdings" panose="05000000000000000000" pitchFamily="2" charset="2"/>
              <a:buChar char="§"/>
              <a:defRPr sz="1800"/>
            </a:lvl3pPr>
            <a:lvl4pPr marL="864000" indent="-216000">
              <a:spcBef>
                <a:spcPts val="0"/>
              </a:spcBef>
              <a:buFont typeface="Arial" panose="020B0604020202020204" pitchFamily="34" charset="0"/>
              <a:buChar char="•"/>
              <a:defRPr sz="1800"/>
            </a:lvl4pPr>
            <a:lvl5pPr marL="1080000" indent="-2286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5pPr>
            <a:lvl6pPr marL="1296000" indent="-2286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6pPr>
            <a:lvl7pPr marL="1512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7pPr>
            <a:lvl8pPr marL="1728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8pPr>
            <a:lvl9pPr marL="1944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4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Inhaltsplatzhalter 6"/>
          <p:cNvSpPr>
            <a:spLocks noGrp="1"/>
          </p:cNvSpPr>
          <p:nvPr>
            <p:ph sz="half" idx="2" hasCustomPrompt="1"/>
            <p:custDataLst>
              <p:tags r:id="rId2"/>
            </p:custDataLst>
          </p:nvPr>
        </p:nvSpPr>
        <p:spPr>
          <a:xfrm>
            <a:off x="1" y="-1"/>
            <a:ext cx="3487293" cy="685800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de-DE" dirty="0" err="1" smtClean="0">
                <a:solidFill>
                  <a:srgbClr val="FFFFFF"/>
                </a:solidFill>
              </a:rPr>
              <a:t>Choose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icon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to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add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image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996000" y="828000"/>
            <a:ext cx="4320000" cy="5400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996000" y="1368000"/>
            <a:ext cx="4320000" cy="41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996000" y="2123999"/>
            <a:ext cx="4320000" cy="3960000"/>
          </a:xfrm>
          <a:prstGeom prst="rect">
            <a:avLst/>
          </a:prstGeom>
        </p:spPr>
        <p:txBody>
          <a:bodyPr/>
          <a:lstStyle>
            <a:lvl1pPr marL="216000" indent="-216000">
              <a:spcBef>
                <a:spcPts val="0"/>
              </a:spcBef>
              <a:defRPr sz="1800"/>
            </a:lvl1pPr>
            <a:lvl2pPr marL="432000" indent="-216000">
              <a:spcBef>
                <a:spcPts val="0"/>
              </a:spcBef>
              <a:defRPr sz="1800"/>
            </a:lvl2pPr>
            <a:lvl3pPr marL="648000" indent="-216000">
              <a:spcBef>
                <a:spcPts val="0"/>
              </a:spcBef>
              <a:buFont typeface="Wingdings" panose="05000000000000000000" pitchFamily="2" charset="2"/>
              <a:buChar char="§"/>
              <a:defRPr sz="1800"/>
            </a:lvl3pPr>
            <a:lvl4pPr marL="864000" indent="-216000">
              <a:spcBef>
                <a:spcPts val="0"/>
              </a:spcBef>
              <a:buFont typeface="Arial" panose="020B0604020202020204" pitchFamily="34" charset="0"/>
              <a:buChar char="•"/>
              <a:defRPr sz="1800"/>
            </a:lvl4pPr>
            <a:lvl5pPr marL="1080000" indent="-216000">
              <a:spcBef>
                <a:spcPts val="0"/>
              </a:spcBef>
              <a:buFont typeface="Calibri" panose="020F0502020204030204" pitchFamily="34" charset="0"/>
              <a:buChar char="─"/>
              <a:defRPr sz="1800"/>
            </a:lvl5pPr>
            <a:lvl6pPr marL="1296000" indent="-216000">
              <a:spcBef>
                <a:spcPts val="0"/>
              </a:spcBef>
              <a:buFont typeface="Calibri" panose="020F0502020204030204" pitchFamily="34" charset="0"/>
              <a:buChar char="─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078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Inhaltsplatzhalter 6"/>
          <p:cNvSpPr>
            <a:spLocks noGrp="1"/>
          </p:cNvSpPr>
          <p:nvPr>
            <p:ph sz="half" idx="2" hasCustomPrompt="1"/>
            <p:custDataLst>
              <p:tags r:id="rId2"/>
            </p:custDataLst>
          </p:nvPr>
        </p:nvSpPr>
        <p:spPr>
          <a:xfrm>
            <a:off x="3" y="2123999"/>
            <a:ext cx="5655945" cy="396000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de-DE" dirty="0" err="1" smtClean="0">
                <a:solidFill>
                  <a:srgbClr val="FFFFFF"/>
                </a:solidFill>
              </a:rPr>
              <a:t>Choose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icon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to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add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image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828000"/>
            <a:ext cx="7488000" cy="51276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Click to add title</a:t>
            </a:r>
            <a:endParaRPr lang="de-DE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1368000"/>
            <a:ext cx="7488000" cy="37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904000" y="2124000"/>
            <a:ext cx="2412000" cy="3960000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spcBef>
                <a:spcPts val="0"/>
              </a:spcBef>
              <a:defRPr sz="1600" baseline="0"/>
            </a:lvl1pPr>
            <a:lvl2pPr marL="360000" indent="-180000">
              <a:spcBef>
                <a:spcPts val="0"/>
              </a:spcBef>
              <a:defRPr sz="1600"/>
            </a:lvl2pPr>
            <a:lvl3pPr marL="540000" indent="-180000">
              <a:spcBef>
                <a:spcPts val="0"/>
              </a:spcBef>
              <a:buFont typeface="Wingdings" panose="05000000000000000000" pitchFamily="2" charset="2"/>
              <a:buChar char="§"/>
              <a:defRPr sz="1600"/>
            </a:lvl3pPr>
            <a:lvl4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5pPr>
            <a:lvl6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6pPr>
            <a:lvl7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7pPr>
            <a:lvl8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8pPr>
            <a:lvl9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2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  <a:p>
            <a:pPr lvl="3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  <a:p>
            <a:pPr lvl="4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337561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Inhaltsplatzhalter 13"/>
          <p:cNvSpPr>
            <a:spLocks noGrp="1"/>
          </p:cNvSpPr>
          <p:nvPr>
            <p:ph sz="quarter" idx="2" hasCustomPrompt="1"/>
            <p:custDataLst>
              <p:tags r:id="rId2"/>
            </p:custDataLst>
          </p:nvPr>
        </p:nvSpPr>
        <p:spPr>
          <a:xfrm>
            <a:off x="4788004" y="2124000"/>
            <a:ext cx="3527997" cy="262799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 marL="0" indent="0">
              <a:buFontTx/>
              <a:buNone/>
              <a:defRPr sz="2200"/>
            </a:lvl1pPr>
          </a:lstStyle>
          <a:p>
            <a:r>
              <a:rPr lang="de-DE" dirty="0" err="1" smtClean="0">
                <a:solidFill>
                  <a:srgbClr val="FFFFFF"/>
                </a:solidFill>
              </a:rPr>
              <a:t>Choose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icon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to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add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image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Inhaltsplatzhalter 14"/>
          <p:cNvSpPr>
            <a:spLocks noGrp="1"/>
          </p:cNvSpPr>
          <p:nvPr>
            <p:ph sz="quarter" idx="1" hasCustomPrompt="1"/>
            <p:custDataLst>
              <p:tags r:id="rId3"/>
            </p:custDataLst>
          </p:nvPr>
        </p:nvSpPr>
        <p:spPr>
          <a:xfrm>
            <a:off x="828003" y="2124000"/>
            <a:ext cx="3527997" cy="262799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/>
          <a:lstStyle>
            <a:lvl1pPr marL="0" indent="0">
              <a:buFontTx/>
              <a:buNone/>
              <a:defRPr sz="2200"/>
            </a:lvl1pPr>
          </a:lstStyle>
          <a:p>
            <a:r>
              <a:rPr lang="de-DE" dirty="0" err="1" smtClean="0">
                <a:solidFill>
                  <a:srgbClr val="FFFFFF"/>
                </a:solidFill>
              </a:rPr>
              <a:t>Choose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icon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to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add</a:t>
            </a:r>
            <a:r>
              <a:rPr lang="de-DE" dirty="0" smtClean="0">
                <a:solidFill>
                  <a:srgbClr val="FFFFFF"/>
                </a:solidFill>
              </a:rPr>
              <a:t> </a:t>
            </a:r>
            <a:r>
              <a:rPr lang="de-DE" dirty="0" err="1" smtClean="0">
                <a:solidFill>
                  <a:srgbClr val="FFFFFF"/>
                </a:solidFill>
              </a:rPr>
              <a:t>image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28000" y="828000"/>
            <a:ext cx="7488000" cy="51276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Click to add title</a:t>
            </a:r>
            <a:endParaRPr lang="de-DE" dirty="0"/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1368000"/>
            <a:ext cx="7488000" cy="37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28675" y="5004000"/>
            <a:ext cx="3528000" cy="1116000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spcBef>
                <a:spcPts val="0"/>
              </a:spcBef>
              <a:defRPr sz="1600" baseline="0"/>
            </a:lvl1pPr>
            <a:lvl2pPr marL="360000" indent="-180000">
              <a:spcBef>
                <a:spcPts val="0"/>
              </a:spcBef>
              <a:defRPr sz="1600"/>
            </a:lvl2pPr>
            <a:lvl3pPr marL="540000" indent="-180000">
              <a:spcBef>
                <a:spcPts val="0"/>
              </a:spcBef>
              <a:buFont typeface="Wingdings" panose="05000000000000000000" pitchFamily="2" charset="2"/>
              <a:buChar char="§"/>
              <a:defRPr sz="1600"/>
            </a:lvl3pPr>
            <a:lvl4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5pPr>
            <a:lvl6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6pPr>
            <a:lvl7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7pPr>
            <a:lvl8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8pPr>
            <a:lvl9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2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  <a:p>
            <a:pPr lvl="3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  <a:p>
            <a:pPr lvl="4"/>
            <a:endParaRPr lang="de-DE" sz="1600" dirty="0" smtClean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788000" y="5004000"/>
            <a:ext cx="3528000" cy="1116000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spcBef>
                <a:spcPts val="0"/>
              </a:spcBef>
              <a:defRPr sz="1600" baseline="0"/>
            </a:lvl1pPr>
            <a:lvl2pPr marL="360000" indent="-180000">
              <a:spcBef>
                <a:spcPts val="0"/>
              </a:spcBef>
              <a:defRPr sz="1600"/>
            </a:lvl2pPr>
            <a:lvl3pPr marL="540000" indent="-180000">
              <a:spcBef>
                <a:spcPts val="0"/>
              </a:spcBef>
              <a:buFont typeface="Wingdings" panose="05000000000000000000" pitchFamily="2" charset="2"/>
              <a:buChar char="§"/>
              <a:defRPr sz="1600"/>
            </a:lvl3pPr>
            <a:lvl4pPr marL="720000" indent="-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5pPr>
            <a:lvl6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6pPr>
            <a:lvl7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7pPr>
            <a:lvl8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8pPr>
            <a:lvl9pPr marL="360000" indent="-180000">
              <a:spcBef>
                <a:spcPts val="0"/>
              </a:spcBef>
              <a:buFont typeface="Calibri" panose="020F0502020204030204" pitchFamily="34" charset="0"/>
              <a:buChar char="─"/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2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  <a:p>
            <a:pPr lvl="3"/>
            <a:r>
              <a:rPr lang="de-DE" sz="1600" dirty="0" smtClean="0"/>
              <a:t>Click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add</a:t>
            </a:r>
            <a:r>
              <a:rPr lang="de-DE" sz="1600" dirty="0" smtClean="0"/>
              <a:t> </a:t>
            </a:r>
            <a:r>
              <a:rPr lang="de-DE" sz="1600" dirty="0" err="1" smtClean="0"/>
              <a:t>text</a:t>
            </a:r>
            <a:endParaRPr lang="de-DE" sz="1600" dirty="0" smtClean="0"/>
          </a:p>
          <a:p>
            <a:pPr lvl="4"/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1985344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tx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51849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3478"/>
              </a:gs>
              <a:gs pos="100000">
                <a:srgbClr val="0089C4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3357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1E9D8B"/>
              </a:gs>
              <a:gs pos="0">
                <a:srgbClr val="1E9D8B"/>
              </a:gs>
              <a:gs pos="100000">
                <a:srgbClr val="4FB5AE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7" y="6329934"/>
            <a:ext cx="1601979" cy="29464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07504" y="6237312"/>
            <a:ext cx="5760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460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</a:t>
            </a:r>
            <a:r>
              <a:rPr lang="de-DE" dirty="0" err="1" smtClean="0"/>
              <a:t>Author</a:t>
            </a:r>
            <a:endParaRPr lang="de-DE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28000" y="487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_Sector</a:t>
            </a:r>
            <a:endParaRPr lang="de-DE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5148000"/>
            <a:ext cx="4320000" cy="25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_</a:t>
            </a:r>
            <a:r>
              <a:rPr lang="en-US" sz="1600" dirty="0" smtClean="0">
                <a:solidFill>
                  <a:srgbClr val="FFFFFF"/>
                </a:solidFill>
                <a:latin typeface="+mn-lt"/>
              </a:rPr>
              <a:t>November 01, 2013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8387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0089C4"/>
              </a:gs>
              <a:gs pos="0">
                <a:srgbClr val="0089C4"/>
              </a:gs>
              <a:gs pos="100000">
                <a:srgbClr val="629FD5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0348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156570"/>
              </a:gs>
              <a:gs pos="100000">
                <a:srgbClr val="1E9D8B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807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1E9D8B"/>
              </a:gs>
              <a:gs pos="0">
                <a:srgbClr val="1E9D8B"/>
              </a:gs>
              <a:gs pos="100000">
                <a:srgbClr val="4FB5AE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8670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C"/>
              </a:gs>
              <a:gs pos="100000">
                <a:srgbClr val="5B8F22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2109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5B8F22"/>
              </a:gs>
              <a:gs pos="0">
                <a:srgbClr val="5B8F22"/>
              </a:gs>
              <a:gs pos="100000">
                <a:srgbClr val="A4B507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2740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96172E"/>
              </a:gs>
              <a:gs pos="100000">
                <a:srgbClr val="CD202C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7217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CD202C"/>
              </a:gs>
              <a:gs pos="0">
                <a:srgbClr val="CD202C"/>
              </a:gs>
              <a:gs pos="100000">
                <a:srgbClr val="EA8291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1879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ar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631D76"/>
              </a:gs>
              <a:gs pos="100000">
                <a:srgbClr val="7D0063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6816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0"/>
          <p:cNvSpPr/>
          <p:nvPr userDrawn="1">
            <p:custDataLst>
              <p:tags r:id="rId1"/>
            </p:custDataLst>
          </p:nvPr>
        </p:nvSpPr>
        <p:spPr bwMode="auto">
          <a:xfrm>
            <a:off x="233681" y="233680"/>
            <a:ext cx="8684843" cy="5636316"/>
          </a:xfrm>
          <a:custGeom>
            <a:avLst/>
            <a:gdLst>
              <a:gd name="connsiteX0" fmla="*/ 0 w 8684821"/>
              <a:gd name="connsiteY0" fmla="*/ 0 h 5636316"/>
              <a:gd name="connsiteX1" fmla="*/ 8684821 w 8684821"/>
              <a:gd name="connsiteY1" fmla="*/ 0 h 5636316"/>
              <a:gd name="connsiteX2" fmla="*/ 8684821 w 8684821"/>
              <a:gd name="connsiteY2" fmla="*/ 5636316 h 5636316"/>
              <a:gd name="connsiteX3" fmla="*/ 0 w 8684821"/>
              <a:gd name="connsiteY3" fmla="*/ 5636316 h 5636316"/>
              <a:gd name="connsiteX4" fmla="*/ 0 w 8684821"/>
              <a:gd name="connsiteY4" fmla="*/ 0 h 5636316"/>
              <a:gd name="connsiteX0" fmla="*/ 8684821 w 8684821"/>
              <a:gd name="connsiteY0" fmla="*/ 0 h 5636316"/>
              <a:gd name="connsiteX1" fmla="*/ 8684821 w 8684821"/>
              <a:gd name="connsiteY1" fmla="*/ 5636316 h 5636316"/>
              <a:gd name="connsiteX2" fmla="*/ 0 w 8684821"/>
              <a:gd name="connsiteY2" fmla="*/ 5636316 h 5636316"/>
              <a:gd name="connsiteX3" fmla="*/ 0 w 8684821"/>
              <a:gd name="connsiteY3" fmla="*/ 0 h 5636316"/>
              <a:gd name="connsiteX0" fmla="*/ 8684821 w 8684821"/>
              <a:gd name="connsiteY0" fmla="*/ 5636316 h 5636316"/>
              <a:gd name="connsiteX1" fmla="*/ 0 w 8684821"/>
              <a:gd name="connsiteY1" fmla="*/ 5636316 h 5636316"/>
              <a:gd name="connsiteX2" fmla="*/ 0 w 8684821"/>
              <a:gd name="connsiteY2" fmla="*/ 0 h 5636316"/>
              <a:gd name="connsiteX0" fmla="*/ 0 w 0"/>
              <a:gd name="connsiteY0" fmla="*/ 5636316 h 5636316"/>
              <a:gd name="connsiteX1" fmla="*/ 0 w 0"/>
              <a:gd name="connsiteY1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0" fmla="*/ 0 w 8684821"/>
              <a:gd name="connsiteY0" fmla="*/ 5636316 h 5636316"/>
              <a:gd name="connsiteX1" fmla="*/ 0 w 8684821"/>
              <a:gd name="connsiteY1" fmla="*/ 0 h 5636316"/>
              <a:gd name="connsiteX2" fmla="*/ 8684821 w 8684821"/>
              <a:gd name="connsiteY2" fmla="*/ 0 h 5636316"/>
              <a:gd name="connsiteX3" fmla="*/ 8684821 w 8684821"/>
              <a:gd name="connsiteY3" fmla="*/ 4412595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0" fmla="*/ 0 w 8684843"/>
              <a:gd name="connsiteY0" fmla="*/ 5636316 h 5636316"/>
              <a:gd name="connsiteX1" fmla="*/ 0 w 8684843"/>
              <a:gd name="connsiteY1" fmla="*/ 0 h 5636316"/>
              <a:gd name="connsiteX2" fmla="*/ 8684821 w 8684843"/>
              <a:gd name="connsiteY2" fmla="*/ 0 h 5636316"/>
              <a:gd name="connsiteX3" fmla="*/ 8684821 w 8684843"/>
              <a:gd name="connsiteY3" fmla="*/ 4412595 h 5636316"/>
              <a:gd name="connsiteX4" fmla="*/ 7086785 w 8684843"/>
              <a:gd name="connsiteY4" fmla="*/ 5636316 h 5636316"/>
              <a:gd name="connsiteX5" fmla="*/ 0 w 8684843"/>
              <a:gd name="connsiteY5" fmla="*/ 5636316 h 5636316"/>
              <a:gd name="connsiteX6" fmla="*/ 0 w 8684843"/>
              <a:gd name="connsiteY6" fmla="*/ 0 h 563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843" h="5636316">
                <a:moveTo>
                  <a:pt x="0" y="5636316"/>
                </a:moveTo>
                <a:lnTo>
                  <a:pt x="0" y="0"/>
                </a:lnTo>
                <a:lnTo>
                  <a:pt x="8684821" y="0"/>
                </a:lnTo>
                <a:lnTo>
                  <a:pt x="8684821" y="4412595"/>
                </a:lnTo>
                <a:cubicBezTo>
                  <a:pt x="8684821" y="4412595"/>
                  <a:pt x="8710016" y="5571530"/>
                  <a:pt x="7086785" y="5636316"/>
                </a:cubicBezTo>
                <a:lnTo>
                  <a:pt x="0" y="563631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8000">
                <a:srgbClr val="7D0063"/>
              </a:gs>
              <a:gs pos="0">
                <a:srgbClr val="7D0063"/>
              </a:gs>
              <a:gs pos="100000">
                <a:srgbClr val="A873A9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673" y="2052000"/>
            <a:ext cx="7488000" cy="16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28678" y="1368001"/>
            <a:ext cx="7488239" cy="4048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endParaRPr lang="de-DE" dirty="0"/>
          </a:p>
        </p:txBody>
      </p:sp>
      <p:pic>
        <p:nvPicPr>
          <p:cNvPr id="8" name="Picture 7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1938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>
            <p:custDataLst>
              <p:tags r:id="rId1"/>
            </p:custDataLst>
          </p:nvPr>
        </p:nvSpPr>
        <p:spPr bwMode="auto">
          <a:xfrm>
            <a:off x="3" y="2"/>
            <a:ext cx="9144001" cy="6858001"/>
          </a:xfrm>
          <a:custGeom>
            <a:avLst/>
            <a:gdLst/>
            <a:ahLst/>
            <a:cxnLst/>
            <a:rect l="0" t="0" r="0" b="0"/>
            <a:pathLst>
              <a:path w="9144001" h="6858001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003478"/>
              </a:gs>
              <a:gs pos="100000">
                <a:srgbClr val="0089C4"/>
              </a:gs>
            </a:gsLst>
            <a:lin ang="2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463" y="2628011"/>
            <a:ext cx="1243076" cy="1601991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716000"/>
            <a:ext cx="9144000" cy="666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Thank you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9436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36" Type="http://schemas.openxmlformats.org/officeDocument/2006/relationships/tags" Target="../tags/tag63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35" Type="http://schemas.openxmlformats.org/officeDocument/2006/relationships/tags" Target="../tags/tag6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3" Type="http://schemas.openxmlformats.org/officeDocument/2006/relationships/slideLayout" Target="../slideLayouts/slideLayout68.xml"/><Relationship Id="rId7" Type="http://schemas.openxmlformats.org/officeDocument/2006/relationships/tags" Target="../tags/tag12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tags" Target="../tags/tag126.xml"/><Relationship Id="rId11" Type="http://schemas.openxmlformats.org/officeDocument/2006/relationships/image" Target="../media/image7.gif"/><Relationship Id="rId5" Type="http://schemas.openxmlformats.org/officeDocument/2006/relationships/tags" Target="../tags/tag125.xml"/><Relationship Id="rId10" Type="http://schemas.openxmlformats.org/officeDocument/2006/relationships/tags" Target="../tags/tag130.xml"/><Relationship Id="rId4" Type="http://schemas.openxmlformats.org/officeDocument/2006/relationships/theme" Target="../theme/theme3.xml"/><Relationship Id="rId9" Type="http://schemas.openxmlformats.org/officeDocument/2006/relationships/tags" Target="../tags/tag1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34" Type="http://schemas.openxmlformats.org/officeDocument/2006/relationships/tags" Target="../tags/tag132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tags" Target="../tags/tag131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26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02.xml"/><Relationship Id="rId21" Type="http://schemas.openxmlformats.org/officeDocument/2006/relationships/slideLayout" Target="../slideLayouts/slideLayout120.xml"/><Relationship Id="rId34" Type="http://schemas.openxmlformats.org/officeDocument/2006/relationships/tags" Target="../tags/tag19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5" Type="http://schemas.openxmlformats.org/officeDocument/2006/relationships/slideLayout" Target="../slideLayouts/slideLayout124.xml"/><Relationship Id="rId33" Type="http://schemas.openxmlformats.org/officeDocument/2006/relationships/theme" Target="../theme/theme5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slideLayout" Target="../slideLayouts/slideLayout119.xml"/><Relationship Id="rId29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24" Type="http://schemas.openxmlformats.org/officeDocument/2006/relationships/slideLayout" Target="../slideLayouts/slideLayout123.xml"/><Relationship Id="rId32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23" Type="http://schemas.openxmlformats.org/officeDocument/2006/relationships/slideLayout" Target="../slideLayouts/slideLayout122.xml"/><Relationship Id="rId28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31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slideLayout" Target="../slideLayouts/slideLayout121.xml"/><Relationship Id="rId27" Type="http://schemas.openxmlformats.org/officeDocument/2006/relationships/slideLayout" Target="../slideLayouts/slideLayout126.xml"/><Relationship Id="rId30" Type="http://schemas.openxmlformats.org/officeDocument/2006/relationships/slideLayout" Target="../slideLayouts/slideLayout129.xml"/><Relationship Id="rId35" Type="http://schemas.openxmlformats.org/officeDocument/2006/relationships/tags" Target="../tags/tag19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18" Type="http://schemas.openxmlformats.org/officeDocument/2006/relationships/slideLayout" Target="../slideLayouts/slideLayout149.xml"/><Relationship Id="rId26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34.xml"/><Relationship Id="rId21" Type="http://schemas.openxmlformats.org/officeDocument/2006/relationships/slideLayout" Target="../slideLayouts/slideLayout152.xml"/><Relationship Id="rId34" Type="http://schemas.openxmlformats.org/officeDocument/2006/relationships/theme" Target="../theme/theme6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17" Type="http://schemas.openxmlformats.org/officeDocument/2006/relationships/slideLayout" Target="../slideLayouts/slideLayout148.xml"/><Relationship Id="rId25" Type="http://schemas.openxmlformats.org/officeDocument/2006/relationships/slideLayout" Target="../slideLayouts/slideLayout156.xml"/><Relationship Id="rId33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47.xml"/><Relationship Id="rId20" Type="http://schemas.openxmlformats.org/officeDocument/2006/relationships/slideLayout" Target="../slideLayouts/slideLayout151.xml"/><Relationship Id="rId29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24" Type="http://schemas.openxmlformats.org/officeDocument/2006/relationships/slideLayout" Target="../slideLayouts/slideLayout155.xml"/><Relationship Id="rId32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23" Type="http://schemas.openxmlformats.org/officeDocument/2006/relationships/slideLayout" Target="../slideLayouts/slideLayout154.xml"/><Relationship Id="rId28" Type="http://schemas.openxmlformats.org/officeDocument/2006/relationships/slideLayout" Target="../slideLayouts/slideLayout159.xml"/><Relationship Id="rId36" Type="http://schemas.openxmlformats.org/officeDocument/2006/relationships/tags" Target="../tags/tag255.xml"/><Relationship Id="rId10" Type="http://schemas.openxmlformats.org/officeDocument/2006/relationships/slideLayout" Target="../slideLayouts/slideLayout141.xml"/><Relationship Id="rId19" Type="http://schemas.openxmlformats.org/officeDocument/2006/relationships/slideLayout" Target="../slideLayouts/slideLayout150.xml"/><Relationship Id="rId31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Relationship Id="rId22" Type="http://schemas.openxmlformats.org/officeDocument/2006/relationships/slideLayout" Target="../slideLayouts/slideLayout153.xml"/><Relationship Id="rId27" Type="http://schemas.openxmlformats.org/officeDocument/2006/relationships/slideLayout" Target="../slideLayouts/slideLayout158.xml"/><Relationship Id="rId30" Type="http://schemas.openxmlformats.org/officeDocument/2006/relationships/slideLayout" Target="../slideLayouts/slideLayout161.xml"/><Relationship Id="rId35" Type="http://schemas.openxmlformats.org/officeDocument/2006/relationships/tags" Target="../tags/tag2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>
            <p:custDataLst>
              <p:tags r:id="rId34"/>
            </p:custDataLst>
          </p:nvPr>
        </p:nvSpPr>
        <p:spPr>
          <a:xfrm>
            <a:off x="828005" y="6502402"/>
            <a:ext cx="4536479" cy="13970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" name="TextBox 6"/>
          <p:cNvSpPr txBox="1">
            <a:spLocks/>
          </p:cNvSpPr>
          <p:nvPr>
            <p:custDataLst>
              <p:tags r:id="rId35"/>
            </p:custDataLst>
          </p:nvPr>
        </p:nvSpPr>
        <p:spPr>
          <a:xfrm>
            <a:off x="234949" y="6464301"/>
            <a:ext cx="508000" cy="18415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fld id="{AFB868B0-0EA7-468E-A823-2874C090DC2E}" type="slidenum">
              <a:rPr lang="de-DE" sz="900" smtClean="0">
                <a:solidFill>
                  <a:srgbClr val="000000"/>
                </a:solidFill>
              </a:rPr>
              <a:pPr/>
              <a:t>‹#›</a:t>
            </a:fld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47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  <p:sldLayoutId id="2147483729" r:id="rId28"/>
    <p:sldLayoutId id="2147483730" r:id="rId29"/>
    <p:sldLayoutId id="2147483731" r:id="rId30"/>
    <p:sldLayoutId id="2147483732" r:id="rId31"/>
    <p:sldLayoutId id="2147483734" r:id="rId3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>
            <p:custDataLst>
              <p:tags r:id="rId35"/>
            </p:custDataLst>
          </p:nvPr>
        </p:nvSpPr>
        <p:spPr>
          <a:xfrm>
            <a:off x="828005" y="6502402"/>
            <a:ext cx="4536479" cy="13970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" name="TextBox 6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234949" y="6464301"/>
            <a:ext cx="508000" cy="18415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fld id="{AFB868B0-0EA7-468E-A823-2874C090DC2E}" type="slidenum">
              <a:rPr lang="de-DE" sz="900" smtClean="0">
                <a:solidFill>
                  <a:srgbClr val="000000"/>
                </a:solidFill>
              </a:rPr>
              <a:pPr/>
              <a:t>‹#›</a:t>
            </a:fld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73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  <p:sldLayoutId id="2147483759" r:id="rId24"/>
    <p:sldLayoutId id="2147483760" r:id="rId25"/>
    <p:sldLayoutId id="2147483761" r:id="rId26"/>
    <p:sldLayoutId id="2147483762" r:id="rId27"/>
    <p:sldLayoutId id="2147483763" r:id="rId28"/>
    <p:sldLayoutId id="2147483764" r:id="rId29"/>
    <p:sldLayoutId id="2147483765" r:id="rId30"/>
    <p:sldLayoutId id="2147483766" r:id="rId31"/>
    <p:sldLayoutId id="2147483767" r:id="rId32"/>
    <p:sldLayoutId id="2147483768" r:id="rId3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 bwMode="auto">
          <a:xfrm>
            <a:off x="392116" y="565150"/>
            <a:ext cx="83597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title style</a:t>
            </a:r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body" idx="1"/>
            <p:custDataLst>
              <p:tags r:id="rId7"/>
            </p:custDataLst>
          </p:nvPr>
        </p:nvSpPr>
        <p:spPr bwMode="auto">
          <a:xfrm>
            <a:off x="392116" y="1714500"/>
            <a:ext cx="835977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extBox 3"/>
          <p:cNvSpPr txBox="1"/>
          <p:nvPr userDrawn="1">
            <p:custDataLst>
              <p:tags r:id="rId8"/>
            </p:custDataLst>
          </p:nvPr>
        </p:nvSpPr>
        <p:spPr>
          <a:xfrm>
            <a:off x="247650" y="6578600"/>
            <a:ext cx="1841500" cy="15240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b">
            <a:noAutofit/>
          </a:bodyPr>
          <a:lstStyle/>
          <a:p>
            <a:pPr fontAlgn="base"/>
            <a:endParaRPr lang="en-US" sz="1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800100" y="5715000"/>
            <a:ext cx="7543800" cy="304800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ctr"/>
          <a:lstStyle>
            <a:lvl1pPr algn="l">
              <a:spcBef>
                <a:spcPts val="0"/>
              </a:spcBef>
              <a:spcAft>
                <a:spcPts val="0"/>
              </a:spcAft>
              <a:defRPr sz="1900">
                <a:solidFill>
                  <a:srgbClr val="FFFFFF"/>
                </a:solidFill>
              </a:defRPr>
            </a:lvl1pPr>
          </a:lstStyle>
          <a:p>
            <a:pPr fontAlgn="base"/>
            <a:endParaRPr lang="en-US">
              <a:latin typeface="Arial"/>
            </a:endParaRPr>
          </a:p>
        </p:txBody>
      </p:sp>
      <p:pic>
        <p:nvPicPr>
          <p:cNvPr id="10" name="Picture 9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65" y="6425946"/>
            <a:ext cx="1080008" cy="198628"/>
          </a:xfrm>
          <a:prstGeom prst="rect">
            <a:avLst/>
          </a:prstGeom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246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0" i="0" u="none">
          <a:solidFill>
            <a:srgbClr val="000000"/>
          </a:solidFill>
          <a:latin typeface="Arial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9pPr>
    </p:titleStyle>
    <p:bodyStyle>
      <a:lvl1pPr marL="2540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lrTx/>
        <a:buSzPct val="100000"/>
        <a:buFontTx/>
        <a:buChar char="•"/>
        <a:defRPr sz="2000" b="0" i="0" u="none">
          <a:solidFill>
            <a:srgbClr val="000000"/>
          </a:solidFill>
          <a:latin typeface="Arial"/>
          <a:ea typeface="+mn-ea"/>
          <a:cs typeface="+mn-cs"/>
        </a:defRPr>
      </a:lvl1pPr>
      <a:lvl2pPr marL="7112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lrTx/>
        <a:buSzPct val="100000"/>
        <a:buFontTx/>
        <a:buChar char="–"/>
        <a:defRPr sz="2000" b="0" i="0" u="none">
          <a:solidFill>
            <a:srgbClr val="000000"/>
          </a:solidFill>
          <a:latin typeface="Arial"/>
        </a:defRPr>
      </a:lvl2pPr>
      <a:lvl3pPr marL="11684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lrTx/>
        <a:buSzPct val="100000"/>
        <a:buFontTx/>
        <a:buChar char="•"/>
        <a:defRPr sz="1800" b="0" i="0" u="none">
          <a:solidFill>
            <a:srgbClr val="000000"/>
          </a:solidFill>
          <a:latin typeface="Arial"/>
        </a:defRPr>
      </a:lvl3pPr>
      <a:lvl4pPr marL="16256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lrTx/>
        <a:buSzPct val="100000"/>
        <a:buFontTx/>
        <a:buChar char="–"/>
        <a:defRPr sz="1600" b="0" i="0" u="none">
          <a:solidFill>
            <a:srgbClr val="000000"/>
          </a:solidFill>
          <a:latin typeface="Arial"/>
        </a:defRPr>
      </a:lvl4pPr>
      <a:lvl5pPr marL="20828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lrTx/>
        <a:buSzPct val="100000"/>
        <a:buFontTx/>
        <a:buChar char="–"/>
        <a:defRPr sz="1600" b="0" i="0" u="none">
          <a:solidFill>
            <a:srgbClr val="000000"/>
          </a:solidFill>
          <a:latin typeface="Arial"/>
        </a:defRPr>
      </a:lvl5pPr>
      <a:lvl6pPr marL="2540000" indent="-254000" algn="l" rtl="0" fontAlgn="base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6pPr>
      <a:lvl7pPr marL="2997200" indent="-254000" algn="l" rtl="0" fontAlgn="base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7pPr>
      <a:lvl8pPr marL="3454400" indent="-254000" algn="l" rtl="0" fontAlgn="base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8pPr>
      <a:lvl9pPr marL="3911600" indent="-254000" algn="l" rtl="0" fontAlgn="base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828005" y="6502402"/>
            <a:ext cx="4536479" cy="13970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" name="TextBox 6"/>
          <p:cNvSpPr txBox="1">
            <a:spLocks/>
          </p:cNvSpPr>
          <p:nvPr>
            <p:custDataLst>
              <p:tags r:id="rId34"/>
            </p:custDataLst>
          </p:nvPr>
        </p:nvSpPr>
        <p:spPr>
          <a:xfrm>
            <a:off x="234949" y="6464301"/>
            <a:ext cx="508000" cy="18415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fld id="{AFB868B0-0EA7-468E-A823-2874C090DC2E}" type="slidenum">
              <a:rPr lang="de-DE" sz="900" smtClean="0">
                <a:solidFill>
                  <a:srgbClr val="000000"/>
                </a:solidFill>
              </a:rPr>
              <a:pPr/>
              <a:t>‹#›</a:t>
            </a:fld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9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  <p:sldLayoutId id="2147483881" r:id="rId18"/>
    <p:sldLayoutId id="2147483882" r:id="rId19"/>
    <p:sldLayoutId id="2147483883" r:id="rId20"/>
    <p:sldLayoutId id="2147483884" r:id="rId21"/>
    <p:sldLayoutId id="2147483885" r:id="rId22"/>
    <p:sldLayoutId id="2147483886" r:id="rId23"/>
    <p:sldLayoutId id="2147483887" r:id="rId24"/>
    <p:sldLayoutId id="2147483888" r:id="rId25"/>
    <p:sldLayoutId id="2147483889" r:id="rId26"/>
    <p:sldLayoutId id="2147483890" r:id="rId27"/>
    <p:sldLayoutId id="2147483891" r:id="rId28"/>
    <p:sldLayoutId id="2147483892" r:id="rId29"/>
    <p:sldLayoutId id="2147483893" r:id="rId30"/>
    <p:sldLayoutId id="2147483894" r:id="rId3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>
            <p:custDataLst>
              <p:tags r:id="rId34"/>
            </p:custDataLst>
          </p:nvPr>
        </p:nvSpPr>
        <p:spPr>
          <a:xfrm>
            <a:off x="828005" y="6502402"/>
            <a:ext cx="4536479" cy="13970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" name="TextBox 6"/>
          <p:cNvSpPr txBox="1">
            <a:spLocks/>
          </p:cNvSpPr>
          <p:nvPr>
            <p:custDataLst>
              <p:tags r:id="rId35"/>
            </p:custDataLst>
          </p:nvPr>
        </p:nvSpPr>
        <p:spPr>
          <a:xfrm>
            <a:off x="234949" y="6464301"/>
            <a:ext cx="508000" cy="18415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fld id="{AFB868B0-0EA7-468E-A823-2874C090DC2E}" type="slidenum">
              <a:rPr lang="de-DE" sz="900" smtClean="0">
                <a:solidFill>
                  <a:srgbClr val="000000"/>
                </a:solidFill>
              </a:rPr>
              <a:pPr/>
              <a:t>‹#›</a:t>
            </a:fld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  <p:sldLayoutId id="2147483913" r:id="rId17"/>
    <p:sldLayoutId id="2147483914" r:id="rId18"/>
    <p:sldLayoutId id="2147483915" r:id="rId19"/>
    <p:sldLayoutId id="2147483916" r:id="rId20"/>
    <p:sldLayoutId id="2147483917" r:id="rId21"/>
    <p:sldLayoutId id="2147483918" r:id="rId22"/>
    <p:sldLayoutId id="2147483919" r:id="rId23"/>
    <p:sldLayoutId id="2147483920" r:id="rId24"/>
    <p:sldLayoutId id="2147483921" r:id="rId25"/>
    <p:sldLayoutId id="2147483922" r:id="rId26"/>
    <p:sldLayoutId id="2147483923" r:id="rId27"/>
    <p:sldLayoutId id="2147483924" r:id="rId28"/>
    <p:sldLayoutId id="2147483925" r:id="rId29"/>
    <p:sldLayoutId id="2147483926" r:id="rId30"/>
    <p:sldLayoutId id="2147483927" r:id="rId31"/>
    <p:sldLayoutId id="2147483928" r:id="rId3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>
            <p:custDataLst>
              <p:tags r:id="rId35"/>
            </p:custDataLst>
          </p:nvPr>
        </p:nvSpPr>
        <p:spPr>
          <a:xfrm>
            <a:off x="828005" y="6502402"/>
            <a:ext cx="4536479" cy="13970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" name="TextBox 6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234949" y="6464301"/>
            <a:ext cx="508000" cy="184150"/>
          </a:xfrm>
          <a:prstGeom prst="rect">
            <a:avLst/>
          </a:prstGeom>
          <a:noFill/>
          <a:ln w="0"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>
            <a:noAutofit/>
          </a:bodyPr>
          <a:lstStyle/>
          <a:p>
            <a:fld id="{AFB868B0-0EA7-468E-A823-2874C090DC2E}" type="slidenum">
              <a:rPr lang="de-DE" sz="900" smtClean="0">
                <a:solidFill>
                  <a:srgbClr val="000000"/>
                </a:solidFill>
              </a:rPr>
              <a:pPr/>
              <a:t>‹#›</a:t>
            </a:fld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8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1" r:id="rId12"/>
    <p:sldLayoutId id="2147484182" r:id="rId13"/>
    <p:sldLayoutId id="2147484183" r:id="rId14"/>
    <p:sldLayoutId id="2147484184" r:id="rId15"/>
    <p:sldLayoutId id="2147484185" r:id="rId16"/>
    <p:sldLayoutId id="2147484186" r:id="rId17"/>
    <p:sldLayoutId id="2147484187" r:id="rId18"/>
    <p:sldLayoutId id="2147484188" r:id="rId19"/>
    <p:sldLayoutId id="2147484189" r:id="rId20"/>
    <p:sldLayoutId id="2147484190" r:id="rId21"/>
    <p:sldLayoutId id="2147484191" r:id="rId22"/>
    <p:sldLayoutId id="2147484192" r:id="rId23"/>
    <p:sldLayoutId id="2147484193" r:id="rId24"/>
    <p:sldLayoutId id="2147484194" r:id="rId25"/>
    <p:sldLayoutId id="2147484195" r:id="rId26"/>
    <p:sldLayoutId id="2147484196" r:id="rId27"/>
    <p:sldLayoutId id="2147484197" r:id="rId28"/>
    <p:sldLayoutId id="2147484198" r:id="rId29"/>
    <p:sldLayoutId id="2147484199" r:id="rId30"/>
    <p:sldLayoutId id="2147484200" r:id="rId31"/>
    <p:sldLayoutId id="2147484201" r:id="rId32"/>
    <p:sldLayoutId id="2147484202" r:id="rId3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+mj-lt"/>
              </a:rPr>
              <a:t>DoseWise Allura</a:t>
            </a:r>
            <a:br>
              <a:rPr lang="en-US" i="1" dirty="0" smtClean="0">
                <a:latin typeface="+mj-lt"/>
              </a:rPr>
            </a:br>
            <a:r>
              <a:rPr lang="en-US" sz="1800" i="1" dirty="0" smtClean="0">
                <a:solidFill>
                  <a:schemeClr val="accent2"/>
                </a:solidFill>
                <a:latin typeface="+mj-lt"/>
              </a:rPr>
              <a:t>Dose Management foundation</a:t>
            </a:r>
            <a:endParaRPr lang="en-US" sz="1800" i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Suite of dose control/awareness systems standard on ALL systems</a:t>
            </a:r>
          </a:p>
          <a:p>
            <a:r>
              <a:rPr lang="en-US" dirty="0" smtClean="0">
                <a:latin typeface="+mj-lt"/>
              </a:rPr>
              <a:t>ClarityIQ technology is in addition to DoseWise Allura foundation</a:t>
            </a:r>
            <a:endParaRPr lang="en-US" dirty="0"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789126"/>
            <a:ext cx="811231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3677" y="262289"/>
            <a:ext cx="8359775" cy="914400"/>
          </a:xfrm>
        </p:spPr>
        <p:txBody>
          <a:bodyPr/>
          <a:lstStyle/>
          <a:p>
            <a:r>
              <a:rPr lang="en-US" i="1" dirty="0" smtClean="0">
                <a:latin typeface="+mj-lt"/>
              </a:rPr>
              <a:t>DoseWise Allura</a:t>
            </a:r>
            <a:br>
              <a:rPr lang="en-US" i="1" dirty="0" smtClean="0">
                <a:latin typeface="+mj-lt"/>
              </a:rPr>
            </a:br>
            <a:r>
              <a:rPr lang="en-US" sz="1800" i="1" dirty="0" smtClean="0">
                <a:solidFill>
                  <a:schemeClr val="accent2"/>
                </a:solidFill>
                <a:latin typeface="+mj-lt"/>
              </a:rPr>
              <a:t>Dose Management foundation</a:t>
            </a:r>
            <a:endParaRPr lang="en-US" sz="1800" i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1988840"/>
            <a:ext cx="5611612" cy="320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23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3677" y="262289"/>
            <a:ext cx="8359775" cy="914400"/>
          </a:xfrm>
        </p:spPr>
        <p:txBody>
          <a:bodyPr/>
          <a:lstStyle/>
          <a:p>
            <a:r>
              <a:rPr lang="en-US" i="1" dirty="0" smtClean="0">
                <a:latin typeface="+mj-lt"/>
              </a:rPr>
              <a:t>DoseWise Allura</a:t>
            </a:r>
            <a:br>
              <a:rPr lang="en-US" i="1" dirty="0" smtClean="0">
                <a:latin typeface="+mj-lt"/>
              </a:rPr>
            </a:br>
            <a:r>
              <a:rPr lang="en-US" sz="1800" i="1" dirty="0" smtClean="0">
                <a:solidFill>
                  <a:schemeClr val="accent2"/>
                </a:solidFill>
                <a:latin typeface="+mj-lt"/>
              </a:rPr>
              <a:t>Dose Management foundation</a:t>
            </a:r>
            <a:endParaRPr lang="en-US" sz="1800" i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588" y="2060848"/>
            <a:ext cx="5773412" cy="32189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16" y="1211600"/>
            <a:ext cx="3086932" cy="17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29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3677" y="262289"/>
            <a:ext cx="8359775" cy="914400"/>
          </a:xfrm>
        </p:spPr>
        <p:txBody>
          <a:bodyPr/>
          <a:lstStyle/>
          <a:p>
            <a:r>
              <a:rPr lang="en-US" i="1" dirty="0" smtClean="0">
                <a:latin typeface="+mj-lt"/>
              </a:rPr>
              <a:t>DoseWise Allura</a:t>
            </a:r>
            <a:br>
              <a:rPr lang="en-US" i="1" dirty="0" smtClean="0">
                <a:latin typeface="+mj-lt"/>
              </a:rPr>
            </a:br>
            <a:r>
              <a:rPr lang="en-US" sz="1800" i="1" dirty="0" smtClean="0">
                <a:solidFill>
                  <a:schemeClr val="accent2"/>
                </a:solidFill>
                <a:latin typeface="+mj-lt"/>
              </a:rPr>
              <a:t>Dose Management foundation</a:t>
            </a:r>
            <a:endParaRPr lang="en-US" sz="1800" i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781" y="2060848"/>
            <a:ext cx="5761219" cy="35176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7" y="3012219"/>
            <a:ext cx="3114408" cy="17364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16" y="1211600"/>
            <a:ext cx="3086932" cy="17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109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FLineInfo1BlackG1S3"/>
  <p:tag name="SHAPECLASSPROTECTIONTYPE" val="6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TextFontColorLight;-2"/>
  <p:tag name="COLORSETCLASSNAME" val="ColorSet1"/>
  <p:tag name="MLI" val="1"/>
  <p:tag name="SHAPESETGROUPCLASSNAME" val="ShapeSetGroup2"/>
  <p:tag name="SHAPESETCLASSNAME" val="TITLETWOCONTENTTWOTEXT01"/>
  <p:tag name="COLORSETGROUPCLASSNAME" val="ColorSetGroupLight"/>
  <p:tag name="FONTSETGROUPCLASSNAME" val="FontSetGroup1"/>
  <p:tag name="SHAPECLASSNAME" val="ContentRightTopG3S3"/>
  <p:tag name="SHAPECLASSPROTECTIONTYPE" val="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TextFontColorLight;-2"/>
  <p:tag name="COLORSETCLASSNAME" val="ColorSet1"/>
  <p:tag name="MLI" val="1"/>
  <p:tag name="SHAPESETGROUPCLASSNAME" val="ShapeSetGroup2"/>
  <p:tag name="SHAPESETCLASSNAME" val="TITLETWOCONTENTTWOTEXT01"/>
  <p:tag name="COLORSETGROUPCLASSNAME" val="ColorSetGroupLight"/>
  <p:tag name="FONTSETGROUPCLASSNAME" val="FontSetGroup1"/>
  <p:tag name="SHAPECLASSNAME" val="ContentLeftTopG3S3"/>
  <p:tag name="SHAPECLASSPROTECTIONTYPE" val="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Img001RoundSingleCornerRectangl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End001Rectangl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ESLIDE01"/>
  <p:tag name="COLORSETGROUPCLASSNAME" val="ColorSetGroupLight"/>
  <p:tag name="FONTSETGROUPCLASSNAME" val="FontSetGroup1"/>
  <p:tag name="SHAPECLASSNAME" val="PhilipsShieldWihte"/>
  <p:tag name="SHAPECLASSFILE" val="PHSHIELDWIHTE2013$C.emf"/>
  <p:tag name="SHAPECLASSPROTECTIONTYPE" val="3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Topliner"/>
  <p:tag name="SHAPECLASSFILE" val="SHLBG2C$C.gif"/>
  <p:tag name="SHAPECLASSPROTECTIONTYPE" val="3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"/>
  <p:tag name="FONTSETCLASSNAME" val="FontSet1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TitleOnSlide"/>
  <p:tag name="SHAPECLASSPROTECTIONTYPE" val="0"/>
  <p:tag name="COLORS" val="-2;-2;-2;-2;SlideTitleFontColor;-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LargeTextBox"/>
  <p:tag name="SHAPECLASSPROTECTIONTYPE" val="0"/>
  <p:tag name="COLORS" val="-2;-2;-2;-2;SlideTextFontColor;-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AddInfoFont"/>
  <p:tag name="FONTSETCLASSNAME" val="FontSet1"/>
  <p:tag name="COLORS" val="-2;-2;-2;-2;SlideFooterFontColor;-2"/>
  <p:tag name="COLORSETCLASSNAME" val="ColorSet1"/>
  <p:tag name="SCRIPT" val="1"/>
  <p:tag name="FIELDS" val="ADDINFO;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AdditonalInformations"/>
  <p:tag name="SHAPECLASSPROTECTIONTYPE" val="4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FLineInfo1BlackG1S3"/>
  <p:tag name="SHAPECLASSPROTECTIONTYPE" val="6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Light;-2"/>
  <p:tag name="COLORSETCLASSNAME" val="ColorSet1"/>
  <p:tag name="SCRIPT" val="1"/>
  <p:tag name="MLI" val="1"/>
  <p:tag name="SHAPESETGROUPCLASSNAME" val="ShapeSetGroup2"/>
  <p:tag name="SHAPESETCLASSNAME" val="COLORSLIDE01"/>
  <p:tag name="COLORSETGROUPCLASSNAME" val="ColorSetGroupLight"/>
  <p:tag name="FONTSETGROUPCLASSNAME" val="FontSetGroup1"/>
  <p:tag name="SHAPECLASSNAME" val="PageNoWhiteG1S3"/>
  <p:tag name="SHAPECLASSPROTECTIONTYPE" val="4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Img001RoundSingleCornerRectangl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Img001RoundSingleCornerRectangl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Img001RoundSingleCornerRectang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Img001RoundSingleCornerRectangl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TextFontColorLight;-2"/>
  <p:tag name="COLORSETCLASSNAME" val="ColorSet1"/>
  <p:tag name="MLI" val="1"/>
  <p:tag name="SHAPESETGROUPCLASSNAME" val="ShapeSetGroup2"/>
  <p:tag name="SHAPESETCLASSNAME" val="CONTENTTITLETEXT01"/>
  <p:tag name="COLORSETGROUPCLASSNAME" val="ColorSetGroupLight"/>
  <p:tag name="FONTSETGROUPCLASSNAME" val="FontSetGroup1"/>
  <p:tag name="SHAPECLASSNAME" val="ContentSmalLeftG3S1"/>
  <p:tag name="SHAPECLASSPROTECTIONTYPE" val="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TextFontColorLight;-2"/>
  <p:tag name="COLORSETCLASSNAME" val="ColorSet1"/>
  <p:tag name="MLI" val="1"/>
  <p:tag name="SHAPESETGROUPCLASSNAME" val="ShapeSetGroup2"/>
  <p:tag name="SHAPESETCLASSNAME" val="TITLEBIGCONTENTTEXT01"/>
  <p:tag name="COLORSETGROUPCLASSNAME" val="ColorSetGroupLight"/>
  <p:tag name="FONTSETGROUPCLASSNAME" val="FontSetGroup1"/>
  <p:tag name="SHAPECLASSNAME" val="ContentBigRightG3S4"/>
  <p:tag name="SHAPECLASSPROTECTIONTYPE" val="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TextFontColorLight;-2"/>
  <p:tag name="COLORSETCLASSNAME" val="ColorSet1"/>
  <p:tag name="MLI" val="1"/>
  <p:tag name="SHAPESETGROUPCLASSNAME" val="ShapeSetGroup2"/>
  <p:tag name="SHAPESETCLASSNAME" val="TITLETWOCONTENTTWOTEXT01"/>
  <p:tag name="COLORSETGROUPCLASSNAME" val="ColorSetGroupLight"/>
  <p:tag name="FONTSETGROUPCLASSNAME" val="FontSetGroup1"/>
  <p:tag name="SHAPECLASSNAME" val="ContentRightTopG3S3"/>
  <p:tag name="SHAPECLASSPROTECTIONTYPE" val="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TextFontColorLight;-2"/>
  <p:tag name="COLORSETCLASSNAME" val="ColorSet1"/>
  <p:tag name="MLI" val="1"/>
  <p:tag name="SHAPESETGROUPCLASSNAME" val="ShapeSetGroup2"/>
  <p:tag name="SHAPESETCLASSNAME" val="TITLETWOCONTENTTWOTEXT01"/>
  <p:tag name="COLORSETGROUPCLASSNAME" val="ColorSetGroupLight"/>
  <p:tag name="FONTSETGROUPCLASSNAME" val="FontSetGroup1"/>
  <p:tag name="SHAPECLASSNAME" val="ContentLeftTopG3S3"/>
  <p:tag name="SHAPECLASSPROTECTIONTYPE" val="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End001Rectangl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ESLIDE01"/>
  <p:tag name="COLORSETGROUPCLASSNAME" val="ColorSetGroupLight"/>
  <p:tag name="FONTSETGROUPCLASSNAME" val="FontSetGroup1"/>
  <p:tag name="SHAPECLASSNAME" val="PhilipsShieldWihte"/>
  <p:tag name="SHAPECLASSFILE" val="PHSHIELDWIHTE2013$C.emf"/>
  <p:tag name="SHAPECLASSPROTECTIONTYPE" val="3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FLineInfo1BlackG1S3"/>
  <p:tag name="SHAPECLASSPROTECTIONTYPE" val="6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Light;-2"/>
  <p:tag name="COLORSETCLASSNAME" val="ColorSet1"/>
  <p:tag name="SCRIPT" val="1"/>
  <p:tag name="MLI" val="1"/>
  <p:tag name="SHAPESETGROUPCLASSNAME" val="ShapeSetGroup2"/>
  <p:tag name="SHAPESETCLASSNAME" val="COLORSLIDE01"/>
  <p:tag name="COLORSETGROUPCLASSNAME" val="ColorSetGroupLight"/>
  <p:tag name="FONTSETGROUPCLASSNAME" val="FontSetGroup1"/>
  <p:tag name="SHAPECLASSNAME" val="PageNoWhiteG1S3"/>
  <p:tag name="SHAPECLASSPROTECTIONTYPE" val="47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Img001RoundSingleCornerRectangl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Img001RoundSingleCornerRectangl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Light;-2"/>
  <p:tag name="COLORSETCLASSNAME" val="ColorSet1"/>
  <p:tag name="SCRIPT" val="1"/>
  <p:tag name="MLI" val="1"/>
  <p:tag name="SHAPESETGROUPCLASSNAME" val="ShapeSetGroup2"/>
  <p:tag name="SHAPESETCLASSNAME" val="COLORSLIDE01"/>
  <p:tag name="COLORSETGROUPCLASSNAME" val="ColorSetGroupLight"/>
  <p:tag name="FONTSETGROUPCLASSNAME" val="FontSetGroup1"/>
  <p:tag name="SHAPECLASSNAME" val="PageNoWhiteG1S3"/>
  <p:tag name="SHAPECLASSPROTECTIONTYPE" val="4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Img001RoundSingleCornerRectangl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Img001RoundSingleCornerRectangl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TextFontColorLight;-2"/>
  <p:tag name="COLORSETCLASSNAME" val="ColorSet1"/>
  <p:tag name="MLI" val="1"/>
  <p:tag name="SHAPESETGROUPCLASSNAME" val="ShapeSetGroup2"/>
  <p:tag name="SHAPESETCLASSNAME" val="CONTENTTITLETEXT01"/>
  <p:tag name="COLORSETGROUPCLASSNAME" val="ColorSetGroupLight"/>
  <p:tag name="FONTSETGROUPCLASSNAME" val="FontSetGroup1"/>
  <p:tag name="SHAPECLASSNAME" val="ContentSmalLeftG3S1"/>
  <p:tag name="SHAPECLASSPROTECTIONTYPE" val="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TextFontColorLight;-2"/>
  <p:tag name="COLORSETCLASSNAME" val="ColorSet1"/>
  <p:tag name="MLI" val="1"/>
  <p:tag name="SHAPESETGROUPCLASSNAME" val="ShapeSetGroup2"/>
  <p:tag name="SHAPESETCLASSNAME" val="TITLEBIGCONTENTTEXT01"/>
  <p:tag name="COLORSETGROUPCLASSNAME" val="ColorSetGroupLight"/>
  <p:tag name="FONTSETGROUPCLASSNAME" val="FontSetGroup1"/>
  <p:tag name="SHAPECLASSNAME" val="ContentBigRightG3S4"/>
  <p:tag name="SHAPECLASSPROTECTIONTYPE" val="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TextFontColorLight;-2"/>
  <p:tag name="COLORSETCLASSNAME" val="ColorSet1"/>
  <p:tag name="MLI" val="1"/>
  <p:tag name="SHAPESETGROUPCLASSNAME" val="ShapeSetGroup2"/>
  <p:tag name="SHAPESETCLASSNAME" val="TITLETWOCONTENTTWOTEXT01"/>
  <p:tag name="COLORSETGROUPCLASSNAME" val="ColorSetGroupLight"/>
  <p:tag name="FONTSETGROUPCLASSNAME" val="FontSetGroup1"/>
  <p:tag name="SHAPECLASSNAME" val="ContentRightTopG3S3"/>
  <p:tag name="SHAPECLASSPROTECTIONTYPE" val="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TextFontColorLight;-2"/>
  <p:tag name="COLORSETCLASSNAME" val="ColorSet1"/>
  <p:tag name="MLI" val="1"/>
  <p:tag name="SHAPESETGROUPCLASSNAME" val="ShapeSetGroup2"/>
  <p:tag name="SHAPESETCLASSNAME" val="TITLETWOCONTENTTWOTEXT01"/>
  <p:tag name="COLORSETGROUPCLASSNAME" val="ColorSetGroupLight"/>
  <p:tag name="FONTSETGROUPCLASSNAME" val="FontSetGroup1"/>
  <p:tag name="SHAPECLASSNAME" val="ContentLeftTopG3S3"/>
  <p:tag name="SHAPECLASSPROTECTIONTYPE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End001Rectangl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ESLIDE01"/>
  <p:tag name="COLORSETGROUPCLASSNAME" val="ColorSetGroupLight"/>
  <p:tag name="FONTSETGROUPCLASSNAME" val="FontSetGroup1"/>
  <p:tag name="SHAPECLASSNAME" val="PhilipsShieldWihte"/>
  <p:tag name="SHAPECLASSFILE" val="PHSHIELDWIHTE2013$C.emf"/>
  <p:tag name="SHAPECLASSPROTECTIONTYPE" val="3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FLineInfo1BlackG1S3"/>
  <p:tag name="SHAPECLASSPROTECTIONTYPE" val="6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Light;-2"/>
  <p:tag name="COLORSETCLASSNAME" val="ColorSet1"/>
  <p:tag name="SCRIPT" val="1"/>
  <p:tag name="MLI" val="1"/>
  <p:tag name="SHAPESETGROUPCLASSNAME" val="ShapeSetGroup2"/>
  <p:tag name="SHAPESETCLASSNAME" val="COLORSLIDE01"/>
  <p:tag name="COLORSETGROUPCLASSNAME" val="ColorSetGroupLight"/>
  <p:tag name="FONTSETGROUPCLASSNAME" val="FontSetGroup1"/>
  <p:tag name="SHAPECLASSNAME" val="PageNoWhiteG1S3"/>
  <p:tag name="SHAPECLASSPROTECTIONTYPE" val="47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Img001RoundSingleCornerRectangl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Img001RoundSingleCornerRectangl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Img001RoundSingleCornerRectangl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Img001RoundSingleCornerRectangl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TextFontColorLight;-2"/>
  <p:tag name="COLORSETCLASSNAME" val="ColorSet1"/>
  <p:tag name="MLI" val="1"/>
  <p:tag name="SHAPESETGROUPCLASSNAME" val="ShapeSetGroup2"/>
  <p:tag name="SHAPESETCLASSNAME" val="CONTENTTITLETEXT01"/>
  <p:tag name="COLORSETGROUPCLASSNAME" val="ColorSetGroupLight"/>
  <p:tag name="FONTSETGROUPCLASSNAME" val="FontSetGroup1"/>
  <p:tag name="SHAPECLASSNAME" val="ContentSmalLeftG3S1"/>
  <p:tag name="SHAPECLASSPROTECTIONTYPE" val="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TextFontColorLight;-2"/>
  <p:tag name="COLORSETCLASSNAME" val="ColorSet1"/>
  <p:tag name="MLI" val="1"/>
  <p:tag name="SHAPESETGROUPCLASSNAME" val="ShapeSetGroup2"/>
  <p:tag name="SHAPESETCLASSNAME" val="TITLEBIGCONTENTTEXT01"/>
  <p:tag name="COLORSETGROUPCLASSNAME" val="ColorSetGroupLight"/>
  <p:tag name="FONTSETGROUPCLASSNAME" val="FontSetGroup1"/>
  <p:tag name="SHAPECLASSNAME" val="ContentBigRightG3S4"/>
  <p:tag name="SHAPECLASSPROTECTIONTYPE" val="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TextFontColorLight;-2"/>
  <p:tag name="COLORSETCLASSNAME" val="ColorSet1"/>
  <p:tag name="MLI" val="1"/>
  <p:tag name="SHAPESETGROUPCLASSNAME" val="ShapeSetGroup2"/>
  <p:tag name="SHAPESETCLASSNAME" val="TITLETWOCONTENTTWOTEXT01"/>
  <p:tag name="COLORSETGROUPCLASSNAME" val="ColorSetGroupLight"/>
  <p:tag name="FONTSETGROUPCLASSNAME" val="FontSetGroup1"/>
  <p:tag name="SHAPECLASSNAME" val="ContentRightTopG3S3"/>
  <p:tag name="SHAPECLASSPROTECTIONTYPE" val="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TextFontColorLight;-2"/>
  <p:tag name="COLORSETCLASSNAME" val="ColorSet1"/>
  <p:tag name="MLI" val="1"/>
  <p:tag name="SHAPESETGROUPCLASSNAME" val="ShapeSetGroup2"/>
  <p:tag name="SHAPESETCLASSNAME" val="TITLETWOCONTENTTWOTEXT01"/>
  <p:tag name="COLORSETGROUPCLASSNAME" val="ColorSetGroupLight"/>
  <p:tag name="FONTSETGROUPCLASSNAME" val="FontSetGroup1"/>
  <p:tag name="SHAPECLASSNAME" val="ContentLeftTopG3S3"/>
  <p:tag name="SHAPECLASSPROTECTIONTYPE" val="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End001Rectangl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ESLIDE01"/>
  <p:tag name="COLORSETGROUPCLASSNAME" val="ColorSetGroupLight"/>
  <p:tag name="FONTSETGROUPCLASSNAME" val="FontSetGroup1"/>
  <p:tag name="SHAPECLASSNAME" val="PhilipsShieldWihte"/>
  <p:tag name="SHAPECLASSFILE" val="PHSHIELDWIHTE2013$C.emf"/>
  <p:tag name="SHAPECLASSPROTECTIONTYPE" val="3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TextFontColorLight;-2"/>
  <p:tag name="COLORSETCLASSNAME" val="ColorSet1"/>
  <p:tag name="MLI" val="1"/>
  <p:tag name="SHAPESETGROUPCLASSNAME" val="ShapeSetGroup2"/>
  <p:tag name="SHAPESETCLASSNAME" val="CONTENTTITLETEXT01"/>
  <p:tag name="COLORSETGROUPCLASSNAME" val="ColorSetGroupLight"/>
  <p:tag name="FONTSETGROUPCLASSNAME" val="FontSetGroup1"/>
  <p:tag name="SHAPECLASSNAME" val="ContentSmalLeftG3S1"/>
  <p:tag name="SHAPECLASSPROTECTIONTYPE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TextFontColorLight;-2"/>
  <p:tag name="COLORSETCLASSNAME" val="ColorSet1"/>
  <p:tag name="MLI" val="1"/>
  <p:tag name="SHAPESETGROUPCLASSNAME" val="ShapeSetGroup2"/>
  <p:tag name="SHAPESETCLASSNAME" val="TITLEBIGCONTENTTEXT01"/>
  <p:tag name="COLORSETGROUPCLASSNAME" val="ColorSetGroupLight"/>
  <p:tag name="FONTSETGROUPCLASSNAME" val="FontSetGroup1"/>
  <p:tag name="SHAPECLASSNAME" val="ContentBigRightG3S4"/>
  <p:tag name="SHAPECLASSPROTECTIONTYPE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TextFontColorLight;-2"/>
  <p:tag name="COLORSETCLASSNAME" val="ColorSet1"/>
  <p:tag name="MLI" val="1"/>
  <p:tag name="SHAPESETGROUPCLASSNAME" val="ShapeSetGroup2"/>
  <p:tag name="SHAPESETCLASSNAME" val="TITLETWOCONTENTTWOTEXT01"/>
  <p:tag name="COLORSETGROUPCLASSNAME" val="ColorSetGroupLight"/>
  <p:tag name="FONTSETGROUPCLASSNAME" val="FontSetGroup1"/>
  <p:tag name="SHAPECLASSNAME" val="ContentRightTopG3S3"/>
  <p:tag name="SHAPECLASSPROTECTIONTYPE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TextFontColorLight;-2"/>
  <p:tag name="COLORSETCLASSNAME" val="ColorSet1"/>
  <p:tag name="MLI" val="1"/>
  <p:tag name="SHAPESETGROUPCLASSNAME" val="ShapeSetGroup2"/>
  <p:tag name="SHAPESETCLASSNAME" val="TITLETWOCONTENTTWOTEXT01"/>
  <p:tag name="COLORSETGROUPCLASSNAME" val="ColorSetGroupLight"/>
  <p:tag name="FONTSETGROUPCLASSNAME" val="FontSetGroup1"/>
  <p:tag name="SHAPECLASSNAME" val="ContentLeftTopG3S3"/>
  <p:tag name="SHAPECLASSPROTECTIONTYPE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Img001RoundSingleCornerRectang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End001Rectangl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ESLIDE01"/>
  <p:tag name="COLORSETGROUPCLASSNAME" val="ColorSetGroupLight"/>
  <p:tag name="FONTSETGROUPCLASSNAME" val="FontSetGroup1"/>
  <p:tag name="SHAPECLASSNAME" val="PhilipsShieldWihte"/>
  <p:tag name="SHAPECLASSFILE" val="PHSHIELDWIHTE2013$C.emf"/>
  <p:tag name="SHAPECLASSPROTECTIONTYPE" val="3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C"/>
  <p:tag name="FONTSETCLASSNAME" val="FontSet1"/>
  <p:tag name="COLORS" val="-2;-2;-2;-2;SlideFooterFontColorDark;-2"/>
  <p:tag name="COLORSETCLASSNAME" val="ColorSet1"/>
  <p:tag name="SCRIPT" val="1"/>
  <p:tag name="FIELDS" val="DATE;DIVISION;ADDINFO;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FLineInfo1BlackG1S3"/>
  <p:tag name="SHAPECLASSPROTECTIONTYPE" val="6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C"/>
  <p:tag name="FONTSETCLASSNAME" val="FontSet1"/>
  <p:tag name="COLORS" val="-2;-2;-2;-2;SlidePageNoFontColorLight;-2"/>
  <p:tag name="COLORSETCLASSNAME" val="ColorSet1"/>
  <p:tag name="SCRIPT" val="1"/>
  <p:tag name="MLI" val="1"/>
  <p:tag name="SHAPESETGROUPCLASSNAME" val="ShapeSetGroup2"/>
  <p:tag name="SHAPESETCLASSNAME" val="COLORSLIDE01"/>
  <p:tag name="COLORSETGROUPCLASSNAME" val="ColorSetGroupLight"/>
  <p:tag name="FONTSETGROUPCLASSNAME" val="FontSetGroup1"/>
  <p:tag name="SHAPECLASSNAME" val="PageNoWhiteG1S3"/>
  <p:tag name="SHAPECLASSPROTECTIONTYPE" val="4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Img001RoundSingleCornerRectangl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Img001RoundSingleCornerRectangl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Img001RoundSingleCornerRectangl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Img001RoundSingleCornerRectangl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Img001RoundSingleCornerRectangl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Img001RoundSingleCornerRectangl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CLASSNAME" val="CustFormCol001RoundSingleCornerRectangle"/>
  <p:tag name="COLORSETCLASSNAME" val="ColorSet1"/>
  <p:tag name="COLORS" val="-1;Scheme9;-2;-2;-1;-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IMAGETEXT01"/>
  <p:tag name="COLORSETGROUPCLASSNAME" val="ColorSetGroupLight"/>
  <p:tag name="FONTSETGROUPCLASSNAME" val="FontSetGroup1"/>
  <p:tag name="SHAPECLASSNAME" val="PhilipsLogoTitle"/>
  <p:tag name="SHAPECLASSFILE" val="PHGMCWORDMARK2008$C.emf"/>
  <p:tag name="SHAPECLASSPROTECTIONTYPE" val="3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TextFontColorLight;-2"/>
  <p:tag name="COLORSETCLASSNAME" val="ColorSet1"/>
  <p:tag name="MLI" val="1"/>
  <p:tag name="SHAPESETGROUPCLASSNAME" val="ShapeSetGroup2"/>
  <p:tag name="SHAPESETCLASSNAME" val="CONTENTTITLETEXT01"/>
  <p:tag name="COLORSETGROUPCLASSNAME" val="ColorSetGroupLight"/>
  <p:tag name="FONTSETGROUPCLASSNAME" val="FontSetGroup1"/>
  <p:tag name="SHAPECLASSNAME" val="ContentSmalLeftG3S1"/>
  <p:tag name="SHAPECLASSPROTECTIONTYPE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SlideTextFontColorLight;-2"/>
  <p:tag name="COLORSETCLASSNAME" val="ColorSet1"/>
  <p:tag name="MLI" val="1"/>
  <p:tag name="SHAPESETGROUPCLASSNAME" val="ShapeSetGroup2"/>
  <p:tag name="SHAPESETCLASSNAME" val="TITLEBIGCONTENTTEXT01"/>
  <p:tag name="COLORSETGROUPCLASSNAME" val="ColorSetGroupLight"/>
  <p:tag name="FONTSETGROUPCLASSNAME" val="FontSetGroup1"/>
  <p:tag name="SHAPECLASSNAME" val="ContentBigRightG3S4"/>
  <p:tag name="SHAPECLASSPROTECTIONTYPE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FORMCOLORTEXT01"/>
  <p:tag name="COLORSETGROUPCLASSNAME" val="ColorSetGroupLight"/>
  <p:tag name="FONTSETGROUPCLASSNAME" val="FontSetGroup1"/>
  <p:tag name="SHAPECLASSNAME" val="PhilipsLogoSlide"/>
  <p:tag name="SHAPECLASSFILE" val="PHGMCWORDMARK2008$C.emf"/>
  <p:tag name="SHAPECLASSPROTECTIONTYPE" val="31"/>
</p:tagLst>
</file>

<file path=ppt/theme/theme1.xml><?xml version="1.0" encoding="utf-8"?>
<a:theme xmlns:a="http://schemas.openxmlformats.org/drawingml/2006/main" name="2_Philips_presentation_template_Nov13">
  <a:themeElements>
    <a:clrScheme name="PhCST">
      <a:dk1>
        <a:srgbClr val="000000"/>
      </a:dk1>
      <a:lt1>
        <a:srgbClr val="FFFFFF"/>
      </a:lt1>
      <a:dk2>
        <a:srgbClr val="000000"/>
      </a:dk2>
      <a:lt2>
        <a:srgbClr val="CCCEDB"/>
      </a:lt2>
      <a:accent1>
        <a:srgbClr val="0089C4"/>
      </a:accent1>
      <a:accent2>
        <a:srgbClr val="1E9D8B"/>
      </a:accent2>
      <a:accent3>
        <a:srgbClr val="5B8F22"/>
      </a:accent3>
      <a:accent4>
        <a:srgbClr val="E98300"/>
      </a:accent4>
      <a:accent5>
        <a:srgbClr val="CD202C"/>
      </a:accent5>
      <a:accent6>
        <a:srgbClr val="7D0063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EA1B2"/>
        </a:lt2>
        <a:accent1>
          <a:srgbClr val="91C7FF"/>
        </a:accent1>
        <a:accent2>
          <a:srgbClr val="00A7BC"/>
        </a:accent2>
        <a:accent3>
          <a:srgbClr val="FFFFFF"/>
        </a:accent3>
        <a:accent4>
          <a:srgbClr val="000000"/>
        </a:accent4>
        <a:accent5>
          <a:srgbClr val="C7E0FF"/>
        </a:accent5>
        <a:accent6>
          <a:srgbClr val="0097AA"/>
        </a:accent6>
        <a:hlink>
          <a:srgbClr val="F58F08"/>
        </a:hlink>
        <a:folHlink>
          <a:srgbClr val="0B5E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CCCEDB"/>
        </a:lt2>
        <a:accent1>
          <a:srgbClr val="0089C4"/>
        </a:accent1>
        <a:accent2>
          <a:srgbClr val="1E9D8B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1A8E7D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9EA1B2"/>
        </a:dk2>
        <a:lt2>
          <a:srgbClr val="000000"/>
        </a:lt2>
        <a:accent1>
          <a:srgbClr val="91C7FF"/>
        </a:accent1>
        <a:accent2>
          <a:srgbClr val="0B5ED7"/>
        </a:accent2>
        <a:accent3>
          <a:srgbClr val="FFFFFF"/>
        </a:accent3>
        <a:accent4>
          <a:srgbClr val="000000"/>
        </a:accent4>
        <a:accent5>
          <a:srgbClr val="C7E0FF"/>
        </a:accent5>
        <a:accent6>
          <a:srgbClr val="0954C3"/>
        </a:accent6>
        <a:hlink>
          <a:srgbClr val="FFFFFF"/>
        </a:hlink>
        <a:folHlink>
          <a:srgbClr val="9EA1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hilips_presentation_template_nov13.pptx" id="{6219C8AF-650B-4FE9-973F-1669F7AB164A}" vid="{0FEA75D1-DAF6-4EC9-A456-BB5B59A250AB}"/>
    </a:ext>
  </a:extLst>
</a:theme>
</file>

<file path=ppt/theme/theme2.xml><?xml version="1.0" encoding="utf-8"?>
<a:theme xmlns:a="http://schemas.openxmlformats.org/drawingml/2006/main" name="3_Philips_presentation_template_Nov13">
  <a:themeElements>
    <a:clrScheme name="PhCST">
      <a:dk1>
        <a:srgbClr val="000000"/>
      </a:dk1>
      <a:lt1>
        <a:srgbClr val="FFFFFF"/>
      </a:lt1>
      <a:dk2>
        <a:srgbClr val="000000"/>
      </a:dk2>
      <a:lt2>
        <a:srgbClr val="CCCEDB"/>
      </a:lt2>
      <a:accent1>
        <a:srgbClr val="0089C4"/>
      </a:accent1>
      <a:accent2>
        <a:srgbClr val="1E9D8B"/>
      </a:accent2>
      <a:accent3>
        <a:srgbClr val="5B8F22"/>
      </a:accent3>
      <a:accent4>
        <a:srgbClr val="E98300"/>
      </a:accent4>
      <a:accent5>
        <a:srgbClr val="CD202C"/>
      </a:accent5>
      <a:accent6>
        <a:srgbClr val="7D0063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hilips_presentation_template_nov13.pptx" id="{6219C8AF-650B-4FE9-973F-1669F7AB164A}" vid="{0FEA75D1-DAF6-4EC9-A456-BB5B59A250AB}"/>
    </a:ext>
  </a:extLst>
</a:theme>
</file>

<file path=ppt/theme/theme3.xml><?xml version="1.0" encoding="utf-8"?>
<a:theme xmlns:a="http://schemas.openxmlformats.org/drawingml/2006/main" name="1_Standarddesign">
  <a:themeElements>
    <a:clrScheme name="Philips LIG">
      <a:dk1>
        <a:srgbClr val="000000"/>
      </a:dk1>
      <a:lt1>
        <a:srgbClr val="FFFFFF"/>
      </a:lt1>
      <a:dk2>
        <a:srgbClr val="9EA1B2"/>
      </a:dk2>
      <a:lt2>
        <a:srgbClr val="000000"/>
      </a:lt2>
      <a:accent1>
        <a:srgbClr val="91C7FF"/>
      </a:accent1>
      <a:accent2>
        <a:srgbClr val="0B5ED7"/>
      </a:accent2>
      <a:accent3>
        <a:srgbClr val="FFBB57"/>
      </a:accent3>
      <a:accent4>
        <a:srgbClr val="00A7BC"/>
      </a:accent4>
      <a:accent5>
        <a:srgbClr val="DB8BD5"/>
      </a:accent5>
      <a:accent6>
        <a:srgbClr val="7CBD2A"/>
      </a:accent6>
      <a:hlink>
        <a:srgbClr val="FFFFFF"/>
      </a:hlink>
      <a:folHlink>
        <a:srgbClr val="9EA1B3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+mj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9EA1B2"/>
        </a:lt2>
        <a:accent1>
          <a:srgbClr val="C1E3EB"/>
        </a:accent1>
        <a:accent2>
          <a:srgbClr val="69C3DA"/>
        </a:accent2>
        <a:accent3>
          <a:srgbClr val="FFFFFF"/>
        </a:accent3>
        <a:accent4>
          <a:srgbClr val="000000"/>
        </a:accent4>
        <a:accent5>
          <a:srgbClr val="DDEFF3"/>
        </a:accent5>
        <a:accent6>
          <a:srgbClr val="5EB0C5"/>
        </a:accent6>
        <a:hlink>
          <a:srgbClr val="FFBB57"/>
        </a:hlink>
        <a:folHlink>
          <a:srgbClr val="005A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Philips_presentation_template_Nov13">
  <a:themeElements>
    <a:clrScheme name="PhCST">
      <a:dk1>
        <a:srgbClr val="000000"/>
      </a:dk1>
      <a:lt1>
        <a:srgbClr val="FFFFFF"/>
      </a:lt1>
      <a:dk2>
        <a:srgbClr val="000000"/>
      </a:dk2>
      <a:lt2>
        <a:srgbClr val="CCCEDB"/>
      </a:lt2>
      <a:accent1>
        <a:srgbClr val="0089C4"/>
      </a:accent1>
      <a:accent2>
        <a:srgbClr val="1E9D8B"/>
      </a:accent2>
      <a:accent3>
        <a:srgbClr val="5B8F22"/>
      </a:accent3>
      <a:accent4>
        <a:srgbClr val="E98300"/>
      </a:accent4>
      <a:accent5>
        <a:srgbClr val="CD202C"/>
      </a:accent5>
      <a:accent6>
        <a:srgbClr val="7D0063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hilips_presentation_template_nov13.pptx" id="{6219C8AF-650B-4FE9-973F-1669F7AB164A}" vid="{0FEA75D1-DAF6-4EC9-A456-BB5B59A250AB}"/>
    </a:ext>
  </a:extLst>
</a:theme>
</file>

<file path=ppt/theme/theme5.xml><?xml version="1.0" encoding="utf-8"?>
<a:theme xmlns:a="http://schemas.openxmlformats.org/drawingml/2006/main" name="5_Philips_presentation_template_Nov13">
  <a:themeElements>
    <a:clrScheme name="PhCST">
      <a:dk1>
        <a:srgbClr val="000000"/>
      </a:dk1>
      <a:lt1>
        <a:srgbClr val="FFFFFF"/>
      </a:lt1>
      <a:dk2>
        <a:srgbClr val="000000"/>
      </a:dk2>
      <a:lt2>
        <a:srgbClr val="CCCEDB"/>
      </a:lt2>
      <a:accent1>
        <a:srgbClr val="0089C4"/>
      </a:accent1>
      <a:accent2>
        <a:srgbClr val="1E9D8B"/>
      </a:accent2>
      <a:accent3>
        <a:srgbClr val="5B8F22"/>
      </a:accent3>
      <a:accent4>
        <a:srgbClr val="E98300"/>
      </a:accent4>
      <a:accent5>
        <a:srgbClr val="CD202C"/>
      </a:accent5>
      <a:accent6>
        <a:srgbClr val="7D0063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hilips_presentation_template_nov13.pptx" id="{6219C8AF-650B-4FE9-973F-1669F7AB164A}" vid="{0FEA75D1-DAF6-4EC9-A456-BB5B59A250AB}"/>
    </a:ext>
  </a:extLst>
</a:theme>
</file>

<file path=ppt/theme/theme6.xml><?xml version="1.0" encoding="utf-8"?>
<a:theme xmlns:a="http://schemas.openxmlformats.org/drawingml/2006/main" name="7_Philips_presentation_template_Nov13">
  <a:themeElements>
    <a:clrScheme name="PhCST">
      <a:dk1>
        <a:srgbClr val="000000"/>
      </a:dk1>
      <a:lt1>
        <a:srgbClr val="FFFFFF"/>
      </a:lt1>
      <a:dk2>
        <a:srgbClr val="000000"/>
      </a:dk2>
      <a:lt2>
        <a:srgbClr val="CCCEDB"/>
      </a:lt2>
      <a:accent1>
        <a:srgbClr val="0089C4"/>
      </a:accent1>
      <a:accent2>
        <a:srgbClr val="1E9D8B"/>
      </a:accent2>
      <a:accent3>
        <a:srgbClr val="5B8F22"/>
      </a:accent3>
      <a:accent4>
        <a:srgbClr val="E98300"/>
      </a:accent4>
      <a:accent5>
        <a:srgbClr val="CD202C"/>
      </a:accent5>
      <a:accent6>
        <a:srgbClr val="7D0063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hilips_presentation_template_nov13.pptx" id="{6219C8AF-650B-4FE9-973F-1669F7AB164A}" vid="{0FEA75D1-DAF6-4EC9-A456-BB5B59A250AB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3507</TotalTime>
  <Words>26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Calibri</vt:lpstr>
      <vt:lpstr>Cambria</vt:lpstr>
      <vt:lpstr>Wingdings</vt:lpstr>
      <vt:lpstr>2_Philips_presentation_template_Nov13</vt:lpstr>
      <vt:lpstr>3_Philips_presentation_template_Nov13</vt:lpstr>
      <vt:lpstr>1_Standarddesign</vt:lpstr>
      <vt:lpstr>4_Philips_presentation_template_Nov13</vt:lpstr>
      <vt:lpstr>5_Philips_presentation_template_Nov13</vt:lpstr>
      <vt:lpstr>7_Philips_presentation_template_Nov13</vt:lpstr>
      <vt:lpstr>DoseWise Allura Dose Management foundation</vt:lpstr>
      <vt:lpstr>DoseWise Allura Dose Management foundation</vt:lpstr>
      <vt:lpstr>DoseWise Allura Dose Management foundation</vt:lpstr>
      <vt:lpstr>DoseWise Allura Dose Management foundation</vt:lpstr>
    </vt:vector>
  </TitlesOfParts>
  <Company>Philips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PhCST - StaticTemplate</dc:title>
  <dc:creator>s.a.x - Service GmbH</dc:creator>
  <dc:description>Version 6.4 - 1.0</dc:description>
  <cp:lastModifiedBy>Philips</cp:lastModifiedBy>
  <cp:revision>224</cp:revision>
  <dcterms:created xsi:type="dcterms:W3CDTF">2013-10-18T15:09:50Z</dcterms:created>
  <dcterms:modified xsi:type="dcterms:W3CDTF">2015-07-10T18:04:08Z</dcterms:modified>
</cp:coreProperties>
</file>