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5"/>
  </p:sldMasterIdLst>
  <p:notesMasterIdLst>
    <p:notesMasterId r:id="rId40"/>
  </p:notesMasterIdLst>
  <p:handoutMasterIdLst>
    <p:handoutMasterId r:id="rId41"/>
  </p:handoutMasterIdLst>
  <p:sldIdLst>
    <p:sldId id="256" r:id="rId6"/>
    <p:sldId id="371" r:id="rId7"/>
    <p:sldId id="259" r:id="rId8"/>
    <p:sldId id="372" r:id="rId9"/>
    <p:sldId id="390" r:id="rId10"/>
    <p:sldId id="373" r:id="rId11"/>
    <p:sldId id="391" r:id="rId12"/>
    <p:sldId id="392" r:id="rId13"/>
    <p:sldId id="39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270" r:id="rId27"/>
    <p:sldId id="272" r:id="rId28"/>
    <p:sldId id="273" r:id="rId29"/>
    <p:sldId id="362" r:id="rId30"/>
    <p:sldId id="363" r:id="rId31"/>
    <p:sldId id="364" r:id="rId32"/>
    <p:sldId id="365" r:id="rId33"/>
    <p:sldId id="366" r:id="rId34"/>
    <p:sldId id="367" r:id="rId35"/>
    <p:sldId id="387" r:id="rId36"/>
    <p:sldId id="388" r:id="rId37"/>
    <p:sldId id="389" r:id="rId38"/>
    <p:sldId id="257" r:id="rId39"/>
  </p:sldIdLst>
  <p:sldSz cx="9144000" cy="6858000" type="screen4x3"/>
  <p:notesSz cx="6858000" cy="9144000"/>
  <p:custDataLst>
    <p:tags r:id="rId42"/>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ze, Juul" initials="DJ" lastIdx="18" clrIdx="0">
    <p:extLst>
      <p:ext uri="{19B8F6BF-5375-455C-9EA6-DF929625EA0E}">
        <p15:presenceInfo xmlns:p15="http://schemas.microsoft.com/office/powerpoint/2012/main" userId="S-1-5-21-2052111302-790525478-839522115-8973" providerId="AD"/>
      </p:ext>
    </p:extLst>
  </p:cmAuthor>
  <p:cmAuthor id="2" name="13142763582" initials="1" lastIdx="9" clrIdx="1">
    <p:extLst>
      <p:ext uri="{19B8F6BF-5375-455C-9EA6-DF929625EA0E}">
        <p15:presenceInfo xmlns:p15="http://schemas.microsoft.com/office/powerpoint/2012/main" userId="14ed48c5005ff2cf" providerId="Windows Live"/>
      </p:ext>
    </p:extLst>
  </p:cmAuthor>
  <p:cmAuthor id="3" name="Tricia Kinman" initials="TK" lastIdx="1" clrIdx="2"/>
  <p:cmAuthor id="4" name="Guest User" initials="GU" lastIdx="11" clrIdx="3">
    <p:extLst>
      <p:ext uri="{19B8F6BF-5375-455C-9EA6-DF929625EA0E}">
        <p15:presenceInfo xmlns:p15="http://schemas.microsoft.com/office/powerpoint/2012/main" userId="S::urn:spo:anon#0797cfcd313eb44ec290f8aab388fbd51ed1c8fe92464fde218d7e515f520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371"/>
    <a:srgbClr val="9E2DB1"/>
    <a:srgbClr val="0066A1"/>
    <a:srgbClr val="1E9D8B"/>
    <a:srgbClr val="5B8F22"/>
    <a:srgbClr val="358F00"/>
    <a:srgbClr val="009F8C"/>
    <a:srgbClr val="0066A3"/>
    <a:srgbClr val="FF4072"/>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4E20B-AD2F-5B9F-BBEA-35D1B3898D43}" v="120" dt="2019-07-12T15:00:22.219"/>
    <p1510:client id="{FF3A2C5E-36D9-4D7B-AA55-8E95E2CA7F60}" v="14" dt="2019-07-12T17:27:04.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cia Kinman" userId="12207c03-6e12-4e8e-82fd-93a88c1c19b6" providerId="ADAL" clId="{FF3A2C5E-36D9-4D7B-AA55-8E95E2CA7F60}"/>
    <pc:docChg chg="custSel modSld">
      <pc:chgData name="Tricia Kinman" userId="12207c03-6e12-4e8e-82fd-93a88c1c19b6" providerId="ADAL" clId="{FF3A2C5E-36D9-4D7B-AA55-8E95E2CA7F60}" dt="2019-07-12T17:27:04.861" v="29"/>
      <pc:docMkLst>
        <pc:docMk/>
      </pc:docMkLst>
      <pc:sldChg chg="delCm">
        <pc:chgData name="Tricia Kinman" userId="12207c03-6e12-4e8e-82fd-93a88c1c19b6" providerId="ADAL" clId="{FF3A2C5E-36D9-4D7B-AA55-8E95E2CA7F60}" dt="2019-07-12T17:23:57.675" v="2" actId="1592"/>
        <pc:sldMkLst>
          <pc:docMk/>
          <pc:sldMk cId="2498436002" sldId="373"/>
        </pc:sldMkLst>
      </pc:sldChg>
      <pc:sldChg chg="modSp delCm">
        <pc:chgData name="Tricia Kinman" userId="12207c03-6e12-4e8e-82fd-93a88c1c19b6" providerId="ADAL" clId="{FF3A2C5E-36D9-4D7B-AA55-8E95E2CA7F60}" dt="2019-07-12T17:25:02.132" v="14" actId="1592"/>
        <pc:sldMkLst>
          <pc:docMk/>
          <pc:sldMk cId="2171178662" sldId="375"/>
        </pc:sldMkLst>
        <pc:spChg chg="mod">
          <ac:chgData name="Tricia Kinman" userId="12207c03-6e12-4e8e-82fd-93a88c1c19b6" providerId="ADAL" clId="{FF3A2C5E-36D9-4D7B-AA55-8E95E2CA7F60}" dt="2019-07-12T17:24:37.850" v="6" actId="207"/>
          <ac:spMkLst>
            <pc:docMk/>
            <pc:sldMk cId="2171178662" sldId="375"/>
            <ac:spMk id="5" creationId="{4A265297-F462-4D5B-A7F0-9DFD8841FCAC}"/>
          </ac:spMkLst>
        </pc:spChg>
        <pc:spChg chg="mod">
          <ac:chgData name="Tricia Kinman" userId="12207c03-6e12-4e8e-82fd-93a88c1c19b6" providerId="ADAL" clId="{FF3A2C5E-36D9-4D7B-AA55-8E95E2CA7F60}" dt="2019-07-12T17:24:55.488" v="11"/>
          <ac:spMkLst>
            <pc:docMk/>
            <pc:sldMk cId="2171178662" sldId="375"/>
            <ac:spMk id="8" creationId="{8A0BFF1E-6283-478B-9ED2-8087DDB3B97B}"/>
          </ac:spMkLst>
        </pc:spChg>
        <pc:picChg chg="mod">
          <ac:chgData name="Tricia Kinman" userId="12207c03-6e12-4e8e-82fd-93a88c1c19b6" providerId="ADAL" clId="{FF3A2C5E-36D9-4D7B-AA55-8E95E2CA7F60}" dt="2019-07-12T17:25:00.334" v="13" actId="1076"/>
          <ac:picMkLst>
            <pc:docMk/>
            <pc:sldMk cId="2171178662" sldId="375"/>
            <ac:picMk id="7" creationId="{B99709CE-CBD2-466C-A25D-0D5DF4E7FE3E}"/>
          </ac:picMkLst>
        </pc:picChg>
      </pc:sldChg>
      <pc:sldChg chg="modNotesTx">
        <pc:chgData name="Tricia Kinman" userId="12207c03-6e12-4e8e-82fd-93a88c1c19b6" providerId="ADAL" clId="{FF3A2C5E-36D9-4D7B-AA55-8E95E2CA7F60}" dt="2019-07-12T17:25:10.547" v="15" actId="6549"/>
        <pc:sldMkLst>
          <pc:docMk/>
          <pc:sldMk cId="1166139510" sldId="376"/>
        </pc:sldMkLst>
      </pc:sldChg>
      <pc:sldChg chg="modSp delCm">
        <pc:chgData name="Tricia Kinman" userId="12207c03-6e12-4e8e-82fd-93a88c1c19b6" providerId="ADAL" clId="{FF3A2C5E-36D9-4D7B-AA55-8E95E2CA7F60}" dt="2019-07-12T17:25:17.691" v="17" actId="1592"/>
        <pc:sldMkLst>
          <pc:docMk/>
          <pc:sldMk cId="2702684956" sldId="377"/>
        </pc:sldMkLst>
        <pc:spChg chg="mod">
          <ac:chgData name="Tricia Kinman" userId="12207c03-6e12-4e8e-82fd-93a88c1c19b6" providerId="ADAL" clId="{FF3A2C5E-36D9-4D7B-AA55-8E95E2CA7F60}" dt="2019-07-12T17:25:16.561" v="16" actId="207"/>
          <ac:spMkLst>
            <pc:docMk/>
            <pc:sldMk cId="2702684956" sldId="377"/>
            <ac:spMk id="5" creationId="{0C0B8E9D-7064-4E48-B2C6-09E5FF18CB9A}"/>
          </ac:spMkLst>
        </pc:spChg>
      </pc:sldChg>
      <pc:sldChg chg="delCm">
        <pc:chgData name="Tricia Kinman" userId="12207c03-6e12-4e8e-82fd-93a88c1c19b6" providerId="ADAL" clId="{FF3A2C5E-36D9-4D7B-AA55-8E95E2CA7F60}" dt="2019-07-12T17:25:47.429" v="18" actId="1592"/>
        <pc:sldMkLst>
          <pc:docMk/>
          <pc:sldMk cId="4260305743" sldId="383"/>
        </pc:sldMkLst>
      </pc:sldChg>
      <pc:sldChg chg="addSp delSp modSp delCm modNotesTx">
        <pc:chgData name="Tricia Kinman" userId="12207c03-6e12-4e8e-82fd-93a88c1c19b6" providerId="ADAL" clId="{FF3A2C5E-36D9-4D7B-AA55-8E95E2CA7F60}" dt="2019-07-12T17:26:49.583" v="27" actId="6549"/>
        <pc:sldMkLst>
          <pc:docMk/>
          <pc:sldMk cId="1277070538" sldId="384"/>
        </pc:sldMkLst>
        <pc:spChg chg="mod">
          <ac:chgData name="Tricia Kinman" userId="12207c03-6e12-4e8e-82fd-93a88c1c19b6" providerId="ADAL" clId="{FF3A2C5E-36D9-4D7B-AA55-8E95E2CA7F60}" dt="2019-07-12T17:26:45.927" v="26" actId="313"/>
          <ac:spMkLst>
            <pc:docMk/>
            <pc:sldMk cId="1277070538" sldId="384"/>
            <ac:spMk id="5" creationId="{989541EE-92C8-481C-B29C-E2E195D0E79F}"/>
          </ac:spMkLst>
        </pc:spChg>
        <pc:spChg chg="add mod">
          <ac:chgData name="Tricia Kinman" userId="12207c03-6e12-4e8e-82fd-93a88c1c19b6" providerId="ADAL" clId="{FF3A2C5E-36D9-4D7B-AA55-8E95E2CA7F60}" dt="2019-07-12T17:26:35.671" v="24" actId="1076"/>
          <ac:spMkLst>
            <pc:docMk/>
            <pc:sldMk cId="1277070538" sldId="384"/>
            <ac:spMk id="9" creationId="{7242C860-5F35-4BE9-A161-580495663850}"/>
          </ac:spMkLst>
        </pc:spChg>
        <pc:picChg chg="del">
          <ac:chgData name="Tricia Kinman" userId="12207c03-6e12-4e8e-82fd-93a88c1c19b6" providerId="ADAL" clId="{FF3A2C5E-36D9-4D7B-AA55-8E95E2CA7F60}" dt="2019-07-12T17:26:22.076" v="21" actId="478"/>
          <ac:picMkLst>
            <pc:docMk/>
            <pc:sldMk cId="1277070538" sldId="384"/>
            <ac:picMk id="8" creationId="{C2B17A7C-137A-4D57-A314-23175B7098B7}"/>
          </ac:picMkLst>
        </pc:picChg>
      </pc:sldChg>
      <pc:sldChg chg="addSp modSp">
        <pc:chgData name="Tricia Kinman" userId="12207c03-6e12-4e8e-82fd-93a88c1c19b6" providerId="ADAL" clId="{FF3A2C5E-36D9-4D7B-AA55-8E95E2CA7F60}" dt="2019-07-12T17:27:04.861" v="29"/>
        <pc:sldMkLst>
          <pc:docMk/>
          <pc:sldMk cId="2467523750" sldId="385"/>
        </pc:sldMkLst>
        <pc:spChg chg="add mod">
          <ac:chgData name="Tricia Kinman" userId="12207c03-6e12-4e8e-82fd-93a88c1c19b6" providerId="ADAL" clId="{FF3A2C5E-36D9-4D7B-AA55-8E95E2CA7F60}" dt="2019-07-12T17:27:04.861" v="29"/>
          <ac:spMkLst>
            <pc:docMk/>
            <pc:sldMk cId="2467523750" sldId="385"/>
            <ac:spMk id="7" creationId="{7FF93CF0-6F28-4D78-A7DA-6C80A53CC231}"/>
          </ac:spMkLst>
        </pc:spChg>
      </pc:sldChg>
      <pc:sldChg chg="delCm modCm">
        <pc:chgData name="Tricia Kinman" userId="12207c03-6e12-4e8e-82fd-93a88c1c19b6" providerId="ADAL" clId="{FF3A2C5E-36D9-4D7B-AA55-8E95E2CA7F60}" dt="2019-07-12T17:23:54.242" v="1" actId="1592"/>
        <pc:sldMkLst>
          <pc:docMk/>
          <pc:sldMk cId="3602787492" sldId="390"/>
        </pc:sldMkLst>
      </pc:sldChg>
      <pc:sldChg chg="modSp delCm">
        <pc:chgData name="Tricia Kinman" userId="12207c03-6e12-4e8e-82fd-93a88c1c19b6" providerId="ADAL" clId="{FF3A2C5E-36D9-4D7B-AA55-8E95E2CA7F60}" dt="2019-07-12T17:24:23.861" v="5" actId="207"/>
        <pc:sldMkLst>
          <pc:docMk/>
          <pc:sldMk cId="2077087833" sldId="392"/>
        </pc:sldMkLst>
        <pc:spChg chg="mod">
          <ac:chgData name="Tricia Kinman" userId="12207c03-6e12-4e8e-82fd-93a88c1c19b6" providerId="ADAL" clId="{FF3A2C5E-36D9-4D7B-AA55-8E95E2CA7F60}" dt="2019-07-12T17:24:23.861" v="5" actId="207"/>
          <ac:spMkLst>
            <pc:docMk/>
            <pc:sldMk cId="2077087833" sldId="392"/>
            <ac:spMk id="5" creationId="{3F39CF38-8489-4C5D-906E-10E2DABA51FD}"/>
          </ac:spMkLst>
        </pc:spChg>
      </pc:sldChg>
    </pc:docChg>
  </pc:docChgLst>
  <pc:docChgLst>
    <pc:chgData clId="Web-{870A67FF-C048-446F-BA9A-5F2DB8209C14}"/>
    <pc:docChg chg="delSld modSld">
      <pc:chgData name="" userId="" providerId="" clId="Web-{870A67FF-C048-446F-BA9A-5F2DB8209C14}" dt="2019-07-10T22:08:14.488" v="570" actId="20577"/>
      <pc:docMkLst>
        <pc:docMk/>
      </pc:docMkLst>
      <pc:sldChg chg="modSp">
        <pc:chgData name="" userId="" providerId="" clId="Web-{870A67FF-C048-446F-BA9A-5F2DB8209C14}" dt="2019-07-10T21:54:10.319" v="331" actId="20577"/>
        <pc:sldMkLst>
          <pc:docMk/>
          <pc:sldMk cId="3758600262" sldId="272"/>
        </pc:sldMkLst>
        <pc:spChg chg="mod">
          <ac:chgData name="" userId="" providerId="" clId="Web-{870A67FF-C048-446F-BA9A-5F2DB8209C14}" dt="2019-07-10T21:54:10.319" v="331" actId="20577"/>
          <ac:spMkLst>
            <pc:docMk/>
            <pc:sldMk cId="3758600262" sldId="272"/>
            <ac:spMk id="5" creationId="{E507042E-CA82-4FBA-9420-0D58998C2A18}"/>
          </ac:spMkLst>
        </pc:spChg>
      </pc:sldChg>
      <pc:sldChg chg="modSp">
        <pc:chgData name="" userId="" providerId="" clId="Web-{870A67FF-C048-446F-BA9A-5F2DB8209C14}" dt="2019-07-10T21:43:44.648" v="9" actId="20577"/>
        <pc:sldMkLst>
          <pc:docMk/>
          <pc:sldMk cId="4079525748" sldId="273"/>
        </pc:sldMkLst>
        <pc:spChg chg="mod">
          <ac:chgData name="" userId="" providerId="" clId="Web-{870A67FF-C048-446F-BA9A-5F2DB8209C14}" dt="2019-07-10T21:43:44.648" v="9" actId="20577"/>
          <ac:spMkLst>
            <pc:docMk/>
            <pc:sldMk cId="4079525748" sldId="273"/>
            <ac:spMk id="5" creationId="{E507042E-CA82-4FBA-9420-0D58998C2A18}"/>
          </ac:spMkLst>
        </pc:spChg>
      </pc:sldChg>
      <pc:sldChg chg="modSp">
        <pc:chgData name="" userId="" providerId="" clId="Web-{870A67FF-C048-446F-BA9A-5F2DB8209C14}" dt="2019-07-10T21:46:10.215" v="131" actId="20577"/>
        <pc:sldMkLst>
          <pc:docMk/>
          <pc:sldMk cId="1041309799" sldId="362"/>
        </pc:sldMkLst>
        <pc:spChg chg="mod">
          <ac:chgData name="" userId="" providerId="" clId="Web-{870A67FF-C048-446F-BA9A-5F2DB8209C14}" dt="2019-07-10T21:46:10.215" v="131" actId="20577"/>
          <ac:spMkLst>
            <pc:docMk/>
            <pc:sldMk cId="1041309799" sldId="362"/>
            <ac:spMk id="5" creationId="{E507042E-CA82-4FBA-9420-0D58998C2A18}"/>
          </ac:spMkLst>
        </pc:spChg>
      </pc:sldChg>
      <pc:sldChg chg="modSp">
        <pc:chgData name="" userId="" providerId="" clId="Web-{870A67FF-C048-446F-BA9A-5F2DB8209C14}" dt="2019-07-10T21:46:43.181" v="135" actId="20577"/>
        <pc:sldMkLst>
          <pc:docMk/>
          <pc:sldMk cId="2652680160" sldId="363"/>
        </pc:sldMkLst>
        <pc:spChg chg="mod">
          <ac:chgData name="" userId="" providerId="" clId="Web-{870A67FF-C048-446F-BA9A-5F2DB8209C14}" dt="2019-07-10T21:46:43.181" v="135" actId="20577"/>
          <ac:spMkLst>
            <pc:docMk/>
            <pc:sldMk cId="2652680160" sldId="363"/>
            <ac:spMk id="5" creationId="{E507042E-CA82-4FBA-9420-0D58998C2A18}"/>
          </ac:spMkLst>
        </pc:spChg>
      </pc:sldChg>
      <pc:sldChg chg="modSp">
        <pc:chgData name="" userId="" providerId="" clId="Web-{870A67FF-C048-446F-BA9A-5F2DB8209C14}" dt="2019-07-10T21:46:55.962" v="137" actId="20577"/>
        <pc:sldMkLst>
          <pc:docMk/>
          <pc:sldMk cId="1563827919" sldId="364"/>
        </pc:sldMkLst>
        <pc:spChg chg="mod">
          <ac:chgData name="" userId="" providerId="" clId="Web-{870A67FF-C048-446F-BA9A-5F2DB8209C14}" dt="2019-07-10T21:46:55.962" v="137" actId="20577"/>
          <ac:spMkLst>
            <pc:docMk/>
            <pc:sldMk cId="1563827919" sldId="364"/>
            <ac:spMk id="5" creationId="{E507042E-CA82-4FBA-9420-0D58998C2A18}"/>
          </ac:spMkLst>
        </pc:spChg>
      </pc:sldChg>
      <pc:sldChg chg="modSp">
        <pc:chgData name="" userId="" providerId="" clId="Web-{870A67FF-C048-446F-BA9A-5F2DB8209C14}" dt="2019-07-10T21:47:02.524" v="140" actId="20577"/>
        <pc:sldMkLst>
          <pc:docMk/>
          <pc:sldMk cId="4069136813" sldId="365"/>
        </pc:sldMkLst>
        <pc:spChg chg="mod">
          <ac:chgData name="" userId="" providerId="" clId="Web-{870A67FF-C048-446F-BA9A-5F2DB8209C14}" dt="2019-07-10T21:47:02.524" v="140" actId="20577"/>
          <ac:spMkLst>
            <pc:docMk/>
            <pc:sldMk cId="4069136813" sldId="365"/>
            <ac:spMk id="5" creationId="{E507042E-CA82-4FBA-9420-0D58998C2A18}"/>
          </ac:spMkLst>
        </pc:spChg>
      </pc:sldChg>
      <pc:sldChg chg="modSp">
        <pc:chgData name="" userId="" providerId="" clId="Web-{870A67FF-C048-446F-BA9A-5F2DB8209C14}" dt="2019-07-10T21:48:06.238" v="177" actId="20577"/>
        <pc:sldMkLst>
          <pc:docMk/>
          <pc:sldMk cId="3542835414" sldId="366"/>
        </pc:sldMkLst>
        <pc:spChg chg="mod">
          <ac:chgData name="" userId="" providerId="" clId="Web-{870A67FF-C048-446F-BA9A-5F2DB8209C14}" dt="2019-07-10T21:48:06.238" v="177" actId="20577"/>
          <ac:spMkLst>
            <pc:docMk/>
            <pc:sldMk cId="3542835414" sldId="366"/>
            <ac:spMk id="5" creationId="{E507042E-CA82-4FBA-9420-0D58998C2A18}"/>
          </ac:spMkLst>
        </pc:spChg>
      </pc:sldChg>
      <pc:sldChg chg="modSp">
        <pc:chgData name="" userId="" providerId="" clId="Web-{870A67FF-C048-446F-BA9A-5F2DB8209C14}" dt="2019-07-10T21:48:14.284" v="180" actId="20577"/>
        <pc:sldMkLst>
          <pc:docMk/>
          <pc:sldMk cId="2672935776" sldId="367"/>
        </pc:sldMkLst>
        <pc:spChg chg="mod">
          <ac:chgData name="" userId="" providerId="" clId="Web-{870A67FF-C048-446F-BA9A-5F2DB8209C14}" dt="2019-07-10T21:48:14.284" v="180" actId="20577"/>
          <ac:spMkLst>
            <pc:docMk/>
            <pc:sldMk cId="2672935776" sldId="367"/>
            <ac:spMk id="5" creationId="{E507042E-CA82-4FBA-9420-0D58998C2A18}"/>
          </ac:spMkLst>
        </pc:spChg>
      </pc:sldChg>
      <pc:sldChg chg="modSp">
        <pc:chgData name="" userId="" providerId="" clId="Web-{870A67FF-C048-446F-BA9A-5F2DB8209C14}" dt="2019-07-10T21:53:26.963" v="325" actId="20577"/>
        <pc:sldMkLst>
          <pc:docMk/>
          <pc:sldMk cId="2076630643" sldId="387"/>
        </pc:sldMkLst>
        <pc:spChg chg="mod">
          <ac:chgData name="" userId="" providerId="" clId="Web-{870A67FF-C048-446F-BA9A-5F2DB8209C14}" dt="2019-07-10T21:53:26.963" v="325" actId="20577"/>
          <ac:spMkLst>
            <pc:docMk/>
            <pc:sldMk cId="2076630643" sldId="387"/>
            <ac:spMk id="5" creationId="{E507042E-CA82-4FBA-9420-0D58998C2A18}"/>
          </ac:spMkLst>
        </pc:spChg>
      </pc:sldChg>
      <pc:sldChg chg="modSp">
        <pc:chgData name="" userId="" providerId="" clId="Web-{870A67FF-C048-446F-BA9A-5F2DB8209C14}" dt="2019-07-10T21:53:33.931" v="326" actId="20577"/>
        <pc:sldMkLst>
          <pc:docMk/>
          <pc:sldMk cId="78078316" sldId="388"/>
        </pc:sldMkLst>
        <pc:spChg chg="mod">
          <ac:chgData name="" userId="" providerId="" clId="Web-{870A67FF-C048-446F-BA9A-5F2DB8209C14}" dt="2019-07-10T21:53:33.931" v="326" actId="20577"/>
          <ac:spMkLst>
            <pc:docMk/>
            <pc:sldMk cId="78078316" sldId="388"/>
            <ac:spMk id="5" creationId="{E507042E-CA82-4FBA-9420-0D58998C2A18}"/>
          </ac:spMkLst>
        </pc:spChg>
      </pc:sldChg>
      <pc:sldChg chg="modSp">
        <pc:chgData name="" userId="" providerId="" clId="Web-{870A67FF-C048-446F-BA9A-5F2DB8209C14}" dt="2019-07-10T22:08:14.488" v="570" actId="20577"/>
        <pc:sldMkLst>
          <pc:docMk/>
          <pc:sldMk cId="3467234701" sldId="389"/>
        </pc:sldMkLst>
        <pc:spChg chg="mod">
          <ac:chgData name="" userId="" providerId="" clId="Web-{870A67FF-C048-446F-BA9A-5F2DB8209C14}" dt="2019-07-10T22:08:14.488" v="570" actId="20577"/>
          <ac:spMkLst>
            <pc:docMk/>
            <pc:sldMk cId="3467234701" sldId="389"/>
            <ac:spMk id="5" creationId="{85E22A03-DE03-4EAB-8B1B-AF9A2B787D71}"/>
          </ac:spMkLst>
        </pc:spChg>
        <pc:spChg chg="mod">
          <ac:chgData name="" userId="" providerId="" clId="Web-{870A67FF-C048-446F-BA9A-5F2DB8209C14}" dt="2019-07-10T21:50:53.303" v="238" actId="20577"/>
          <ac:spMkLst>
            <pc:docMk/>
            <pc:sldMk cId="3467234701" sldId="389"/>
            <ac:spMk id="6" creationId="{87715941-EEF0-4710-891C-B86EFFB4CC99}"/>
          </ac:spMkLst>
        </pc:spChg>
      </pc:sldChg>
    </pc:docChg>
  </pc:docChgLst>
  <pc:docChgLst>
    <pc:chgData name="Guest User" userId="S::urn:spo:anon#0797cfcd313eb44ec290f8aab388fbd51ed1c8fe92464fde218d7e515f520b7c::" providerId="AD" clId="Web-{68F4E20B-AD2F-5B9F-BBEA-35D1B3898D43}"/>
    <pc:docChg chg="modSld">
      <pc:chgData name="Guest User" userId="S::urn:spo:anon#0797cfcd313eb44ec290f8aab388fbd51ed1c8fe92464fde218d7e515f520b7c::" providerId="AD" clId="Web-{68F4E20B-AD2F-5B9F-BBEA-35D1B3898D43}" dt="2019-07-12T15:16:26.972" v="135"/>
      <pc:docMkLst>
        <pc:docMk/>
      </pc:docMkLst>
      <pc:sldChg chg="addCm">
        <pc:chgData name="Guest User" userId="S::urn:spo:anon#0797cfcd313eb44ec290f8aab388fbd51ed1c8fe92464fde218d7e515f520b7c::" providerId="AD" clId="Web-{68F4E20B-AD2F-5B9F-BBEA-35D1B3898D43}" dt="2019-07-12T15:16:26.972" v="135"/>
        <pc:sldMkLst>
          <pc:docMk/>
          <pc:sldMk cId="2498436002" sldId="373"/>
        </pc:sldMkLst>
      </pc:sldChg>
      <pc:sldChg chg="modSp addCm modNotes">
        <pc:chgData name="Guest User" userId="S::urn:spo:anon#0797cfcd313eb44ec290f8aab388fbd51ed1c8fe92464fde218d7e515f520b7c::" providerId="AD" clId="Web-{68F4E20B-AD2F-5B9F-BBEA-35D1B3898D43}" dt="2019-07-12T14:55:05.607" v="97"/>
        <pc:sldMkLst>
          <pc:docMk/>
          <pc:sldMk cId="2171178662" sldId="375"/>
        </pc:sldMkLst>
        <pc:spChg chg="mod">
          <ac:chgData name="Guest User" userId="S::urn:spo:anon#0797cfcd313eb44ec290f8aab388fbd51ed1c8fe92464fde218d7e515f520b7c::" providerId="AD" clId="Web-{68F4E20B-AD2F-5B9F-BBEA-35D1B3898D43}" dt="2019-07-12T14:52:15.356" v="90" actId="20577"/>
          <ac:spMkLst>
            <pc:docMk/>
            <pc:sldMk cId="2171178662" sldId="375"/>
            <ac:spMk id="5" creationId="{4A265297-F462-4D5B-A7F0-9DFD8841FCAC}"/>
          </ac:spMkLst>
        </pc:spChg>
        <pc:picChg chg="mod">
          <ac:chgData name="Guest User" userId="S::urn:spo:anon#0797cfcd313eb44ec290f8aab388fbd51ed1c8fe92464fde218d7e515f520b7c::" providerId="AD" clId="Web-{68F4E20B-AD2F-5B9F-BBEA-35D1B3898D43}" dt="2019-07-12T14:50:03.809" v="5" actId="14100"/>
          <ac:picMkLst>
            <pc:docMk/>
            <pc:sldMk cId="2171178662" sldId="375"/>
            <ac:picMk id="7" creationId="{B99709CE-CBD2-466C-A25D-0D5DF4E7FE3E}"/>
          </ac:picMkLst>
        </pc:picChg>
      </pc:sldChg>
      <pc:sldChg chg="addCm">
        <pc:chgData name="Guest User" userId="S::urn:spo:anon#0797cfcd313eb44ec290f8aab388fbd51ed1c8fe92464fde218d7e515f520b7c::" providerId="AD" clId="Web-{68F4E20B-AD2F-5B9F-BBEA-35D1B3898D43}" dt="2019-07-12T14:55:46.813" v="98"/>
        <pc:sldMkLst>
          <pc:docMk/>
          <pc:sldMk cId="2702684956" sldId="377"/>
        </pc:sldMkLst>
      </pc:sldChg>
      <pc:sldChg chg="modSp addCm">
        <pc:chgData name="Guest User" userId="S::urn:spo:anon#0797cfcd313eb44ec290f8aab388fbd51ed1c8fe92464fde218d7e515f520b7c::" providerId="AD" clId="Web-{68F4E20B-AD2F-5B9F-BBEA-35D1B3898D43}" dt="2019-07-12T14:58:16.204" v="129" actId="20577"/>
        <pc:sldMkLst>
          <pc:docMk/>
          <pc:sldMk cId="4260305743" sldId="383"/>
        </pc:sldMkLst>
        <pc:spChg chg="mod">
          <ac:chgData name="Guest User" userId="S::urn:spo:anon#0797cfcd313eb44ec290f8aab388fbd51ed1c8fe92464fde218d7e515f520b7c::" providerId="AD" clId="Web-{68F4E20B-AD2F-5B9F-BBEA-35D1B3898D43}" dt="2019-07-12T14:58:16.204" v="129" actId="20577"/>
          <ac:spMkLst>
            <pc:docMk/>
            <pc:sldMk cId="4260305743" sldId="383"/>
            <ac:spMk id="5" creationId="{1D8166E9-405D-4196-8ADB-827F869E29DC}"/>
          </ac:spMkLst>
        </pc:spChg>
      </pc:sldChg>
      <pc:sldChg chg="modSp addCm">
        <pc:chgData name="Guest User" userId="S::urn:spo:anon#0797cfcd313eb44ec290f8aab388fbd51ed1c8fe92464fde218d7e515f520b7c::" providerId="AD" clId="Web-{68F4E20B-AD2F-5B9F-BBEA-35D1B3898D43}" dt="2019-07-12T15:11:53.190" v="133"/>
        <pc:sldMkLst>
          <pc:docMk/>
          <pc:sldMk cId="1277070538" sldId="384"/>
        </pc:sldMkLst>
        <pc:spChg chg="mod">
          <ac:chgData name="Guest User" userId="S::urn:spo:anon#0797cfcd313eb44ec290f8aab388fbd51ed1c8fe92464fde218d7e515f520b7c::" providerId="AD" clId="Web-{68F4E20B-AD2F-5B9F-BBEA-35D1B3898D43}" dt="2019-07-12T15:00:22.219" v="132" actId="20577"/>
          <ac:spMkLst>
            <pc:docMk/>
            <pc:sldMk cId="1277070538" sldId="384"/>
            <ac:spMk id="5" creationId="{989541EE-92C8-481C-B29C-E2E195D0E79F}"/>
          </ac:spMkLst>
        </pc:spChg>
      </pc:sldChg>
      <pc:sldChg chg="addCm">
        <pc:chgData name="Guest User" userId="S::urn:spo:anon#0797cfcd313eb44ec290f8aab388fbd51ed1c8fe92464fde218d7e515f520b7c::" providerId="AD" clId="Web-{68F4E20B-AD2F-5B9F-BBEA-35D1B3898D43}" dt="2019-07-12T15:15:34.207" v="134"/>
        <pc:sldMkLst>
          <pc:docMk/>
          <pc:sldMk cId="3602787492" sldId="390"/>
        </pc:sldMkLst>
      </pc:sldChg>
      <pc:sldChg chg="addCm">
        <pc:chgData name="Guest User" userId="S::urn:spo:anon#0797cfcd313eb44ec290f8aab388fbd51ed1c8fe92464fde218d7e515f520b7c::" providerId="AD" clId="Web-{68F4E20B-AD2F-5B9F-BBEA-35D1B3898D43}" dt="2019-07-12T14:47:41.809" v="1"/>
        <pc:sldMkLst>
          <pc:docMk/>
          <pc:sldMk cId="2077087833" sldId="392"/>
        </pc:sldMkLst>
      </pc:sldChg>
    </pc:docChg>
  </pc:docChgLst>
  <pc:docChgLst>
    <pc:chgData clId="Web-{B4FF0405-278F-43F7-8266-48BC819602DC}"/>
    <pc:docChg chg="modSld">
      <pc:chgData name="" userId="" providerId="" clId="Web-{B4FF0405-278F-43F7-8266-48BC819602DC}" dt="2019-07-10T21:05:46.854" v="73"/>
      <pc:docMkLst>
        <pc:docMk/>
      </pc:docMkLst>
      <pc:sldChg chg="modSp">
        <pc:chgData name="" userId="" providerId="" clId="Web-{B4FF0405-278F-43F7-8266-48BC819602DC}" dt="2019-07-10T21:04:39.229" v="61" actId="20577"/>
        <pc:sldMkLst>
          <pc:docMk/>
          <pc:sldMk cId="1166139510" sldId="376"/>
        </pc:sldMkLst>
        <pc:spChg chg="mod">
          <ac:chgData name="" userId="" providerId="" clId="Web-{B4FF0405-278F-43F7-8266-48BC819602DC}" dt="2019-07-10T21:04:39.229" v="61" actId="20577"/>
          <ac:spMkLst>
            <pc:docMk/>
            <pc:sldMk cId="1166139510" sldId="376"/>
            <ac:spMk id="6" creationId="{948E6697-A7AB-45B4-BCAC-680060A666E7}"/>
          </ac:spMkLst>
        </pc:spChg>
      </pc:sldChg>
      <pc:sldChg chg="modSp">
        <pc:chgData name="" userId="" providerId="" clId="Web-{B4FF0405-278F-43F7-8266-48BC819602DC}" dt="2019-07-10T21:04:48.198" v="64" actId="20577"/>
        <pc:sldMkLst>
          <pc:docMk/>
          <pc:sldMk cId="2702684956" sldId="377"/>
        </pc:sldMkLst>
        <pc:spChg chg="mod">
          <ac:chgData name="" userId="" providerId="" clId="Web-{B4FF0405-278F-43F7-8266-48BC819602DC}" dt="2019-07-10T21:04:48.198" v="64" actId="20577"/>
          <ac:spMkLst>
            <pc:docMk/>
            <pc:sldMk cId="2702684956" sldId="377"/>
            <ac:spMk id="6" creationId="{3BA19015-DD01-4CEC-BC91-E1CB99802A3F}"/>
          </ac:spMkLst>
        </pc:spChg>
      </pc:sldChg>
      <pc:sldChg chg="modSp">
        <pc:chgData name="" userId="" providerId="" clId="Web-{B4FF0405-278F-43F7-8266-48BC819602DC}" dt="2019-07-10T21:04:51.198" v="66" actId="20577"/>
        <pc:sldMkLst>
          <pc:docMk/>
          <pc:sldMk cId="840708595" sldId="378"/>
        </pc:sldMkLst>
        <pc:spChg chg="mod">
          <ac:chgData name="" userId="" providerId="" clId="Web-{B4FF0405-278F-43F7-8266-48BC819602DC}" dt="2019-07-10T21:04:51.198" v="66" actId="20577"/>
          <ac:spMkLst>
            <pc:docMk/>
            <pc:sldMk cId="840708595" sldId="378"/>
            <ac:spMk id="6" creationId="{E552408E-BB29-4921-ADF3-0919AD144EA8}"/>
          </ac:spMkLst>
        </pc:spChg>
      </pc:sldChg>
      <pc:sldChg chg="modSp">
        <pc:chgData name="" userId="" providerId="" clId="Web-{B4FF0405-278F-43F7-8266-48BC819602DC}" dt="2019-07-10T21:04:55.885" v="68" actId="20577"/>
        <pc:sldMkLst>
          <pc:docMk/>
          <pc:sldMk cId="3338614150" sldId="379"/>
        </pc:sldMkLst>
        <pc:spChg chg="mod">
          <ac:chgData name="" userId="" providerId="" clId="Web-{B4FF0405-278F-43F7-8266-48BC819602DC}" dt="2019-07-10T21:04:55.885" v="68" actId="20577"/>
          <ac:spMkLst>
            <pc:docMk/>
            <pc:sldMk cId="3338614150" sldId="379"/>
            <ac:spMk id="6" creationId="{BEBC6DC8-1880-429A-8648-719C9EE0DB23}"/>
          </ac:spMkLst>
        </pc:spChg>
      </pc:sldChg>
      <pc:sldChg chg="modSp">
        <pc:chgData name="" userId="" providerId="" clId="Web-{B4FF0405-278F-43F7-8266-48BC819602DC}" dt="2019-07-10T21:05:07.042" v="71" actId="20577"/>
        <pc:sldMkLst>
          <pc:docMk/>
          <pc:sldMk cId="654835117" sldId="380"/>
        </pc:sldMkLst>
        <pc:spChg chg="mod">
          <ac:chgData name="" userId="" providerId="" clId="Web-{B4FF0405-278F-43F7-8266-48BC819602DC}" dt="2019-07-10T21:05:07.042" v="71" actId="20577"/>
          <ac:spMkLst>
            <pc:docMk/>
            <pc:sldMk cId="654835117" sldId="380"/>
            <ac:spMk id="6" creationId="{BE0A41FF-38BE-4963-8A65-849A17236127}"/>
          </ac:spMkLst>
        </pc:spChg>
      </pc:sldChg>
      <pc:sldChg chg="delCm modCm">
        <pc:chgData name="" userId="" providerId="" clId="Web-{B4FF0405-278F-43F7-8266-48BC819602DC}" dt="2019-07-10T21:05:46.854" v="73"/>
        <pc:sldMkLst>
          <pc:docMk/>
          <pc:sldMk cId="4260305743" sldId="383"/>
        </pc:sldMkLst>
      </pc:sldChg>
      <pc:sldChg chg="addSp modSp addCm">
        <pc:chgData name="" userId="" providerId="" clId="Web-{B4FF0405-278F-43F7-8266-48BC819602DC}" dt="2019-07-10T21:03:22.416" v="54"/>
        <pc:sldMkLst>
          <pc:docMk/>
          <pc:sldMk cId="1277070538" sldId="384"/>
        </pc:sldMkLst>
        <pc:spChg chg="mod">
          <ac:chgData name="" userId="" providerId="" clId="Web-{B4FF0405-278F-43F7-8266-48BC819602DC}" dt="2019-07-10T21:02:02.353" v="51" actId="14100"/>
          <ac:spMkLst>
            <pc:docMk/>
            <pc:sldMk cId="1277070538" sldId="384"/>
            <ac:spMk id="5" creationId="{989541EE-92C8-481C-B29C-E2E195D0E79F}"/>
          </ac:spMkLst>
        </pc:spChg>
        <pc:picChg chg="add mod">
          <ac:chgData name="" userId="" providerId="" clId="Web-{B4FF0405-278F-43F7-8266-48BC819602DC}" dt="2019-07-10T21:02:08.166" v="53" actId="1076"/>
          <ac:picMkLst>
            <pc:docMk/>
            <pc:sldMk cId="1277070538" sldId="384"/>
            <ac:picMk id="8" creationId="{C2B17A7C-137A-4D57-A314-23175B7098B7}"/>
          </ac:picMkLst>
        </pc:picChg>
      </pc:sldChg>
      <pc:sldChg chg="modSp">
        <pc:chgData name="" userId="" providerId="" clId="Web-{B4FF0405-278F-43F7-8266-48BC819602DC}" dt="2019-07-10T21:03:44.901" v="58" actId="20577"/>
        <pc:sldMkLst>
          <pc:docMk/>
          <pc:sldMk cId="2467523750" sldId="385"/>
        </pc:sldMkLst>
        <pc:spChg chg="mod">
          <ac:chgData name="" userId="" providerId="" clId="Web-{B4FF0405-278F-43F7-8266-48BC819602DC}" dt="2019-07-10T21:01:30.257" v="47" actId="20577"/>
          <ac:spMkLst>
            <pc:docMk/>
            <pc:sldMk cId="2467523750" sldId="385"/>
            <ac:spMk id="5" creationId="{8034E4FC-7372-4DA5-A8C0-DC87DC1FB544}"/>
          </ac:spMkLst>
        </pc:spChg>
        <pc:spChg chg="mod">
          <ac:chgData name="" userId="" providerId="" clId="Web-{B4FF0405-278F-43F7-8266-48BC819602DC}" dt="2019-07-10T21:03:44.901" v="58" actId="20577"/>
          <ac:spMkLst>
            <pc:docMk/>
            <pc:sldMk cId="2467523750" sldId="385"/>
            <ac:spMk id="6" creationId="{3CF192E1-14BD-4E23-9E10-C422A121147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88A55-27A1-4726-B6BA-565570B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2F60674-C439-4C47-991B-97891DFF1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B6A92-9AC4-4241-A12D-3E444424FB26}" type="datetimeFigureOut">
              <a:rPr lang="en-IN" smtClean="0"/>
              <a:t>06-08-2019</a:t>
            </a:fld>
            <a:endParaRPr lang="en-IN"/>
          </a:p>
        </p:txBody>
      </p:sp>
      <p:sp>
        <p:nvSpPr>
          <p:cNvPr id="4" name="Footer Placeholder 3">
            <a:extLst>
              <a:ext uri="{FF2B5EF4-FFF2-40B4-BE49-F238E27FC236}">
                <a16:creationId xmlns:a16="http://schemas.microsoft.com/office/drawing/2014/main" id="{4C188F0D-C29C-4E6C-958B-8709D00BDD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E7F97745-075A-4829-97D2-C764BFC9E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909FF-10D1-4B66-B741-D72AB76F569D}" type="slidenum">
              <a:rPr lang="en-IN" smtClean="0"/>
              <a:t>‹#›</a:t>
            </a:fld>
            <a:endParaRPr lang="en-IN"/>
          </a:p>
        </p:txBody>
      </p:sp>
    </p:spTree>
    <p:extLst>
      <p:ext uri="{BB962C8B-B14F-4D97-AF65-F5344CB8AC3E}">
        <p14:creationId xmlns:p14="http://schemas.microsoft.com/office/powerpoint/2010/main" val="68138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0CCDE-DDDC-4977-B090-4BB893DA5E37}" type="datetimeFigureOut">
              <a:rPr lang="en-US" smtClean="0"/>
              <a:pPr/>
              <a:t>8/6/2019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09035-2A4D-4DEF-8CB7-762938914367}" type="slidenum">
              <a:rPr lang="en-US" smtClean="0"/>
              <a:pPr/>
              <a:t>‹#›</a:t>
            </a:fld>
            <a:endParaRPr lang="en-US"/>
          </a:p>
        </p:txBody>
      </p:sp>
    </p:spTree>
    <p:extLst>
      <p:ext uri="{BB962C8B-B14F-4D97-AF65-F5344CB8AC3E}">
        <p14:creationId xmlns:p14="http://schemas.microsoft.com/office/powerpoint/2010/main" val="369871397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lideshare.net/thrs/intracardiac-electrogra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a:t>
            </a:fld>
            <a:endParaRPr lang="en-US"/>
          </a:p>
        </p:txBody>
      </p:sp>
    </p:spTree>
    <p:extLst>
      <p:ext uri="{BB962C8B-B14F-4D97-AF65-F5344CB8AC3E}">
        <p14:creationId xmlns:p14="http://schemas.microsoft.com/office/powerpoint/2010/main" val="412148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www.cvphisiology.com</a:t>
            </a:r>
          </a:p>
          <a:p>
            <a:r>
              <a:rPr lang="en-US"/>
              <a:t>Image:  </a:t>
            </a:r>
            <a:r>
              <a:rPr lang="en-US">
                <a:hlinkClick r:id="rId3"/>
              </a:rPr>
              <a:t>https://www.slideshare.net/thrs/intracardiac-electrograms</a:t>
            </a:r>
            <a:endParaRPr lang="en-US">
              <a:cs typeface="Calibri"/>
              <a:hlinkClick r:id="rId3"/>
            </a:endParaRPr>
          </a:p>
          <a:p>
            <a:endParaRPr lang="en-US">
              <a:cs typeface="Calibri"/>
            </a:endParaRPr>
          </a:p>
          <a:p>
            <a:endParaRPr lang="en-US"/>
          </a:p>
          <a:p>
            <a:r>
              <a:rPr lang="en-US"/>
              <a:t>** Do</a:t>
            </a:r>
            <a:r>
              <a:rPr lang="en-US" baseline="0"/>
              <a:t> you think we need to label the chambers of the heart? Probably not at this point—if they have gotten this far and can’t recognize the chambers by now, you may not want to send them into the field!-TK</a:t>
            </a:r>
            <a:endParaRPr lang="en-US"/>
          </a:p>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11</a:t>
            </a:fld>
            <a:endParaRPr lang="en-US"/>
          </a:p>
        </p:txBody>
      </p:sp>
    </p:spTree>
    <p:extLst>
      <p:ext uri="{BB962C8B-B14F-4D97-AF65-F5344CB8AC3E}">
        <p14:creationId xmlns:p14="http://schemas.microsoft.com/office/powerpoint/2010/main" val="374752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09035-2A4D-4DEF-8CB7-762938914367}" type="slidenum">
              <a:rPr lang="en-US" smtClean="0"/>
              <a:pPr/>
              <a:t>12</a:t>
            </a:fld>
            <a:endParaRPr lang="en-US"/>
          </a:p>
        </p:txBody>
      </p:sp>
    </p:spTree>
    <p:extLst>
      <p:ext uri="{BB962C8B-B14F-4D97-AF65-F5344CB8AC3E}">
        <p14:creationId xmlns:p14="http://schemas.microsoft.com/office/powerpoint/2010/main" val="270482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Image:  https://www.slideshare.net/thrs/intracardiac-electrograms</a:t>
            </a:r>
          </a:p>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13</a:t>
            </a:fld>
            <a:endParaRPr lang="en-US"/>
          </a:p>
        </p:txBody>
      </p:sp>
    </p:spTree>
    <p:extLst>
      <p:ext uri="{BB962C8B-B14F-4D97-AF65-F5344CB8AC3E}">
        <p14:creationId xmlns:p14="http://schemas.microsoft.com/office/powerpoint/2010/main" val="87858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Image:  https://www.slideshare.net/thrs/intracardiac-electrograms</a:t>
            </a:r>
          </a:p>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14</a:t>
            </a:fld>
            <a:endParaRPr lang="en-US"/>
          </a:p>
        </p:txBody>
      </p:sp>
    </p:spTree>
    <p:extLst>
      <p:ext uri="{BB962C8B-B14F-4D97-AF65-F5344CB8AC3E}">
        <p14:creationId xmlns:p14="http://schemas.microsoft.com/office/powerpoint/2010/main" val="13760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15</a:t>
            </a:fld>
            <a:endParaRPr lang="en-US"/>
          </a:p>
        </p:txBody>
      </p:sp>
    </p:spTree>
    <p:extLst>
      <p:ext uri="{BB962C8B-B14F-4D97-AF65-F5344CB8AC3E}">
        <p14:creationId xmlns:p14="http://schemas.microsoft.com/office/powerpoint/2010/main" val="233750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16</a:t>
            </a:fld>
            <a:endParaRPr lang="en-US"/>
          </a:p>
        </p:txBody>
      </p:sp>
    </p:spTree>
    <p:extLst>
      <p:ext uri="{BB962C8B-B14F-4D97-AF65-F5344CB8AC3E}">
        <p14:creationId xmlns:p14="http://schemas.microsoft.com/office/powerpoint/2010/main" val="42027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17</a:t>
            </a:fld>
            <a:endParaRPr lang="en-US"/>
          </a:p>
        </p:txBody>
      </p:sp>
    </p:spTree>
    <p:extLst>
      <p:ext uri="{BB962C8B-B14F-4D97-AF65-F5344CB8AC3E}">
        <p14:creationId xmlns:p14="http://schemas.microsoft.com/office/powerpoint/2010/main" val="3324036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18</a:t>
            </a:fld>
            <a:endParaRPr lang="en-US"/>
          </a:p>
        </p:txBody>
      </p:sp>
    </p:spTree>
    <p:extLst>
      <p:ext uri="{BB962C8B-B14F-4D97-AF65-F5344CB8AC3E}">
        <p14:creationId xmlns:p14="http://schemas.microsoft.com/office/powerpoint/2010/main" val="353308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09035-2A4D-4DEF-8CB7-762938914367}" type="slidenum">
              <a:rPr lang="en-US" smtClean="0"/>
              <a:pPr/>
              <a:t>20</a:t>
            </a:fld>
            <a:endParaRPr lang="en-US"/>
          </a:p>
        </p:txBody>
      </p:sp>
    </p:spTree>
    <p:extLst>
      <p:ext uri="{BB962C8B-B14F-4D97-AF65-F5344CB8AC3E}">
        <p14:creationId xmlns:p14="http://schemas.microsoft.com/office/powerpoint/2010/main" val="155994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09035-2A4D-4DEF-8CB7-762938914367}" type="slidenum">
              <a:rPr lang="en-US" smtClean="0"/>
              <a:pPr/>
              <a:t>21</a:t>
            </a:fld>
            <a:endParaRPr lang="en-US"/>
          </a:p>
        </p:txBody>
      </p:sp>
    </p:spTree>
    <p:extLst>
      <p:ext uri="{BB962C8B-B14F-4D97-AF65-F5344CB8AC3E}">
        <p14:creationId xmlns:p14="http://schemas.microsoft.com/office/powerpoint/2010/main" val="345102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a:solidFill>
                  <a:schemeClr val="tx1"/>
                </a:solidFill>
                <a:effectLst/>
                <a:latin typeface="+mn-lt"/>
                <a:ea typeface="+mn-ea"/>
                <a:cs typeface="+mn-cs"/>
              </a:rPr>
              <a:t>Image ID : 74130799</a:t>
            </a:r>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2</a:t>
            </a:fld>
            <a:endParaRPr lang="en-US"/>
          </a:p>
        </p:txBody>
      </p:sp>
    </p:spTree>
    <p:extLst>
      <p:ext uri="{BB962C8B-B14F-4D97-AF65-F5344CB8AC3E}">
        <p14:creationId xmlns:p14="http://schemas.microsoft.com/office/powerpoint/2010/main" val="81542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4</a:t>
            </a:fld>
            <a:endParaRPr lang="en-US"/>
          </a:p>
        </p:txBody>
      </p:sp>
    </p:spTree>
    <p:extLst>
      <p:ext uri="{BB962C8B-B14F-4D97-AF65-F5344CB8AC3E}">
        <p14:creationId xmlns:p14="http://schemas.microsoft.com/office/powerpoint/2010/main" val="377757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Image: already purchased: 16438913_s</a:t>
            </a:r>
          </a:p>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5</a:t>
            </a:fld>
            <a:endParaRPr lang="en-US"/>
          </a:p>
        </p:txBody>
      </p:sp>
    </p:spTree>
    <p:extLst>
      <p:ext uri="{BB962C8B-B14F-4D97-AF65-F5344CB8AC3E}">
        <p14:creationId xmlns:p14="http://schemas.microsoft.com/office/powerpoint/2010/main" val="149343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Reference:  https://www.heart.org/en/health-topics/arrhythmia/symptoms-diagnosis--monitoring-of-arrhythmia/electrophysiology-studies-eps</a:t>
            </a:r>
          </a:p>
          <a:p>
            <a:endParaRPr lang="en-US"/>
          </a:p>
          <a:p>
            <a:pPr marL="0" marR="0" lvl="0" indent="0" algn="l" defTabSz="1219170" rtl="0" eaLnBrk="1" fontAlgn="auto" latinLnBrk="0" hangingPunct="1">
              <a:lnSpc>
                <a:spcPct val="100000"/>
              </a:lnSpc>
              <a:spcBef>
                <a:spcPts val="0"/>
              </a:spcBef>
              <a:spcAft>
                <a:spcPts val="0"/>
              </a:spcAft>
              <a:buClrTx/>
              <a:buSzTx/>
              <a:buFontTx/>
              <a:buNone/>
              <a:tabLst/>
              <a:defRPr/>
            </a:pPr>
            <a:r>
              <a:rPr lang="en-US"/>
              <a:t>Image ID: 123rf.com</a:t>
            </a:r>
            <a:r>
              <a:rPr lang="en-US" sz="1600" b="0" i="0" kern="1200">
                <a:solidFill>
                  <a:schemeClr val="tx1"/>
                </a:solidFill>
                <a:effectLst/>
                <a:latin typeface="+mn-lt"/>
                <a:ea typeface="+mn-ea"/>
                <a:cs typeface="+mn-cs"/>
              </a:rPr>
              <a:t>: 68114208</a:t>
            </a:r>
            <a:endParaRPr lang="en-US"/>
          </a:p>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6</a:t>
            </a:fld>
            <a:endParaRPr lang="en-US"/>
          </a:p>
        </p:txBody>
      </p:sp>
    </p:spTree>
    <p:extLst>
      <p:ext uri="{BB962C8B-B14F-4D97-AF65-F5344CB8AC3E}">
        <p14:creationId xmlns:p14="http://schemas.microsoft.com/office/powerpoint/2010/main" val="41229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Reference:  https://www.heart.org/en/health-topics/arrhythmia/symptoms-diagnosis--monitoring-of-arrhythmia/electrophysiology-studies-eps</a:t>
            </a:r>
          </a:p>
          <a:p>
            <a:endParaRPr lang="en-US"/>
          </a:p>
          <a:p>
            <a:pPr marL="0" marR="0" lvl="0" indent="0" algn="l" defTabSz="1219170" rtl="0" eaLnBrk="1" fontAlgn="auto" latinLnBrk="0" hangingPunct="1">
              <a:lnSpc>
                <a:spcPct val="100000"/>
              </a:lnSpc>
              <a:spcBef>
                <a:spcPts val="0"/>
              </a:spcBef>
              <a:spcAft>
                <a:spcPts val="0"/>
              </a:spcAft>
              <a:buClrTx/>
              <a:buSzTx/>
              <a:buFontTx/>
              <a:buNone/>
              <a:tabLst/>
              <a:defRPr/>
            </a:pPr>
            <a:r>
              <a:rPr lang="en-US"/>
              <a:t>Image ID: 123rf.com: </a:t>
            </a:r>
            <a:r>
              <a:rPr lang="en-US" sz="1600" b="0" i="0" kern="1200">
                <a:solidFill>
                  <a:schemeClr val="tx1"/>
                </a:solidFill>
                <a:effectLst/>
                <a:latin typeface="+mn-lt"/>
                <a:ea typeface="+mn-ea"/>
                <a:cs typeface="+mn-cs"/>
              </a:rPr>
              <a:t> 54003758</a:t>
            </a:r>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7</a:t>
            </a:fld>
            <a:endParaRPr lang="en-US"/>
          </a:p>
        </p:txBody>
      </p:sp>
    </p:spTree>
    <p:extLst>
      <p:ext uri="{BB962C8B-B14F-4D97-AF65-F5344CB8AC3E}">
        <p14:creationId xmlns:p14="http://schemas.microsoft.com/office/powerpoint/2010/main" val="149701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8</a:t>
            </a:fld>
            <a:endParaRPr lang="en-US"/>
          </a:p>
        </p:txBody>
      </p:sp>
    </p:spTree>
    <p:extLst>
      <p:ext uri="{BB962C8B-B14F-4D97-AF65-F5344CB8AC3E}">
        <p14:creationId xmlns:p14="http://schemas.microsoft.com/office/powerpoint/2010/main" val="287725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9</a:t>
            </a:fld>
            <a:endParaRPr lang="en-US"/>
          </a:p>
        </p:txBody>
      </p:sp>
    </p:spTree>
    <p:extLst>
      <p:ext uri="{BB962C8B-B14F-4D97-AF65-F5344CB8AC3E}">
        <p14:creationId xmlns:p14="http://schemas.microsoft.com/office/powerpoint/2010/main" val="97157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309035-2A4D-4DEF-8CB7-762938914367}" type="slidenum">
              <a:rPr lang="en-US" smtClean="0"/>
              <a:pPr/>
              <a:t>10</a:t>
            </a:fld>
            <a:endParaRPr lang="en-US"/>
          </a:p>
        </p:txBody>
      </p:sp>
    </p:spTree>
    <p:extLst>
      <p:ext uri="{BB962C8B-B14F-4D97-AF65-F5344CB8AC3E}">
        <p14:creationId xmlns:p14="http://schemas.microsoft.com/office/powerpoint/2010/main" val="3886831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emf"/><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emf"/><Relationship Id="rId2" Type="http://schemas.openxmlformats.org/officeDocument/2006/relationships/tags" Target="../tags/tag37.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emf"/><Relationship Id="rId2" Type="http://schemas.openxmlformats.org/officeDocument/2006/relationships/tags" Target="../tags/tag4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gradFill>
          <a:gsLst>
            <a:gs pos="18000">
              <a:srgbClr val="0089C4"/>
            </a:gs>
            <a:gs pos="100000">
              <a:srgbClr val="629FD5"/>
            </a:gs>
          </a:gsLst>
          <a:lin ang="2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05F3BA2-B27F-4D6D-85C6-0EB92E2D65FF}"/>
              </a:ext>
            </a:extLst>
          </p:cNvPr>
          <p:cNvGraphicFramePr>
            <a:graphicFrameLocks noChangeAspect="1"/>
          </p:cNvGraphicFramePr>
          <p:nvPr userDrawn="1">
            <p:custDataLst>
              <p:tags r:id="rId2"/>
            </p:custData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4" imgW="479" imgH="478" progId="TCLayout.ActiveDocument.1">
                  <p:embed/>
                </p:oleObj>
              </mc:Choice>
              <mc:Fallback>
                <p:oleObj name="think-cell Slide" r:id="rId4" imgW="479" imgH="478" progId="TCLayout.ActiveDocument.1">
                  <p:embed/>
                  <p:pic>
                    <p:nvPicPr>
                      <p:cNvPr id="5" name="Object 4" hidden="1">
                        <a:extLst>
                          <a:ext uri="{FF2B5EF4-FFF2-40B4-BE49-F238E27FC236}">
                            <a16:creationId xmlns:a16="http://schemas.microsoft.com/office/drawing/2014/main" id="{305F3BA2-B27F-4D6D-85C6-0EB92E2D65FF}"/>
                          </a:ext>
                        </a:extLst>
                      </p:cNvPr>
                      <p:cNvPicPr/>
                      <p:nvPr/>
                    </p:nvPicPr>
                    <p:blipFill>
                      <a:blip r:embed="rId5"/>
                      <a:stretch>
                        <a:fillRect/>
                      </a:stretch>
                    </p:blipFill>
                    <p:spPr>
                      <a:xfrm>
                        <a:off x="1591" y="1589"/>
                        <a:ext cx="1587" cy="1587"/>
                      </a:xfrm>
                      <a:prstGeom prst="rect">
                        <a:avLst/>
                      </a:prstGeom>
                    </p:spPr>
                  </p:pic>
                </p:oleObj>
              </mc:Fallback>
            </mc:AlternateContent>
          </a:graphicData>
        </a:graphic>
      </p:graphicFrame>
      <p:sp>
        <p:nvSpPr>
          <p:cNvPr id="13" name="Text Placeholder 3">
            <a:extLst>
              <a:ext uri="{FF2B5EF4-FFF2-40B4-BE49-F238E27FC236}">
                <a16:creationId xmlns:a16="http://schemas.microsoft.com/office/drawing/2014/main" id="{C3653E61-8455-43DD-85E1-3EFD32553394}"/>
              </a:ext>
            </a:extLst>
          </p:cNvPr>
          <p:cNvSpPr>
            <a:spLocks noGrp="1"/>
          </p:cNvSpPr>
          <p:nvPr>
            <p:ph type="body" sz="quarter" idx="11" hasCustomPrompt="1"/>
          </p:nvPr>
        </p:nvSpPr>
        <p:spPr bwMode="white">
          <a:xfrm>
            <a:off x="828000" y="4608001"/>
            <a:ext cx="4320000" cy="252000"/>
          </a:xfrm>
          <a:prstGeom prst="rect">
            <a:avLst/>
          </a:prstGeom>
        </p:spPr>
        <p:txBody>
          <a:bodyPr lIns="0" tIns="0" rIns="0" bIns="0" anchor="ctr">
            <a:noAutofit/>
          </a:bodyPr>
          <a:lstStyle>
            <a:lvl1pPr marL="0" indent="0">
              <a:spcBef>
                <a:spcPts val="0"/>
              </a:spcBef>
              <a:buFontTx/>
              <a:buNone/>
              <a:defRPr sz="1800" b="1">
                <a:solidFill>
                  <a:schemeClr val="bg1"/>
                </a:solidFill>
              </a:defRPr>
            </a:lvl1pPr>
          </a:lstStyle>
          <a:p>
            <a:pPr lvl="0"/>
            <a:r>
              <a:rPr lang="en-US" noProof="0"/>
              <a:t>_Author</a:t>
            </a:r>
          </a:p>
        </p:txBody>
      </p:sp>
      <p:sp>
        <p:nvSpPr>
          <p:cNvPr id="14" name="Text Placeholder 3">
            <a:extLst>
              <a:ext uri="{FF2B5EF4-FFF2-40B4-BE49-F238E27FC236}">
                <a16:creationId xmlns:a16="http://schemas.microsoft.com/office/drawing/2014/main" id="{4D300ACA-1DDA-445B-9241-4ACC24CFD5AE}"/>
              </a:ext>
            </a:extLst>
          </p:cNvPr>
          <p:cNvSpPr>
            <a:spLocks noGrp="1"/>
          </p:cNvSpPr>
          <p:nvPr>
            <p:ph type="body" sz="quarter" idx="12" hasCustomPrompt="1"/>
          </p:nvPr>
        </p:nvSpPr>
        <p:spPr bwMode="white">
          <a:xfrm>
            <a:off x="828000" y="4884350"/>
            <a:ext cx="4320000" cy="252000"/>
          </a:xfrm>
          <a:prstGeom prst="rect">
            <a:avLst/>
          </a:prstGeom>
        </p:spPr>
        <p:txBody>
          <a:bodyPr lIns="0" tIns="0" rIns="0" bIns="0" anchor="ctr">
            <a:noAutofit/>
          </a:bodyPr>
          <a:lstStyle>
            <a:lvl1pPr marL="0" indent="0">
              <a:spcBef>
                <a:spcPts val="0"/>
              </a:spcBef>
              <a:buFontTx/>
              <a:buNone/>
              <a:defRPr sz="1600" b="0">
                <a:solidFill>
                  <a:schemeClr val="bg1"/>
                </a:solidFill>
              </a:defRPr>
            </a:lvl1pPr>
          </a:lstStyle>
          <a:p>
            <a:pPr lvl="0"/>
            <a:r>
              <a:rPr lang="en-US" noProof="0"/>
              <a:t>_Business</a:t>
            </a:r>
          </a:p>
        </p:txBody>
      </p:sp>
      <p:sp>
        <p:nvSpPr>
          <p:cNvPr id="15" name="Text Placeholder 3">
            <a:extLst>
              <a:ext uri="{FF2B5EF4-FFF2-40B4-BE49-F238E27FC236}">
                <a16:creationId xmlns:a16="http://schemas.microsoft.com/office/drawing/2014/main" id="{3DFCA62A-CA79-426E-B592-49ABCC31F8A8}"/>
              </a:ext>
            </a:extLst>
          </p:cNvPr>
          <p:cNvSpPr>
            <a:spLocks noGrp="1"/>
          </p:cNvSpPr>
          <p:nvPr>
            <p:ph type="body" sz="quarter" idx="15" hasCustomPrompt="1"/>
          </p:nvPr>
        </p:nvSpPr>
        <p:spPr bwMode="white">
          <a:xfrm>
            <a:off x="828000" y="5148000"/>
            <a:ext cx="4320000" cy="252000"/>
          </a:xfrm>
          <a:prstGeom prst="rect">
            <a:avLst/>
          </a:prstGeom>
        </p:spPr>
        <p:txBody>
          <a:bodyPr lIns="0" tIns="0" rIns="0" bIns="0" anchor="ctr">
            <a:noAutofit/>
          </a:bodyPr>
          <a:lstStyle>
            <a:lvl1pPr marL="0" indent="0">
              <a:spcBef>
                <a:spcPts val="0"/>
              </a:spcBef>
              <a:buFontTx/>
              <a:buNone/>
              <a:defRPr sz="1600" b="0">
                <a:solidFill>
                  <a:schemeClr val="bg1"/>
                </a:solidFill>
              </a:defRPr>
            </a:lvl1pPr>
          </a:lstStyle>
          <a:p>
            <a:pPr lvl="0"/>
            <a:r>
              <a:rPr lang="en-US" noProof="0"/>
              <a:t>_Date</a:t>
            </a:r>
          </a:p>
        </p:txBody>
      </p:sp>
      <p:sp>
        <p:nvSpPr>
          <p:cNvPr id="16" name="Text Placeholder 3">
            <a:extLst>
              <a:ext uri="{FF2B5EF4-FFF2-40B4-BE49-F238E27FC236}">
                <a16:creationId xmlns:a16="http://schemas.microsoft.com/office/drawing/2014/main" id="{B26F3FA1-170D-4773-936E-E5E7447A5872}"/>
              </a:ext>
            </a:extLst>
          </p:cNvPr>
          <p:cNvSpPr>
            <a:spLocks noGrp="1"/>
          </p:cNvSpPr>
          <p:nvPr>
            <p:ph type="body" sz="quarter" idx="10" hasCustomPrompt="1"/>
          </p:nvPr>
        </p:nvSpPr>
        <p:spPr bwMode="white">
          <a:xfrm>
            <a:off x="828673" y="2052000"/>
            <a:ext cx="7488000" cy="1620001"/>
          </a:xfrm>
          <a:prstGeom prst="rect">
            <a:avLst/>
          </a:prstGeom>
        </p:spPr>
        <p:txBody>
          <a:bodyPr lIns="0" tIns="0" rIns="0" bIns="0">
            <a:noAutofit/>
          </a:bodyPr>
          <a:lstStyle>
            <a:lvl1pPr marL="0" indent="0" algn="l">
              <a:lnSpc>
                <a:spcPct val="100000"/>
              </a:lnSpc>
              <a:spcBef>
                <a:spcPts val="0"/>
              </a:spcBef>
              <a:buFontTx/>
              <a:buNone/>
              <a:defRPr sz="4800">
                <a:solidFill>
                  <a:schemeClr val="bg1"/>
                </a:solidFill>
                <a:latin typeface="+mj-lt"/>
              </a:defRPr>
            </a:lvl1pPr>
            <a:lvl2pPr>
              <a:defRPr sz="4800"/>
            </a:lvl2pPr>
            <a:lvl3pPr>
              <a:defRPr sz="4800"/>
            </a:lvl3pPr>
            <a:lvl4pPr>
              <a:defRPr sz="4800"/>
            </a:lvl4pPr>
            <a:lvl5pPr>
              <a:defRPr sz="4800"/>
            </a:lvl5pPr>
          </a:lstStyle>
          <a:p>
            <a:pPr lvl="0"/>
            <a:r>
              <a:rPr lang="en-US" noProof="0"/>
              <a:t>Presentation title 48pt</a:t>
            </a: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1397"/>
            <a:ext cx="9141969" cy="6857238"/>
          </a:xfrm>
          <a:prstGeom prst="rect">
            <a:avLst/>
          </a:prstGeom>
        </p:spPr>
      </p:pic>
      <p:sp>
        <p:nvSpPr>
          <p:cNvPr id="2" name="Date Placeholder 1">
            <a:extLst>
              <a:ext uri="{FF2B5EF4-FFF2-40B4-BE49-F238E27FC236}">
                <a16:creationId xmlns:a16="http://schemas.microsoft.com/office/drawing/2014/main" id="{FB4FCD82-180A-0C44-996F-CA311033069E}"/>
              </a:ext>
            </a:extLst>
          </p:cNvPr>
          <p:cNvSpPr>
            <a:spLocks noGrp="1"/>
          </p:cNvSpPr>
          <p:nvPr>
            <p:ph type="dt" sz="half" idx="16"/>
          </p:nvPr>
        </p:nvSpPr>
        <p:spPr/>
        <p:txBody>
          <a:bodyPr/>
          <a:lstStyle>
            <a:lvl1pPr>
              <a:defRPr>
                <a:solidFill>
                  <a:schemeClr val="bg1"/>
                </a:solidFill>
              </a:defRPr>
            </a:lvl1pPr>
          </a:lstStyle>
          <a:p>
            <a:fld id="{3BE649A8-60C9-0246-84DF-BC36A0A39D3C}" type="datetime1">
              <a:rPr lang="en-US" smtClean="0"/>
              <a:t>8/6/2019</a:t>
            </a:fld>
            <a:endParaRPr lang="en-IN"/>
          </a:p>
        </p:txBody>
      </p:sp>
      <p:sp>
        <p:nvSpPr>
          <p:cNvPr id="3" name="Footer Placeholder 2">
            <a:extLst>
              <a:ext uri="{FF2B5EF4-FFF2-40B4-BE49-F238E27FC236}">
                <a16:creationId xmlns:a16="http://schemas.microsoft.com/office/drawing/2014/main" id="{33A9FF19-2523-A244-997C-666BEE6CEA61}"/>
              </a:ext>
            </a:extLst>
          </p:cNvPr>
          <p:cNvSpPr>
            <a:spLocks noGrp="1"/>
          </p:cNvSpPr>
          <p:nvPr>
            <p:ph type="ftr" sz="quarter" idx="17"/>
          </p:nvPr>
        </p:nvSpPr>
        <p:spPr>
          <a:xfrm>
            <a:off x="2469600" y="6512607"/>
            <a:ext cx="6134400" cy="333996"/>
          </a:xfrm>
          <a:prstGeom prst="rect">
            <a:avLst/>
          </a:prstGeom>
        </p:spPr>
        <p:txBody>
          <a:bodyPr/>
          <a:lstStyle>
            <a:lvl1pPr>
              <a:defRPr>
                <a:solidFill>
                  <a:schemeClr val="bg1"/>
                </a:solidFill>
              </a:defRPr>
            </a:lvl1p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5DFB1D29-7FB2-7A44-9BEC-2A5F8F9F098B}"/>
              </a:ext>
            </a:extLst>
          </p:cNvPr>
          <p:cNvSpPr>
            <a:spLocks noGrp="1"/>
          </p:cNvSpPr>
          <p:nvPr>
            <p:ph type="sldNum" sz="quarter" idx="18"/>
          </p:nvPr>
        </p:nvSpPr>
        <p:spPr/>
        <p:txBody>
          <a:bodyPr/>
          <a:lstStyle>
            <a:lvl1pPr>
              <a:defRPr>
                <a:solidFill>
                  <a:schemeClr val="bg1"/>
                </a:solidFill>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3277452054"/>
      </p:ext>
    </p:extLst>
  </p:cSld>
  <p:clrMapOvr>
    <a:masterClrMapping/>
  </p:clrMapOvr>
  <p:extLst>
    <p:ext uri="{DCECCB84-F9BA-43D5-87BE-67443E8EF086}">
      <p15:sldGuideLst xmlns:p15="http://schemas.microsoft.com/office/powerpoint/2012/main">
        <p15:guide id="1" pos="5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F063C06-AE5B-4F6F-9C37-FBE1184F3CB5}"/>
              </a:ext>
            </a:extLst>
          </p:cNvPr>
          <p:cNvGraphicFramePr>
            <a:graphicFrameLocks noChangeAspect="1"/>
          </p:cNvGraphicFramePr>
          <p:nvPr userDrawn="1">
            <p:custDataLst>
              <p:tags r:id="rId2"/>
            </p:custDataLst>
            <p:extLst>
              <p:ext uri="{D42A27DB-BD31-4B8C-83A1-F6EECF244321}">
                <p14:modId xmlns:p14="http://schemas.microsoft.com/office/powerpoint/2010/main" val="1757038494"/>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1268" name="think-cell Slide" r:id="rId5" imgW="479" imgH="478" progId="TCLayout.ActiveDocument.1">
                  <p:embed/>
                </p:oleObj>
              </mc:Choice>
              <mc:Fallback>
                <p:oleObj name="think-cell Slide" r:id="rId5" imgW="479" imgH="478" progId="TCLayout.ActiveDocument.1">
                  <p:embed/>
                  <p:pic>
                    <p:nvPicPr>
                      <p:cNvPr id="6" name="Object 5" hidden="1">
                        <a:extLst>
                          <a:ext uri="{FF2B5EF4-FFF2-40B4-BE49-F238E27FC236}">
                            <a16:creationId xmlns:a16="http://schemas.microsoft.com/office/drawing/2014/main" id="{3F063C06-AE5B-4F6F-9C37-FBE1184F3CB5}"/>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DD051A0-039D-42D9-A58B-EA14A08412FD}"/>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4" name="Picture Placeholder 3"/>
          <p:cNvSpPr>
            <a:spLocks noGrp="1"/>
          </p:cNvSpPr>
          <p:nvPr>
            <p:ph type="pic" sz="quarter" idx="14"/>
          </p:nvPr>
        </p:nvSpPr>
        <p:spPr>
          <a:xfrm>
            <a:off x="539750" y="1548000"/>
            <a:ext cx="8064500" cy="4608513"/>
          </a:xfrm>
          <a:prstGeom prst="rect">
            <a:avLst/>
          </a:prstGeom>
        </p:spPr>
        <p:txBody>
          <a:bodyPr lIns="0" tIns="0" rIns="0" bIns="0"/>
          <a:lstStyle>
            <a:lvl1pPr marL="0" indent="0">
              <a:buNone/>
              <a:defRPr sz="1400"/>
            </a:lvl1pPr>
          </a:lstStyle>
          <a:p>
            <a:r>
              <a:rPr lang="en-US"/>
              <a:t>Click icon to add picture</a:t>
            </a:r>
          </a:p>
        </p:txBody>
      </p:sp>
      <p:sp>
        <p:nvSpPr>
          <p:cNvPr id="5" name="Title 4">
            <a:extLst>
              <a:ext uri="{FF2B5EF4-FFF2-40B4-BE49-F238E27FC236}">
                <a16:creationId xmlns:a16="http://schemas.microsoft.com/office/drawing/2014/main" id="{CE0F8291-C16C-4418-9B6D-28D21CA7A5A0}"/>
              </a:ext>
            </a:extLst>
          </p:cNvPr>
          <p:cNvSpPr>
            <a:spLocks noGrp="1"/>
          </p:cNvSpPr>
          <p:nvPr>
            <p:ph type="title"/>
          </p:nvPr>
        </p:nvSpPr>
        <p:spPr/>
        <p:txBody>
          <a:bodyPr/>
          <a:lstStyle/>
          <a:p>
            <a:r>
              <a:rPr lang="en-US"/>
              <a:t>Click to edit Master title style</a:t>
            </a:r>
            <a:endParaRPr lang="en-IN"/>
          </a:p>
        </p:txBody>
      </p:sp>
      <p:sp>
        <p:nvSpPr>
          <p:cNvPr id="7" name="Date Placeholder 6">
            <a:extLst>
              <a:ext uri="{FF2B5EF4-FFF2-40B4-BE49-F238E27FC236}">
                <a16:creationId xmlns:a16="http://schemas.microsoft.com/office/drawing/2014/main" id="{F8BB389B-3B07-4E50-B6D9-4F152C767077}"/>
              </a:ext>
            </a:extLst>
          </p:cNvPr>
          <p:cNvSpPr>
            <a:spLocks noGrp="1"/>
          </p:cNvSpPr>
          <p:nvPr>
            <p:ph type="dt" sz="half" idx="15"/>
          </p:nvPr>
        </p:nvSpPr>
        <p:spPr/>
        <p:txBody>
          <a:bodyPr/>
          <a:lstStyle/>
          <a:p>
            <a:fld id="{BE8257CC-B367-1946-9EB8-D1ADB7A3EF02}" type="datetime1">
              <a:rPr lang="en-US" smtClean="0"/>
              <a:t>8/6/2019</a:t>
            </a:fld>
            <a:endParaRPr lang="en-IN"/>
          </a:p>
        </p:txBody>
      </p:sp>
      <p:sp>
        <p:nvSpPr>
          <p:cNvPr id="8" name="Footer Placeholder 7">
            <a:extLst>
              <a:ext uri="{FF2B5EF4-FFF2-40B4-BE49-F238E27FC236}">
                <a16:creationId xmlns:a16="http://schemas.microsoft.com/office/drawing/2014/main" id="{086D7D42-1612-4F34-9E0C-4BB0F061DDF3}"/>
              </a:ext>
            </a:extLst>
          </p:cNvPr>
          <p:cNvSpPr>
            <a:spLocks noGrp="1"/>
          </p:cNvSpPr>
          <p:nvPr>
            <p:ph type="ftr" sz="quarter" idx="16"/>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9" name="Slide Number Placeholder 8">
            <a:extLst>
              <a:ext uri="{FF2B5EF4-FFF2-40B4-BE49-F238E27FC236}">
                <a16:creationId xmlns:a16="http://schemas.microsoft.com/office/drawing/2014/main" id="{8F40F500-5589-4B84-923C-8EFC4E3CAEDD}"/>
              </a:ext>
            </a:extLst>
          </p:cNvPr>
          <p:cNvSpPr>
            <a:spLocks noGrp="1"/>
          </p:cNvSpPr>
          <p:nvPr>
            <p:ph type="sldNum" sz="quarter" idx="17"/>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312479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797D4-FD91-4A72-BFB7-8798A1097FE6}"/>
              </a:ext>
            </a:extLst>
          </p:cNvPr>
          <p:cNvSpPr>
            <a:spLocks noGrp="1"/>
          </p:cNvSpPr>
          <p:nvPr>
            <p:ph type="dt" sz="half" idx="10"/>
          </p:nvPr>
        </p:nvSpPr>
        <p:spPr/>
        <p:txBody>
          <a:bodyPr/>
          <a:lstStyle/>
          <a:p>
            <a:fld id="{B1B4EA24-D98F-D843-8925-EB1D76092E0E}" type="datetime1">
              <a:rPr lang="en-US" smtClean="0"/>
              <a:t>8/6/2019</a:t>
            </a:fld>
            <a:endParaRPr lang="en-IN"/>
          </a:p>
        </p:txBody>
      </p:sp>
      <p:sp>
        <p:nvSpPr>
          <p:cNvPr id="3" name="Footer Placeholder 2">
            <a:extLst>
              <a:ext uri="{FF2B5EF4-FFF2-40B4-BE49-F238E27FC236}">
                <a16:creationId xmlns:a16="http://schemas.microsoft.com/office/drawing/2014/main" id="{AEB80F89-4AE5-4088-80FE-245322572BB3}"/>
              </a:ext>
            </a:extLst>
          </p:cNvPr>
          <p:cNvSpPr>
            <a:spLocks noGrp="1"/>
          </p:cNvSpPr>
          <p:nvPr>
            <p:ph type="ftr" sz="quarter" idx="11"/>
          </p:nvPr>
        </p:nvSpPr>
        <p:spPr>
          <a:xfrm>
            <a:off x="2469600" y="6512607"/>
            <a:ext cx="6013388" cy="345393"/>
          </a:xfrm>
          <a:prstGeom prst="rect">
            <a:avLst/>
          </a:prstGeom>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368167E6-9B12-4AF6-B568-50379A338E9F}"/>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98761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userDrawn="1">
            <p:custDataLst>
              <p:tags r:id="rId2"/>
            </p:custDataLst>
            <p:extLst>
              <p:ext uri="{D42A27DB-BD31-4B8C-83A1-F6EECF244321}">
                <p14:modId xmlns:p14="http://schemas.microsoft.com/office/powerpoint/2010/main" val="454909202"/>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2292" name="think-cell Slide" r:id="rId4" imgW="479" imgH="478" progId="TCLayout.ActiveDocument.1">
                  <p:embed/>
                </p:oleObj>
              </mc:Choice>
              <mc:Fallback>
                <p:oleObj name="think-cell Slide" r:id="rId4"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5"/>
                      <a:stretch>
                        <a:fillRect/>
                      </a:stretch>
                    </p:blipFill>
                    <p:spPr>
                      <a:xfrm>
                        <a:off x="1589" y="2118"/>
                        <a:ext cx="1588" cy="2117"/>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E97ACB5B-4858-4068-9665-FC3C21C10656}"/>
              </a:ext>
            </a:extLst>
          </p:cNvPr>
          <p:cNvSpPr>
            <a:spLocks noGrp="1"/>
          </p:cNvSpPr>
          <p:nvPr>
            <p:ph type="pic" sz="quarter" idx="22" hasCustomPrompt="1"/>
          </p:nvPr>
        </p:nvSpPr>
        <p:spPr>
          <a:xfrm>
            <a:off x="0" y="0"/>
            <a:ext cx="9144000" cy="6858000"/>
          </a:xfrm>
        </p:spPr>
        <p:txBody>
          <a:bodyPr/>
          <a:lstStyle>
            <a:lvl1pPr marL="0" indent="0">
              <a:buNone/>
              <a:defRPr/>
            </a:lvl1pPr>
          </a:lstStyle>
          <a:p>
            <a:r>
              <a:rPr lang="en-US"/>
              <a:t>Click icon to insert photo (16:9)</a:t>
            </a:r>
          </a:p>
        </p:txBody>
      </p:sp>
      <p:sp>
        <p:nvSpPr>
          <p:cNvPr id="5" name="Text Placeholder 9">
            <a:extLst>
              <a:ext uri="{FF2B5EF4-FFF2-40B4-BE49-F238E27FC236}">
                <a16:creationId xmlns:a16="http://schemas.microsoft.com/office/drawing/2014/main" id="{1F548E2F-0354-46E1-A24B-261AE848986D}"/>
              </a:ext>
            </a:extLst>
          </p:cNvPr>
          <p:cNvSpPr>
            <a:spLocks noGrp="1"/>
          </p:cNvSpPr>
          <p:nvPr>
            <p:ph type="body" sz="quarter" idx="23" hasCustomPrompt="1"/>
          </p:nvPr>
        </p:nvSpPr>
        <p:spPr>
          <a:xfrm>
            <a:off x="8127999" y="371475"/>
            <a:ext cx="484188" cy="617538"/>
          </a:xfrm>
          <a:blipFill dpi="0" rotWithShape="1">
            <a:blip r:embed="rId6">
              <a:alphaModFix amt="90000"/>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90750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userDrawn="1">
            <p:custDataLst>
              <p:tags r:id="rId2"/>
            </p:custDataLst>
            <p:extLst>
              <p:ext uri="{D42A27DB-BD31-4B8C-83A1-F6EECF244321}">
                <p14:modId xmlns:p14="http://schemas.microsoft.com/office/powerpoint/2010/main" val="1980072660"/>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3316" name="think-cell Slide" r:id="rId4" imgW="479" imgH="478" progId="TCLayout.ActiveDocument.1">
                  <p:embed/>
                </p:oleObj>
              </mc:Choice>
              <mc:Fallback>
                <p:oleObj name="think-cell Slide" r:id="rId4"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5"/>
                      <a:stretch>
                        <a:fillRect/>
                      </a:stretch>
                    </p:blipFill>
                    <p:spPr>
                      <a:xfrm>
                        <a:off x="1589" y="2118"/>
                        <a:ext cx="1588" cy="2117"/>
                      </a:xfrm>
                      <a:prstGeom prst="rect">
                        <a:avLst/>
                      </a:prstGeom>
                    </p:spPr>
                  </p:pic>
                </p:oleObj>
              </mc:Fallback>
            </mc:AlternateContent>
          </a:graphicData>
        </a:graphic>
      </p:graphicFrame>
      <p:sp>
        <p:nvSpPr>
          <p:cNvPr id="4" name="Media Placeholder 3">
            <a:extLst>
              <a:ext uri="{FF2B5EF4-FFF2-40B4-BE49-F238E27FC236}">
                <a16:creationId xmlns:a16="http://schemas.microsoft.com/office/drawing/2014/main" id="{462C7498-3AB5-4406-913C-71CCEC8866D0}"/>
              </a:ext>
            </a:extLst>
          </p:cNvPr>
          <p:cNvSpPr>
            <a:spLocks noGrp="1"/>
          </p:cNvSpPr>
          <p:nvPr>
            <p:ph type="media" sz="quarter" idx="22" hasCustomPrompt="1"/>
          </p:nvPr>
        </p:nvSpPr>
        <p:spPr>
          <a:xfrm>
            <a:off x="0" y="0"/>
            <a:ext cx="9144000" cy="6858000"/>
          </a:xfrm>
        </p:spPr>
        <p:txBody>
          <a:bodyPr/>
          <a:lstStyle>
            <a:lvl1pPr marL="0" indent="0">
              <a:buNone/>
              <a:defRPr/>
            </a:lvl1pPr>
          </a:lstStyle>
          <a:p>
            <a:r>
              <a:rPr lang="en-US"/>
              <a:t>Click icon to insert video (16:9)</a:t>
            </a:r>
          </a:p>
        </p:txBody>
      </p:sp>
    </p:spTree>
    <p:extLst>
      <p:ext uri="{BB962C8B-B14F-4D97-AF65-F5344CB8AC3E}">
        <p14:creationId xmlns:p14="http://schemas.microsoft.com/office/powerpoint/2010/main" val="155874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828673" y="2052000"/>
            <a:ext cx="7488000" cy="1620001"/>
          </a:xfrm>
          <a:prstGeom prst="rect">
            <a:avLst/>
          </a:prstGeom>
        </p:spPr>
        <p:txBody>
          <a:bodyPr lIns="0" tIns="0" rIns="0" bIns="0"/>
          <a:lstStyle>
            <a:lvl1pPr marL="0" indent="0" algn="l">
              <a:lnSpc>
                <a:spcPct val="100000"/>
              </a:lnSpc>
              <a:spcBef>
                <a:spcPts val="0"/>
              </a:spcBef>
              <a:buFontTx/>
              <a:buNone/>
              <a:defRPr sz="4800">
                <a:solidFill>
                  <a:schemeClr val="tx1"/>
                </a:solidFill>
                <a:latin typeface="+mj-lt"/>
              </a:defRPr>
            </a:lvl1pPr>
            <a:lvl2pPr>
              <a:defRPr sz="4800"/>
            </a:lvl2pPr>
            <a:lvl3pPr>
              <a:defRPr sz="4800"/>
            </a:lvl3pPr>
            <a:lvl4pPr>
              <a:defRPr sz="4800"/>
            </a:lvl4pPr>
            <a:lvl5pPr>
              <a:defRPr sz="4800"/>
            </a:lvl5pPr>
          </a:lstStyle>
          <a:p>
            <a:pPr lvl="0"/>
            <a:r>
              <a:rPr lang="en-US" noProof="0"/>
              <a:t>Click to add title</a:t>
            </a:r>
          </a:p>
        </p:txBody>
      </p:sp>
      <p:sp>
        <p:nvSpPr>
          <p:cNvPr id="2" name="Date Placeholder 1">
            <a:extLst>
              <a:ext uri="{FF2B5EF4-FFF2-40B4-BE49-F238E27FC236}">
                <a16:creationId xmlns:a16="http://schemas.microsoft.com/office/drawing/2014/main" id="{D398C48B-FDB0-BD4C-9ED7-DC6C652570CC}"/>
              </a:ext>
            </a:extLst>
          </p:cNvPr>
          <p:cNvSpPr>
            <a:spLocks noGrp="1"/>
          </p:cNvSpPr>
          <p:nvPr>
            <p:ph type="dt" sz="half" idx="11"/>
          </p:nvPr>
        </p:nvSpPr>
        <p:spPr/>
        <p:txBody>
          <a:bodyPr/>
          <a:lstStyle/>
          <a:p>
            <a:fld id="{DACF8953-3902-1E48-B436-7F72E14325EE}" type="datetime1">
              <a:rPr lang="en-US" smtClean="0"/>
              <a:t>8/6/2019</a:t>
            </a:fld>
            <a:endParaRPr lang="en-IN"/>
          </a:p>
        </p:txBody>
      </p:sp>
      <p:sp>
        <p:nvSpPr>
          <p:cNvPr id="3" name="Footer Placeholder 2">
            <a:extLst>
              <a:ext uri="{FF2B5EF4-FFF2-40B4-BE49-F238E27FC236}">
                <a16:creationId xmlns:a16="http://schemas.microsoft.com/office/drawing/2014/main" id="{255A8F35-502F-FC43-AE97-F46113733268}"/>
              </a:ext>
            </a:extLst>
          </p:cNvPr>
          <p:cNvSpPr>
            <a:spLocks noGrp="1"/>
          </p:cNvSpPr>
          <p:nvPr>
            <p:ph type="ftr" sz="quarter" idx="12"/>
          </p:nvPr>
        </p:nvSpPr>
        <p:spPr>
          <a:xfrm>
            <a:off x="2469600" y="6512607"/>
            <a:ext cx="6013388" cy="200267"/>
          </a:xfrm>
          <a:prstGeom prst="rect">
            <a:avLst/>
          </a:prstGeom>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E84B60B6-8744-184F-A65C-7F7BAC5EEAAA}"/>
              </a:ext>
            </a:extLst>
          </p:cNvPr>
          <p:cNvSpPr>
            <a:spLocks noGrp="1"/>
          </p:cNvSpPr>
          <p:nvPr>
            <p:ph type="sldNum" sz="quarter" idx="13"/>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409867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userDrawn="1">
            <p:custDataLst>
              <p:tags r:id="rId2"/>
            </p:custDataLst>
            <p:extLst>
              <p:ext uri="{D42A27DB-BD31-4B8C-83A1-F6EECF244321}">
                <p14:modId xmlns:p14="http://schemas.microsoft.com/office/powerpoint/2010/main" val="2369397288"/>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4340" name="think-cell Slide" r:id="rId6" imgW="479" imgH="478" progId="TCLayout.ActiveDocument.1">
                  <p:embed/>
                </p:oleObj>
              </mc:Choice>
              <mc:Fallback>
                <p:oleObj name="think-cell Slide" r:id="rId6"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2529843" y="52209"/>
            <a:ext cx="5064757" cy="1058620"/>
          </a:xfrm>
        </p:spPr>
        <p:txBody>
          <a:bodyPr/>
          <a:lstStyle>
            <a:lvl1pPr algn="l">
              <a:lnSpc>
                <a:spcPts val="1600"/>
              </a:lnSpc>
              <a:defRPr sz="1600"/>
            </a:lvl1pPr>
          </a:lstStyle>
          <a:p>
            <a:r>
              <a:rPr lang="en-US"/>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94457" y="471161"/>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94457" y="52207"/>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94457" y="261684"/>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a:t>Content, unit measurement</a:t>
            </a:r>
          </a:p>
        </p:txBody>
      </p:sp>
      <p:sp>
        <p:nvSpPr>
          <p:cNvPr id="2" name="Date Placeholder 1">
            <a:extLst>
              <a:ext uri="{FF2B5EF4-FFF2-40B4-BE49-F238E27FC236}">
                <a16:creationId xmlns:a16="http://schemas.microsoft.com/office/drawing/2014/main" id="{47762C03-275A-4B1F-B234-561444D869D2}"/>
              </a:ext>
            </a:extLst>
          </p:cNvPr>
          <p:cNvSpPr>
            <a:spLocks noGrp="1"/>
          </p:cNvSpPr>
          <p:nvPr>
            <p:ph type="dt" sz="half" idx="26"/>
          </p:nvPr>
        </p:nvSpPr>
        <p:spPr/>
        <p:txBody>
          <a:bodyPr/>
          <a:lstStyle/>
          <a:p>
            <a:fld id="{C0B32816-A639-E846-BAD2-70446E5C6BA8}" type="datetime1">
              <a:rPr lang="en-US" smtClean="0"/>
              <a:t>8/6/2019</a:t>
            </a:fld>
            <a:endParaRPr lang="en-IN"/>
          </a:p>
        </p:txBody>
      </p:sp>
      <p:sp>
        <p:nvSpPr>
          <p:cNvPr id="4" name="Footer Placeholder 3">
            <a:extLst>
              <a:ext uri="{FF2B5EF4-FFF2-40B4-BE49-F238E27FC236}">
                <a16:creationId xmlns:a16="http://schemas.microsoft.com/office/drawing/2014/main" id="{FA9E35EF-ADB2-4164-B32F-9BDCE33D2151}"/>
              </a:ext>
            </a:extLst>
          </p:cNvPr>
          <p:cNvSpPr>
            <a:spLocks noGrp="1"/>
          </p:cNvSpPr>
          <p:nvPr>
            <p:ph type="ftr" sz="quarter" idx="27"/>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6" name="Slide Number Placeholder 5">
            <a:extLst>
              <a:ext uri="{FF2B5EF4-FFF2-40B4-BE49-F238E27FC236}">
                <a16:creationId xmlns:a16="http://schemas.microsoft.com/office/drawing/2014/main" id="{0B25F407-F7B2-457F-BADC-5D7E348202A6}"/>
              </a:ext>
            </a:extLst>
          </p:cNvPr>
          <p:cNvSpPr>
            <a:spLocks noGrp="1"/>
          </p:cNvSpPr>
          <p:nvPr>
            <p:ph type="sldNum" sz="quarter" idx="28"/>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C4A983AC-6F9B-471B-87E8-D4505A31FE4E}"/>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94457" y="1264358"/>
            <a:ext cx="8955089" cy="5034844"/>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8623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userDrawn="1">
            <p:custDataLst>
              <p:tags r:id="rId2"/>
            </p:custDataLst>
            <p:extLst>
              <p:ext uri="{D42A27DB-BD31-4B8C-83A1-F6EECF244321}">
                <p14:modId xmlns:p14="http://schemas.microsoft.com/office/powerpoint/2010/main" val="1955339771"/>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5364"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94457" y="471161"/>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Unit of measurement</a:t>
            </a:r>
          </a:p>
        </p:txBody>
      </p:sp>
      <p:sp>
        <p:nvSpPr>
          <p:cNvPr id="23" name="Text Placeholder 2"/>
          <p:cNvSpPr>
            <a:spLocks noGrp="1"/>
          </p:cNvSpPr>
          <p:nvPr>
            <p:ph type="body" sz="quarter" idx="19" hasCustomPrompt="1"/>
          </p:nvPr>
        </p:nvSpPr>
        <p:spPr>
          <a:xfrm>
            <a:off x="94457" y="680640"/>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Period, data scenario</a:t>
            </a:r>
          </a:p>
        </p:txBody>
      </p:sp>
      <p:sp>
        <p:nvSpPr>
          <p:cNvPr id="15" name="Text Placeholder 2"/>
          <p:cNvSpPr>
            <a:spLocks noGrp="1"/>
          </p:cNvSpPr>
          <p:nvPr>
            <p:ph type="body" sz="quarter" idx="21" hasCustomPrompt="1"/>
          </p:nvPr>
        </p:nvSpPr>
        <p:spPr>
          <a:xfrm>
            <a:off x="94457" y="52207"/>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Reporting entity</a:t>
            </a:r>
          </a:p>
        </p:txBody>
      </p:sp>
      <p:sp>
        <p:nvSpPr>
          <p:cNvPr id="18" name="Text Placeholder 2"/>
          <p:cNvSpPr>
            <a:spLocks noGrp="1"/>
          </p:cNvSpPr>
          <p:nvPr>
            <p:ph type="body" sz="quarter" idx="22" hasCustomPrompt="1"/>
          </p:nvPr>
        </p:nvSpPr>
        <p:spPr>
          <a:xfrm>
            <a:off x="94457" y="261684"/>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err="1"/>
              <a:t>P&amp;L</a:t>
            </a:r>
            <a:r>
              <a:rPr lang="en-US"/>
              <a:t> detail per business</a:t>
            </a:r>
          </a:p>
        </p:txBody>
      </p:sp>
      <p:sp>
        <p:nvSpPr>
          <p:cNvPr id="24" name="Titel 4"/>
          <p:cNvSpPr>
            <a:spLocks noGrp="1"/>
          </p:cNvSpPr>
          <p:nvPr>
            <p:ph type="title" hasCustomPrompt="1"/>
          </p:nvPr>
        </p:nvSpPr>
        <p:spPr>
          <a:xfrm>
            <a:off x="2529843" y="52209"/>
            <a:ext cx="5064758" cy="1058620"/>
          </a:xfrm>
        </p:spPr>
        <p:txBody>
          <a:bodyPr/>
          <a:lstStyle>
            <a:lvl1pPr algn="l">
              <a:lnSpc>
                <a:spcPts val="1600"/>
              </a:lnSpc>
              <a:defRPr sz="1600"/>
            </a:lvl1pPr>
          </a:lstStyle>
          <a:p>
            <a:r>
              <a:rPr lang="en-US"/>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fld id="{46CB4568-5B4F-4B45-A7CF-854C7C04D2EF}" type="datetime1">
              <a:rPr lang="en-US" smtClean="0"/>
              <a:t>8/6/2019</a:t>
            </a:fld>
            <a:endParaRPr lang="en-IN"/>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94457" y="1264359"/>
            <a:ext cx="8955089" cy="5034844"/>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69662736"/>
      </p:ext>
    </p:extLst>
  </p:cSld>
  <p:clrMapOvr>
    <a:masterClrMapping/>
  </p:clrMapOvr>
  <p:extLst>
    <p:ext uri="{DCECCB84-F9BA-43D5-87BE-67443E8EF086}">
      <p15:sldGuideLst xmlns:p15="http://schemas.microsoft.com/office/powerpoint/2012/main">
        <p15:guide id="1" pos="63">
          <p15:clr>
            <a:srgbClr val="FBAE40"/>
          </p15:clr>
        </p15:guide>
        <p15:guide id="2" orient="horz" pos="712">
          <p15:clr>
            <a:srgbClr val="FBAE40"/>
          </p15:clr>
        </p15:guide>
        <p15:guide id="3" pos="5697">
          <p15:clr>
            <a:srgbClr val="FBAE40"/>
          </p15:clr>
        </p15:guide>
        <p15:guide id="4" orient="horz" pos="52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userDrawn="1">
            <p:custDataLst>
              <p:tags r:id="rId2"/>
            </p:custDataLst>
            <p:extLst>
              <p:ext uri="{D42A27DB-BD31-4B8C-83A1-F6EECF244321}">
                <p14:modId xmlns:p14="http://schemas.microsoft.com/office/powerpoint/2010/main" val="479779138"/>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6388"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2529843" y="52209"/>
            <a:ext cx="5064758" cy="1058620"/>
          </a:xfrm>
        </p:spPr>
        <p:txBody>
          <a:bodyPr/>
          <a:lstStyle>
            <a:lvl1pPr algn="l">
              <a:lnSpc>
                <a:spcPts val="1600"/>
              </a:lnSpc>
              <a:defRPr sz="1600"/>
            </a:lvl1pPr>
          </a:lstStyle>
          <a:p>
            <a:r>
              <a:rPr lang="en-US"/>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94457" y="471161"/>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94457" y="680640"/>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94457" y="52207"/>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94457" y="261684"/>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fld id="{B199E862-B533-284B-9CF6-65362EF4CDC5}" type="datetime1">
              <a:rPr lang="en-US" smtClean="0"/>
              <a:t>8/6/2019</a:t>
            </a:fld>
            <a:endParaRPr lang="en-IN"/>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a:xfrm>
            <a:off x="2469600" y="6512607"/>
            <a:ext cx="6024405" cy="428005"/>
          </a:xfrm>
          <a:prstGeom prst="rect">
            <a:avLst/>
          </a:prstGeom>
        </p:spPr>
        <p:txBody>
          <a:bodyPr/>
          <a:lstStyle/>
          <a:p>
            <a:r>
              <a:rPr lang="en-US"/>
              <a:t>©2019 </a:t>
            </a:r>
            <a:r>
              <a:rPr lang="en-US" err="1"/>
              <a:t>Koninklijke</a:t>
            </a:r>
            <a:r>
              <a:rPr lang="en-US"/>
              <a:t> Philips N.V. All rights reserved. </a:t>
            </a:r>
            <a:endParaRPr lang="en-IN"/>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973969"/>
      </p:ext>
    </p:extLst>
  </p:cSld>
  <p:clrMapOvr>
    <a:masterClrMapping/>
  </p:clrMapOvr>
  <p:extLst>
    <p:ext uri="{DCECCB84-F9BA-43D5-87BE-67443E8EF086}">
      <p15:sldGuideLst xmlns:p15="http://schemas.microsoft.com/office/powerpoint/2012/main">
        <p15:guide id="1" pos="63">
          <p15:clr>
            <a:srgbClr val="FBAE40"/>
          </p15:clr>
        </p15:guide>
        <p15:guide id="2" pos="5696">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userDrawn="1">
            <p:custDataLst>
              <p:tags r:id="rId2"/>
            </p:custDataLst>
            <p:extLst>
              <p:ext uri="{D42A27DB-BD31-4B8C-83A1-F6EECF244321}">
                <p14:modId xmlns:p14="http://schemas.microsoft.com/office/powerpoint/2010/main" val="2321213158"/>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7412"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2529843" y="52209"/>
            <a:ext cx="5064758" cy="1058620"/>
          </a:xfrm>
        </p:spPr>
        <p:txBody>
          <a:bodyPr/>
          <a:lstStyle>
            <a:lvl1pPr algn="l">
              <a:lnSpc>
                <a:spcPts val="1600"/>
              </a:lnSpc>
              <a:defRPr sz="1600"/>
            </a:lvl1pPr>
          </a:lstStyle>
          <a:p>
            <a:r>
              <a:rPr lang="en-US"/>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fld id="{92B1AE29-0BA4-AB44-84B7-B0C2F69BF0A1}" type="datetime1">
              <a:rPr lang="en-US" smtClean="0"/>
              <a:t>8/6/2019</a:t>
            </a:fld>
            <a:endParaRPr lang="en-IN"/>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a:xfrm>
            <a:off x="2469600" y="6512607"/>
            <a:ext cx="5947287" cy="293138"/>
          </a:xfrm>
          <a:prstGeom prst="rect">
            <a:avLst/>
          </a:prstGeom>
        </p:spPr>
        <p:txBody>
          <a:bodyPr/>
          <a:lstStyle/>
          <a:p>
            <a:r>
              <a:rPr lang="en-US"/>
              <a:t>©2019 </a:t>
            </a:r>
            <a:r>
              <a:rPr lang="en-US" err="1"/>
              <a:t>Koninklijke</a:t>
            </a:r>
            <a:r>
              <a:rPr lang="en-US"/>
              <a:t> Philips N.V. All rights reserved. </a:t>
            </a:r>
            <a:endParaRPr lang="en-IN"/>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562345"/>
      </p:ext>
    </p:extLst>
  </p:cSld>
  <p:clrMapOvr>
    <a:masterClrMapping/>
  </p:clrMapOvr>
  <p:extLst>
    <p:ext uri="{DCECCB84-F9BA-43D5-87BE-67443E8EF086}">
      <p15:sldGuideLst xmlns:p15="http://schemas.microsoft.com/office/powerpoint/2012/main">
        <p15:guide id="1" pos="63">
          <p15:clr>
            <a:srgbClr val="FBAE40"/>
          </p15:clr>
        </p15:guide>
        <p15:guide id="2" pos="5696">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userDrawn="1">
            <p:custDataLst>
              <p:tags r:id="rId2"/>
            </p:custDataLst>
            <p:extLst>
              <p:ext uri="{D42A27DB-BD31-4B8C-83A1-F6EECF244321}">
                <p14:modId xmlns:p14="http://schemas.microsoft.com/office/powerpoint/2010/main" val="697225655"/>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8436"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2529843" y="52209"/>
            <a:ext cx="5064758" cy="1058620"/>
          </a:xfrm>
        </p:spPr>
        <p:txBody>
          <a:bodyPr/>
          <a:lstStyle>
            <a:lvl1pPr algn="l">
              <a:lnSpc>
                <a:spcPts val="1600"/>
              </a:lnSpc>
              <a:defRPr sz="1600"/>
            </a:lvl1pPr>
          </a:lstStyle>
          <a:p>
            <a:r>
              <a:rPr lang="en-US"/>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94457" y="471161"/>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94457" y="680640"/>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94457" y="52207"/>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94457" y="261684"/>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fld id="{2AC9EF41-1F61-3643-9066-99502AEB5964}" type="datetime1">
              <a:rPr lang="en-US" smtClean="0"/>
              <a:t>8/6/2019</a:t>
            </a:fld>
            <a:endParaRPr lang="en-IN"/>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a:xfrm>
            <a:off x="2469600" y="6512607"/>
            <a:ext cx="5881186" cy="345393"/>
          </a:xfrm>
          <a:prstGeom prst="rect">
            <a:avLst/>
          </a:prstGeom>
        </p:spPr>
        <p:txBody>
          <a:bodyPr/>
          <a:lstStyle/>
          <a:p>
            <a:r>
              <a:rPr lang="en-US"/>
              <a:t>©2019 </a:t>
            </a:r>
            <a:r>
              <a:rPr lang="en-US" err="1"/>
              <a:t>Koninklijke</a:t>
            </a:r>
            <a:r>
              <a:rPr lang="en-US"/>
              <a:t> Philips N.V. All rights reserved. </a:t>
            </a:r>
            <a:endParaRPr lang="en-IN"/>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6355361" y="1264359"/>
            <a:ext cx="2694184" cy="5034844"/>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51404961"/>
      </p:ext>
    </p:extLst>
  </p:cSld>
  <p:clrMapOvr>
    <a:masterClrMapping/>
  </p:clrMapOvr>
  <p:extLst>
    <p:ext uri="{DCECCB84-F9BA-43D5-87BE-67443E8EF086}">
      <p15:sldGuideLst xmlns:p15="http://schemas.microsoft.com/office/powerpoint/2012/main">
        <p15:guide id="1" pos="63">
          <p15:clr>
            <a:srgbClr val="FBAE40"/>
          </p15:clr>
        </p15:guide>
        <p15:guide id="2" pos="5696">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extLst>
              <p:ext uri="{D42A27DB-BD31-4B8C-83A1-F6EECF244321}">
                <p14:modId xmlns:p14="http://schemas.microsoft.com/office/powerpoint/2010/main" val="3110993173"/>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307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539552" y="1548000"/>
            <a:ext cx="8064896" cy="4617303"/>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0152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userDrawn="1">
            <p:custDataLst>
              <p:tags r:id="rId2"/>
            </p:custDataLst>
            <p:extLst>
              <p:ext uri="{D42A27DB-BD31-4B8C-83A1-F6EECF244321}">
                <p14:modId xmlns:p14="http://schemas.microsoft.com/office/powerpoint/2010/main" val="3541284082"/>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19460" name="think-cell Slide" r:id="rId6" imgW="479" imgH="478" progId="TCLayout.ActiveDocument.1">
                  <p:embed/>
                </p:oleObj>
              </mc:Choice>
              <mc:Fallback>
                <p:oleObj name="think-cell Slide" r:id="rId6"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7"/>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2529843" y="52209"/>
            <a:ext cx="5064758" cy="1058620"/>
          </a:xfrm>
        </p:spPr>
        <p:txBody>
          <a:bodyPr/>
          <a:lstStyle>
            <a:lvl1pPr algn="l">
              <a:lnSpc>
                <a:spcPts val="1600"/>
              </a:lnSpc>
              <a:defRPr sz="1600"/>
            </a:lvl1pPr>
          </a:lstStyle>
          <a:p>
            <a:r>
              <a:rPr lang="en-US"/>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94457" y="471161"/>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94457" y="680640"/>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94457" y="52207"/>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94457" y="261684"/>
            <a:ext cx="2349943" cy="1728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fld id="{A8A51C2A-C8F4-2049-87B4-DFAB91117824}" type="datetime1">
              <a:rPr lang="en-US" smtClean="0"/>
              <a:t>8/6/2019</a:t>
            </a:fld>
            <a:endParaRPr lang="en-IN"/>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a:xfrm>
            <a:off x="2469600" y="6512607"/>
            <a:ext cx="5980337" cy="293182"/>
          </a:xfrm>
          <a:prstGeom prst="rect">
            <a:avLst/>
          </a:prstGeom>
        </p:spPr>
        <p:txBody>
          <a:bodyPr/>
          <a:lstStyle/>
          <a:p>
            <a:r>
              <a:rPr lang="en-US"/>
              <a:t>©2019 </a:t>
            </a:r>
            <a:r>
              <a:rPr lang="en-US" err="1"/>
              <a:t>Koninklijke</a:t>
            </a:r>
            <a:r>
              <a:rPr lang="en-US"/>
              <a:t> Philips N.V. All rights reserved. </a:t>
            </a:r>
            <a:endParaRPr lang="en-IN"/>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userDrawn="1">
            <p:custDataLst>
              <p:tags r:id="rId4"/>
            </p:custDataLst>
          </p:nvPr>
        </p:nvCxnSpPr>
        <p:spPr>
          <a:xfrm>
            <a:off x="0" y="1190047"/>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94456" y="4704080"/>
            <a:ext cx="3817123" cy="1595121"/>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23140095"/>
      </p:ext>
    </p:extLst>
  </p:cSld>
  <p:clrMapOvr>
    <a:masterClrMapping/>
  </p:clrMapOvr>
  <p:extLst>
    <p:ext uri="{DCECCB84-F9BA-43D5-87BE-67443E8EF086}">
      <p15:sldGuideLst xmlns:p15="http://schemas.microsoft.com/office/powerpoint/2012/main">
        <p15:guide id="1" pos="63">
          <p15:clr>
            <a:srgbClr val="FBAE40"/>
          </p15:clr>
        </p15:guide>
        <p15:guide id="2" pos="5696">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7" name="Rectangle 6"/>
          <p:cNvSpPr/>
          <p:nvPr userDrawn="1"/>
        </p:nvSpPr>
        <p:spPr bwMode="white">
          <a:xfrm>
            <a:off x="107504" y="6237312"/>
            <a:ext cx="89289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sz="1800"/>
          </a:p>
        </p:txBody>
      </p:sp>
      <p:pic>
        <p:nvPicPr>
          <p:cNvPr id="3" name="Picture 6">
            <a:extLst>
              <a:ext uri="{FF2B5EF4-FFF2-40B4-BE49-F238E27FC236}">
                <a16:creationId xmlns:a16="http://schemas.microsoft.com/office/drawing/2014/main" id="{D2D99289-1788-4094-95D8-16BE8E42F8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6402" y="2453328"/>
            <a:ext cx="1531196" cy="1947672"/>
          </a:xfrm>
          <a:prstGeom prst="rect">
            <a:avLst/>
          </a:prstGeom>
          <a:ln>
            <a:noFill/>
          </a:ln>
        </p:spPr>
      </p:pic>
      <p:pic>
        <p:nvPicPr>
          <p:cNvPr id="4" name="Picture 3">
            <a:extLst>
              <a:ext uri="{FF2B5EF4-FFF2-40B4-BE49-F238E27FC236}">
                <a16:creationId xmlns:a16="http://schemas.microsoft.com/office/drawing/2014/main" id="{5C8278D9-52F4-4C20-A786-757D9406E356}"/>
              </a:ext>
            </a:extLst>
          </p:cNvPr>
          <p:cNvPicPr>
            <a:picLocks/>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553200" y="2457000"/>
            <a:ext cx="1526400" cy="19440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Date Placeholder 1">
            <a:extLst>
              <a:ext uri="{FF2B5EF4-FFF2-40B4-BE49-F238E27FC236}">
                <a16:creationId xmlns:a16="http://schemas.microsoft.com/office/drawing/2014/main" id="{375747EC-75B2-CF49-81EE-AA0CB354C58C}"/>
              </a:ext>
            </a:extLst>
          </p:cNvPr>
          <p:cNvSpPr>
            <a:spLocks noGrp="1"/>
          </p:cNvSpPr>
          <p:nvPr>
            <p:ph type="dt" sz="half" idx="10"/>
          </p:nvPr>
        </p:nvSpPr>
        <p:spPr/>
        <p:txBody>
          <a:bodyPr/>
          <a:lstStyle/>
          <a:p>
            <a:fld id="{5F8BFB99-F78A-3A4A-80A9-86267D59F877}" type="datetime1">
              <a:rPr lang="en-US" smtClean="0"/>
              <a:t>8/6/2019</a:t>
            </a:fld>
            <a:endParaRPr lang="en-IN"/>
          </a:p>
        </p:txBody>
      </p:sp>
      <p:sp>
        <p:nvSpPr>
          <p:cNvPr id="5" name="Footer Placeholder 4">
            <a:extLst>
              <a:ext uri="{FF2B5EF4-FFF2-40B4-BE49-F238E27FC236}">
                <a16:creationId xmlns:a16="http://schemas.microsoft.com/office/drawing/2014/main" id="{57FBBDE6-F013-4146-B73A-06D13197A88D}"/>
              </a:ext>
            </a:extLst>
          </p:cNvPr>
          <p:cNvSpPr>
            <a:spLocks noGrp="1"/>
          </p:cNvSpPr>
          <p:nvPr>
            <p:ph type="ftr" sz="quarter" idx="11"/>
          </p:nvPr>
        </p:nvSpPr>
        <p:spPr>
          <a:xfrm>
            <a:off x="2469600" y="6512607"/>
            <a:ext cx="5914236" cy="345393"/>
          </a:xfrm>
          <a:prstGeom prst="rect">
            <a:avLst/>
          </a:prstGeom>
        </p:spPr>
        <p:txBody>
          <a:bodyPr/>
          <a:lstStyle/>
          <a:p>
            <a:r>
              <a:rPr lang="en-US"/>
              <a:t>©2019 </a:t>
            </a:r>
            <a:r>
              <a:rPr lang="en-US" err="1"/>
              <a:t>Koninklijke</a:t>
            </a:r>
            <a:r>
              <a:rPr lang="en-US"/>
              <a:t> Philips N.V. All rights reserved. </a:t>
            </a:r>
            <a:endParaRPr lang="en-IN"/>
          </a:p>
        </p:txBody>
      </p:sp>
      <p:sp>
        <p:nvSpPr>
          <p:cNvPr id="6" name="Slide Number Placeholder 5">
            <a:extLst>
              <a:ext uri="{FF2B5EF4-FFF2-40B4-BE49-F238E27FC236}">
                <a16:creationId xmlns:a16="http://schemas.microsoft.com/office/drawing/2014/main" id="{1AC100BB-935A-4F41-B59A-455B2B2216A4}"/>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38276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61335A-8C71-4906-B035-4841327EAB24}"/>
              </a:ext>
            </a:extLst>
          </p:cNvPr>
          <p:cNvGraphicFramePr>
            <a:graphicFrameLocks noChangeAspect="1"/>
          </p:cNvGraphicFramePr>
          <p:nvPr userDrawn="1">
            <p:custDataLst>
              <p:tags r:id="rId2"/>
            </p:custDataLst>
            <p:extLst>
              <p:ext uri="{D42A27DB-BD31-4B8C-83A1-F6EECF244321}">
                <p14:modId xmlns:p14="http://schemas.microsoft.com/office/powerpoint/2010/main" val="308132696"/>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410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F961335A-8C71-4906-B035-4841327EAB24}"/>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7BB393-155A-4310-8B8C-54BB9A9AEEAC}"/>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BFF479DA-8DD6-4320-946F-6447CE9AABD1}"/>
              </a:ext>
            </a:extLst>
          </p:cNvPr>
          <p:cNvSpPr>
            <a:spLocks noGrp="1"/>
          </p:cNvSpPr>
          <p:nvPr>
            <p:ph type="title"/>
          </p:nvPr>
        </p:nvSpPr>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F7C6C201-4266-412C-8AC9-E9BCA52E5053}"/>
              </a:ext>
            </a:extLst>
          </p:cNvPr>
          <p:cNvSpPr>
            <a:spLocks noGrp="1"/>
          </p:cNvSpPr>
          <p:nvPr>
            <p:ph type="dt" sz="half" idx="10"/>
          </p:nvPr>
        </p:nvSpPr>
        <p:spPr/>
        <p:txBody>
          <a:bodyPr/>
          <a:lstStyle/>
          <a:p>
            <a:fld id="{40CE87CA-8C68-3E48-9A5C-943B38020497}" type="datetime1">
              <a:rPr lang="en-US" smtClean="0"/>
              <a:t>8/6/2019</a:t>
            </a:fld>
            <a:endParaRPr lang="en-IN"/>
          </a:p>
        </p:txBody>
      </p:sp>
      <p:sp>
        <p:nvSpPr>
          <p:cNvPr id="6" name="Footer Placeholder 5">
            <a:extLst>
              <a:ext uri="{FF2B5EF4-FFF2-40B4-BE49-F238E27FC236}">
                <a16:creationId xmlns:a16="http://schemas.microsoft.com/office/drawing/2014/main" id="{8B847EA0-0639-4962-AADA-DCC10C6CED96}"/>
              </a:ext>
            </a:extLst>
          </p:cNvPr>
          <p:cNvSpPr>
            <a:spLocks noGrp="1"/>
          </p:cNvSpPr>
          <p:nvPr>
            <p:ph type="ftr" sz="quarter" idx="11"/>
          </p:nvPr>
        </p:nvSpPr>
        <p:spPr>
          <a:xfrm>
            <a:off x="2469599" y="6512607"/>
            <a:ext cx="6013389" cy="345393"/>
          </a:xfrm>
          <a:prstGeom prst="rect">
            <a:avLst/>
          </a:prstGeom>
        </p:spPr>
        <p:txBody>
          <a:bodyPr/>
          <a:lstStyle/>
          <a:p>
            <a:r>
              <a:rPr lang="en-US"/>
              <a:t>©2019 </a:t>
            </a:r>
            <a:r>
              <a:rPr lang="en-US" err="1"/>
              <a:t>Koninklijke</a:t>
            </a:r>
            <a:r>
              <a:rPr lang="en-US"/>
              <a:t> Philips N.V. All rights reserved. </a:t>
            </a:r>
            <a:endParaRPr lang="en-IN"/>
          </a:p>
        </p:txBody>
      </p:sp>
      <p:sp>
        <p:nvSpPr>
          <p:cNvPr id="7" name="Slide Number Placeholder 6">
            <a:extLst>
              <a:ext uri="{FF2B5EF4-FFF2-40B4-BE49-F238E27FC236}">
                <a16:creationId xmlns:a16="http://schemas.microsoft.com/office/drawing/2014/main" id="{D24ACDF8-C435-48D3-BF23-1B763DEDD9DB}"/>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241296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04ADFE-9A66-4402-ADB9-F737C99AC817}"/>
              </a:ext>
            </a:extLst>
          </p:cNvPr>
          <p:cNvGraphicFramePr>
            <a:graphicFrameLocks noChangeAspect="1"/>
          </p:cNvGraphicFramePr>
          <p:nvPr userDrawn="1">
            <p:custDataLst>
              <p:tags r:id="rId2"/>
            </p:custDataLst>
            <p:extLst>
              <p:ext uri="{D42A27DB-BD31-4B8C-83A1-F6EECF244321}">
                <p14:modId xmlns:p14="http://schemas.microsoft.com/office/powerpoint/2010/main" val="2843550286"/>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5124"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5A04ADFE-9A66-4402-ADB9-F737C99AC817}"/>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C9F324-D96D-43C9-9F1D-74F1A749ED0A}"/>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Date Placeholder 5">
            <a:extLst>
              <a:ext uri="{FF2B5EF4-FFF2-40B4-BE49-F238E27FC236}">
                <a16:creationId xmlns:a16="http://schemas.microsoft.com/office/drawing/2014/main" id="{8262478C-A2B9-4776-BE79-6136821C6D1B}"/>
              </a:ext>
            </a:extLst>
          </p:cNvPr>
          <p:cNvSpPr>
            <a:spLocks noGrp="1"/>
          </p:cNvSpPr>
          <p:nvPr>
            <p:ph type="dt" sz="half" idx="14"/>
          </p:nvPr>
        </p:nvSpPr>
        <p:spPr/>
        <p:txBody>
          <a:bodyPr/>
          <a:lstStyle/>
          <a:p>
            <a:fld id="{31A5F5E6-FB90-4D49-98FB-2E48272B369F}" type="datetime1">
              <a:rPr lang="en-US" smtClean="0"/>
              <a:t>8/6/2019</a:t>
            </a:fld>
            <a:endParaRPr lang="en-IN"/>
          </a:p>
        </p:txBody>
      </p:sp>
      <p:sp>
        <p:nvSpPr>
          <p:cNvPr id="7" name="Footer Placeholder 6">
            <a:extLst>
              <a:ext uri="{FF2B5EF4-FFF2-40B4-BE49-F238E27FC236}">
                <a16:creationId xmlns:a16="http://schemas.microsoft.com/office/drawing/2014/main" id="{B446DDBD-3CF8-4852-AFCD-6916157B8301}"/>
              </a:ext>
            </a:extLst>
          </p:cNvPr>
          <p:cNvSpPr>
            <a:spLocks noGrp="1"/>
          </p:cNvSpPr>
          <p:nvPr>
            <p:ph type="ftr" sz="quarter" idx="15"/>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8" name="Slide Number Placeholder 7">
            <a:extLst>
              <a:ext uri="{FF2B5EF4-FFF2-40B4-BE49-F238E27FC236}">
                <a16:creationId xmlns:a16="http://schemas.microsoft.com/office/drawing/2014/main" id="{99191BF6-7645-4AA5-BBDA-A5098F6872EC}"/>
              </a:ext>
            </a:extLst>
          </p:cNvPr>
          <p:cNvSpPr>
            <a:spLocks noGrp="1"/>
          </p:cNvSpPr>
          <p:nvPr>
            <p:ph type="sldNum" sz="quarter" idx="16"/>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35C9F09-7021-4051-A9D1-030CD6FC330E}"/>
              </a:ext>
            </a:extLst>
          </p:cNvPr>
          <p:cNvSpPr>
            <a:spLocks noGrp="1"/>
          </p:cNvSpPr>
          <p:nvPr>
            <p:ph type="body" sz="quarter" idx="17"/>
          </p:nvPr>
        </p:nvSpPr>
        <p:spPr>
          <a:xfrm>
            <a:off x="539750" y="1548000"/>
            <a:ext cx="3806825" cy="462756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4809A377-7525-43E7-B08A-D3AD27D17047}"/>
              </a:ext>
            </a:extLst>
          </p:cNvPr>
          <p:cNvSpPr>
            <a:spLocks noGrp="1"/>
          </p:cNvSpPr>
          <p:nvPr>
            <p:ph type="body" sz="quarter" idx="18"/>
          </p:nvPr>
        </p:nvSpPr>
        <p:spPr>
          <a:xfrm>
            <a:off x="4799013" y="1548000"/>
            <a:ext cx="3806825" cy="462756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Title 3">
            <a:extLst>
              <a:ext uri="{FF2B5EF4-FFF2-40B4-BE49-F238E27FC236}">
                <a16:creationId xmlns:a16="http://schemas.microsoft.com/office/drawing/2014/main" id="{744D451F-2D62-4021-A116-B785B44CA12E}"/>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22000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BF4024-250B-4DF0-88FD-894C7422FA51}"/>
              </a:ext>
            </a:extLst>
          </p:cNvPr>
          <p:cNvGraphicFramePr>
            <a:graphicFrameLocks noChangeAspect="1"/>
          </p:cNvGraphicFramePr>
          <p:nvPr userDrawn="1">
            <p:custDataLst>
              <p:tags r:id="rId2"/>
            </p:custDataLst>
            <p:extLst>
              <p:ext uri="{D42A27DB-BD31-4B8C-83A1-F6EECF244321}">
                <p14:modId xmlns:p14="http://schemas.microsoft.com/office/powerpoint/2010/main" val="1225083181"/>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6148"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BF4024-250B-4DF0-88FD-894C7422FA51}"/>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240ED2-4EC0-4518-89F1-BBB2F52D7439}"/>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1" y="0"/>
            <a:ext cx="3492500" cy="6851904"/>
          </a:xfrm>
          <a:prstGeom prst="rect">
            <a:avLst/>
          </a:prstGeom>
        </p:spPr>
        <p:txBody>
          <a:bodyPr/>
          <a:lstStyle>
            <a:lvl1pPr marL="0" indent="0">
              <a:buNone/>
              <a:defRPr sz="13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8CB71538-B430-4B25-AB35-31746FF03029}"/>
              </a:ext>
            </a:extLst>
          </p:cNvPr>
          <p:cNvSpPr>
            <a:spLocks noGrp="1"/>
          </p:cNvSpPr>
          <p:nvPr>
            <p:ph type="title"/>
          </p:nvPr>
        </p:nvSpPr>
        <p:spPr>
          <a:xfrm>
            <a:off x="3996000" y="449999"/>
            <a:ext cx="3598600" cy="1034784"/>
          </a:xfrm>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F342523A-C070-4FDB-86F7-7875D41CCDAE}"/>
              </a:ext>
            </a:extLst>
          </p:cNvPr>
          <p:cNvSpPr>
            <a:spLocks noGrp="1"/>
          </p:cNvSpPr>
          <p:nvPr>
            <p:ph type="dt" sz="half" idx="16"/>
          </p:nvPr>
        </p:nvSpPr>
        <p:spPr/>
        <p:txBody>
          <a:bodyPr/>
          <a:lstStyle/>
          <a:p>
            <a:fld id="{2C0F8F2A-B014-D54C-ACF8-80DD6B5E52BA}" type="datetime1">
              <a:rPr lang="en-US" smtClean="0"/>
              <a:t>8/6/2019</a:t>
            </a:fld>
            <a:endParaRPr lang="en-IN"/>
          </a:p>
        </p:txBody>
      </p:sp>
      <p:sp>
        <p:nvSpPr>
          <p:cNvPr id="7" name="Footer Placeholder 6">
            <a:extLst>
              <a:ext uri="{FF2B5EF4-FFF2-40B4-BE49-F238E27FC236}">
                <a16:creationId xmlns:a16="http://schemas.microsoft.com/office/drawing/2014/main" id="{910264BD-5203-49E4-BC0F-3E4178D54B1D}"/>
              </a:ext>
            </a:extLst>
          </p:cNvPr>
          <p:cNvSpPr>
            <a:spLocks noGrp="1"/>
          </p:cNvSpPr>
          <p:nvPr>
            <p:ph type="ftr" sz="quarter" idx="17"/>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8" name="Slide Number Placeholder 7">
            <a:extLst>
              <a:ext uri="{FF2B5EF4-FFF2-40B4-BE49-F238E27FC236}">
                <a16:creationId xmlns:a16="http://schemas.microsoft.com/office/drawing/2014/main" id="{3E744C28-1BF7-4E7F-A965-D914E61E58F3}"/>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0A17CC56-2B12-4A59-950F-3DCB9600CEDE}"/>
              </a:ext>
            </a:extLst>
          </p:cNvPr>
          <p:cNvSpPr>
            <a:spLocks noGrp="1"/>
          </p:cNvSpPr>
          <p:nvPr>
            <p:ph type="body" sz="quarter" idx="19"/>
          </p:nvPr>
        </p:nvSpPr>
        <p:spPr>
          <a:xfrm>
            <a:off x="3995937" y="1548000"/>
            <a:ext cx="4608513" cy="461730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442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ertical image -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493118-70BE-49DA-9C6C-347B4D8A8BC0}"/>
              </a:ext>
            </a:extLst>
          </p:cNvPr>
          <p:cNvGraphicFramePr>
            <a:graphicFrameLocks noChangeAspect="1"/>
          </p:cNvGraphicFramePr>
          <p:nvPr userDrawn="1">
            <p:custDataLst>
              <p:tags r:id="rId2"/>
            </p:custDataLst>
            <p:extLst>
              <p:ext uri="{D42A27DB-BD31-4B8C-83A1-F6EECF244321}">
                <p14:modId xmlns:p14="http://schemas.microsoft.com/office/powerpoint/2010/main" val="2929492100"/>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7172" name="think-cell Slide" r:id="rId5" imgW="479" imgH="478" progId="TCLayout.ActiveDocument.1">
                  <p:embed/>
                </p:oleObj>
              </mc:Choice>
              <mc:Fallback>
                <p:oleObj name="think-cell Slide" r:id="rId5" imgW="479" imgH="478" progId="TCLayout.ActiveDocument.1">
                  <p:embed/>
                  <p:pic>
                    <p:nvPicPr>
                      <p:cNvPr id="5" name="Object 4" hidden="1">
                        <a:extLst>
                          <a:ext uri="{FF2B5EF4-FFF2-40B4-BE49-F238E27FC236}">
                            <a16:creationId xmlns:a16="http://schemas.microsoft.com/office/drawing/2014/main" id="{DD493118-70BE-49DA-9C6C-347B4D8A8BC0}"/>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1B156F3-CF8C-4CDD-A03E-A24D93085D28}"/>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5651501" y="0"/>
            <a:ext cx="3492500" cy="6851904"/>
          </a:xfrm>
          <a:prstGeom prst="rect">
            <a:avLst/>
          </a:prstGeom>
        </p:spPr>
        <p:txBody>
          <a:bodyPr/>
          <a:lstStyle>
            <a:lvl1pPr marL="0" indent="0">
              <a:buNone/>
              <a:defRPr sz="1300">
                <a:solidFill>
                  <a:schemeClr val="tx1"/>
                </a:solidFill>
              </a:defRPr>
            </a:lvl1pPr>
          </a:lstStyle>
          <a:p>
            <a:r>
              <a:rPr lang="en-US"/>
              <a:t>Click icon to add picture</a:t>
            </a:r>
          </a:p>
        </p:txBody>
      </p:sp>
      <p:sp>
        <p:nvSpPr>
          <p:cNvPr id="3" name="Title 2">
            <a:extLst>
              <a:ext uri="{FF2B5EF4-FFF2-40B4-BE49-F238E27FC236}">
                <a16:creationId xmlns:a16="http://schemas.microsoft.com/office/drawing/2014/main" id="{7923F61C-4E8C-4FD1-B6ED-B2BBE09DECD2}"/>
              </a:ext>
            </a:extLst>
          </p:cNvPr>
          <p:cNvSpPr>
            <a:spLocks noGrp="1"/>
          </p:cNvSpPr>
          <p:nvPr>
            <p:ph type="title"/>
          </p:nvPr>
        </p:nvSpPr>
        <p:spPr>
          <a:xfrm>
            <a:off x="539999" y="449999"/>
            <a:ext cx="4608448" cy="1034784"/>
          </a:xfrm>
        </p:spPr>
        <p:txBody>
          <a:bodyPr/>
          <a:lstStyle/>
          <a:p>
            <a:r>
              <a:rPr lang="en-US"/>
              <a:t>Click to edit Master title style</a:t>
            </a:r>
            <a:endParaRPr lang="en-IN"/>
          </a:p>
        </p:txBody>
      </p:sp>
      <p:sp>
        <p:nvSpPr>
          <p:cNvPr id="2" name="Date Placeholder 1">
            <a:extLst>
              <a:ext uri="{FF2B5EF4-FFF2-40B4-BE49-F238E27FC236}">
                <a16:creationId xmlns:a16="http://schemas.microsoft.com/office/drawing/2014/main" id="{9615EEC5-0A06-4B5F-809B-FA1044DD4102}"/>
              </a:ext>
            </a:extLst>
          </p:cNvPr>
          <p:cNvSpPr>
            <a:spLocks noGrp="1"/>
          </p:cNvSpPr>
          <p:nvPr>
            <p:ph type="dt" sz="half" idx="16"/>
          </p:nvPr>
        </p:nvSpPr>
        <p:spPr/>
        <p:txBody>
          <a:bodyPr/>
          <a:lstStyle/>
          <a:p>
            <a:fld id="{570DDE13-278D-894C-BD84-C85DC74E419E}" type="datetime1">
              <a:rPr lang="en-US" smtClean="0"/>
              <a:t>8/6/2019</a:t>
            </a:fld>
            <a:endParaRPr lang="en-IN"/>
          </a:p>
        </p:txBody>
      </p:sp>
      <p:sp>
        <p:nvSpPr>
          <p:cNvPr id="7" name="Footer Placeholder 6">
            <a:extLst>
              <a:ext uri="{FF2B5EF4-FFF2-40B4-BE49-F238E27FC236}">
                <a16:creationId xmlns:a16="http://schemas.microsoft.com/office/drawing/2014/main" id="{131F658F-CD8F-4E6E-BDBA-CBEEDB568400}"/>
              </a:ext>
            </a:extLst>
          </p:cNvPr>
          <p:cNvSpPr>
            <a:spLocks noGrp="1"/>
          </p:cNvSpPr>
          <p:nvPr>
            <p:ph type="ftr" sz="quarter" idx="17"/>
          </p:nvPr>
        </p:nvSpPr>
        <p:spPr>
          <a:xfrm>
            <a:off x="2469600" y="6512607"/>
            <a:ext cx="5892202" cy="339297"/>
          </a:xfrm>
          <a:prstGeom prst="rect">
            <a:avLst/>
          </a:prstGeom>
        </p:spPr>
        <p:txBody>
          <a:bodyPr/>
          <a:lstStyle/>
          <a:p>
            <a:r>
              <a:rPr lang="en-US"/>
              <a:t>©2019 </a:t>
            </a:r>
            <a:r>
              <a:rPr lang="en-US" err="1"/>
              <a:t>Koninklijke</a:t>
            </a:r>
            <a:r>
              <a:rPr lang="en-US"/>
              <a:t> Philips N.V. All rights reserved. </a:t>
            </a:r>
            <a:endParaRPr lang="en-IN"/>
          </a:p>
        </p:txBody>
      </p:sp>
      <p:sp>
        <p:nvSpPr>
          <p:cNvPr id="11" name="Slide Number Placeholder 10">
            <a:extLst>
              <a:ext uri="{FF2B5EF4-FFF2-40B4-BE49-F238E27FC236}">
                <a16:creationId xmlns:a16="http://schemas.microsoft.com/office/drawing/2014/main" id="{79D84B06-2D47-45F2-9684-460ADDAA2DA0}"/>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DA4E067B-840F-47D3-B48B-45596F55FF9C}"/>
              </a:ext>
            </a:extLst>
          </p:cNvPr>
          <p:cNvSpPr>
            <a:spLocks noGrp="1"/>
          </p:cNvSpPr>
          <p:nvPr>
            <p:ph type="body" sz="quarter" idx="19"/>
          </p:nvPr>
        </p:nvSpPr>
        <p:spPr>
          <a:xfrm>
            <a:off x="540000" y="1548000"/>
            <a:ext cx="4608513" cy="461730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A2ED915-94F6-46CD-826E-92A745D55295}"/>
              </a:ext>
            </a:extLst>
          </p:cNvPr>
          <p:cNvSpPr>
            <a:spLocks noGrp="1"/>
          </p:cNvSpPr>
          <p:nvPr>
            <p:ph type="body" sz="quarter" idx="22" hasCustomPrompt="1"/>
          </p:nvPr>
        </p:nvSpPr>
        <p:spPr>
          <a:xfrm>
            <a:off x="8127999" y="371475"/>
            <a:ext cx="484188" cy="617538"/>
          </a:xfrm>
          <a:blipFill dpi="0" rotWithShape="1">
            <a:blip r:embed="rId7">
              <a:alphaModFix amt="90000"/>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7859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96B7A6-8E09-43BE-AD8E-4D7F6C40B1CE}"/>
              </a:ext>
            </a:extLst>
          </p:cNvPr>
          <p:cNvGraphicFramePr>
            <a:graphicFrameLocks noChangeAspect="1"/>
          </p:cNvGraphicFramePr>
          <p:nvPr userDrawn="1">
            <p:custDataLst>
              <p:tags r:id="rId2"/>
            </p:custDataLst>
            <p:extLst>
              <p:ext uri="{D42A27DB-BD31-4B8C-83A1-F6EECF244321}">
                <p14:modId xmlns:p14="http://schemas.microsoft.com/office/powerpoint/2010/main" val="1383541339"/>
              </p:ext>
            </p:extLst>
          </p:nvPr>
        </p:nvGraphicFramePr>
        <p:xfrm>
          <a:off x="1589" y="2118"/>
          <a:ext cx="1588" cy="2117"/>
        </p:xfrm>
        <a:graphic>
          <a:graphicData uri="http://schemas.openxmlformats.org/presentationml/2006/ole">
            <mc:AlternateContent xmlns:mc="http://schemas.openxmlformats.org/markup-compatibility/2006">
              <mc:Choice xmlns:v="urn:schemas-microsoft-com:vml" Requires="v">
                <p:oleObj spid="_x0000_s8196"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E796B7A6-8E09-43BE-AD8E-4D7F6C40B1CE}"/>
                          </a:ext>
                        </a:extLst>
                      </p:cNvPr>
                      <p:cNvPicPr/>
                      <p:nvPr/>
                    </p:nvPicPr>
                    <p:blipFill>
                      <a:blip r:embed="rId6"/>
                      <a:stretch>
                        <a:fillRect/>
                      </a:stretch>
                    </p:blipFill>
                    <p:spPr>
                      <a:xfrm>
                        <a:off x="1589" y="2118"/>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80C839-211D-4D2C-84AA-B3FFFB3A69E6}"/>
              </a:ext>
            </a:extLst>
          </p:cNvPr>
          <p:cNvSpPr/>
          <p:nvPr userDrawn="1">
            <p:custDataLst>
              <p:tags r:id="rId3"/>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1" y="1548000"/>
            <a:ext cx="5673725" cy="4614863"/>
          </a:xfrm>
          <a:prstGeom prst="rect">
            <a:avLst/>
          </a:prstGeom>
        </p:spPr>
        <p:txBody>
          <a:bodyPr/>
          <a:lstStyle>
            <a:lvl1pPr marL="0" indent="0">
              <a:buNone/>
              <a:defRPr sz="13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A41FA11C-355A-42A0-8ACC-631313FC9678}"/>
              </a:ext>
            </a:extLst>
          </p:cNvPr>
          <p:cNvSpPr>
            <a:spLocks noGrp="1"/>
          </p:cNvSpPr>
          <p:nvPr>
            <p:ph type="title"/>
          </p:nvPr>
        </p:nvSpPr>
        <p:spPr/>
        <p:txBody>
          <a:bodyPr/>
          <a:lstStyle/>
          <a:p>
            <a:r>
              <a:rPr lang="en-US"/>
              <a:t>Click to edit Master title style</a:t>
            </a:r>
            <a:endParaRPr lang="en-IN"/>
          </a:p>
        </p:txBody>
      </p:sp>
      <p:sp>
        <p:nvSpPr>
          <p:cNvPr id="8" name="Date Placeholder 7">
            <a:extLst>
              <a:ext uri="{FF2B5EF4-FFF2-40B4-BE49-F238E27FC236}">
                <a16:creationId xmlns:a16="http://schemas.microsoft.com/office/drawing/2014/main" id="{A361182E-6B7A-4849-BC57-86A86014FF88}"/>
              </a:ext>
            </a:extLst>
          </p:cNvPr>
          <p:cNvSpPr>
            <a:spLocks noGrp="1"/>
          </p:cNvSpPr>
          <p:nvPr>
            <p:ph type="dt" sz="half" idx="17"/>
          </p:nvPr>
        </p:nvSpPr>
        <p:spPr/>
        <p:txBody>
          <a:bodyPr/>
          <a:lstStyle/>
          <a:p>
            <a:fld id="{78DD37A2-1016-E849-B669-F9B2201948E3}" type="datetime1">
              <a:rPr lang="en-US" smtClean="0"/>
              <a:t>8/6/2019</a:t>
            </a:fld>
            <a:endParaRPr lang="en-IN"/>
          </a:p>
        </p:txBody>
      </p:sp>
      <p:sp>
        <p:nvSpPr>
          <p:cNvPr id="9" name="Footer Placeholder 8">
            <a:extLst>
              <a:ext uri="{FF2B5EF4-FFF2-40B4-BE49-F238E27FC236}">
                <a16:creationId xmlns:a16="http://schemas.microsoft.com/office/drawing/2014/main" id="{E52FD04A-862C-4934-BC73-93BBD939EFDA}"/>
              </a:ext>
            </a:extLst>
          </p:cNvPr>
          <p:cNvSpPr>
            <a:spLocks noGrp="1"/>
          </p:cNvSpPr>
          <p:nvPr>
            <p:ph type="ftr" sz="quarter" idx="18"/>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10" name="Slide Number Placeholder 9">
            <a:extLst>
              <a:ext uri="{FF2B5EF4-FFF2-40B4-BE49-F238E27FC236}">
                <a16:creationId xmlns:a16="http://schemas.microsoft.com/office/drawing/2014/main" id="{6BB82D07-B33E-49CB-AC52-C6579322403D}"/>
              </a:ext>
            </a:extLst>
          </p:cNvPr>
          <p:cNvSpPr>
            <a:spLocks noGrp="1"/>
          </p:cNvSpPr>
          <p:nvPr>
            <p:ph type="sldNum" sz="quarter" idx="19"/>
          </p:nvPr>
        </p:nvSpPr>
        <p:spPr/>
        <p:txBody>
          <a:bodyPr/>
          <a:lstStyle/>
          <a:p>
            <a:fld id="{A5163908-529D-4A49-892F-D37C4044DFD8}" type="slidenum">
              <a:rPr lang="en-IN" smtClean="0"/>
              <a:pPr/>
              <a:t>‹#›</a:t>
            </a:fld>
            <a:endParaRPr lang="en-IN"/>
          </a:p>
        </p:txBody>
      </p:sp>
      <p:sp>
        <p:nvSpPr>
          <p:cNvPr id="11" name="Text Placeholder 10">
            <a:extLst>
              <a:ext uri="{FF2B5EF4-FFF2-40B4-BE49-F238E27FC236}">
                <a16:creationId xmlns:a16="http://schemas.microsoft.com/office/drawing/2014/main" id="{04820880-CEF8-4B01-8B09-8EC1A7E2F09F}"/>
              </a:ext>
            </a:extLst>
          </p:cNvPr>
          <p:cNvSpPr>
            <a:spLocks noGrp="1"/>
          </p:cNvSpPr>
          <p:nvPr>
            <p:ph type="body" sz="quarter" idx="20"/>
          </p:nvPr>
        </p:nvSpPr>
        <p:spPr>
          <a:xfrm>
            <a:off x="5910263" y="1548000"/>
            <a:ext cx="2694184" cy="461730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700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5A649B-0ABD-4FBE-AADC-2F9E3E8A3ED7}"/>
              </a:ext>
            </a:extLst>
          </p:cNvPr>
          <p:cNvGraphicFramePr>
            <a:graphicFrameLocks noChangeAspect="1"/>
          </p:cNvGraphicFramePr>
          <p:nvPr userDrawn="1">
            <p:custDataLst>
              <p:tags r:id="rId2"/>
            </p:custDataLst>
            <p:extLst>
              <p:ext uri="{D42A27DB-BD31-4B8C-83A1-F6EECF244321}">
                <p14:modId xmlns:p14="http://schemas.microsoft.com/office/powerpoint/2010/main" val="601161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EF5A649B-0ABD-4FBE-AADC-2F9E3E8A3E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A3FBBEC-A26A-4352-A29A-C24F6799AD0E}"/>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3511550" y="1548000"/>
            <a:ext cx="5632450" cy="4614863"/>
          </a:xfrm>
          <a:prstGeom prst="rect">
            <a:avLst/>
          </a:prstGeom>
        </p:spPr>
        <p:txBody>
          <a:bodyPr/>
          <a:lstStyle>
            <a:lvl1pPr marL="0" indent="0">
              <a:buNone/>
              <a:defRPr sz="1300">
                <a:solidFill>
                  <a:schemeClr val="tx1"/>
                </a:solidFill>
              </a:defRPr>
            </a:lvl1pPr>
          </a:lstStyle>
          <a:p>
            <a:r>
              <a:rPr lang="en-US"/>
              <a:t>Click icon to add picture</a:t>
            </a:r>
          </a:p>
        </p:txBody>
      </p:sp>
      <p:sp>
        <p:nvSpPr>
          <p:cNvPr id="3" name="Title 2">
            <a:extLst>
              <a:ext uri="{FF2B5EF4-FFF2-40B4-BE49-F238E27FC236}">
                <a16:creationId xmlns:a16="http://schemas.microsoft.com/office/drawing/2014/main" id="{E4250E1E-97E8-4411-B532-AD7CE1F30888}"/>
              </a:ext>
            </a:extLst>
          </p:cNvPr>
          <p:cNvSpPr>
            <a:spLocks noGrp="1"/>
          </p:cNvSpPr>
          <p:nvPr>
            <p:ph type="title"/>
          </p:nvPr>
        </p:nvSpPr>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27AA891F-E92C-403A-BFCC-535E846FAADC}"/>
              </a:ext>
            </a:extLst>
          </p:cNvPr>
          <p:cNvSpPr>
            <a:spLocks noGrp="1"/>
          </p:cNvSpPr>
          <p:nvPr>
            <p:ph type="dt" sz="half" idx="16"/>
          </p:nvPr>
        </p:nvSpPr>
        <p:spPr/>
        <p:txBody>
          <a:bodyPr/>
          <a:lstStyle/>
          <a:p>
            <a:fld id="{1D3E3E15-AC44-FB49-9B24-9E24CBFF8079}" type="datetime1">
              <a:rPr lang="en-US" smtClean="0"/>
              <a:t>8/6/2019</a:t>
            </a:fld>
            <a:endParaRPr lang="en-IN"/>
          </a:p>
        </p:txBody>
      </p:sp>
      <p:sp>
        <p:nvSpPr>
          <p:cNvPr id="7" name="Footer Placeholder 6">
            <a:extLst>
              <a:ext uri="{FF2B5EF4-FFF2-40B4-BE49-F238E27FC236}">
                <a16:creationId xmlns:a16="http://schemas.microsoft.com/office/drawing/2014/main" id="{E82573C8-E590-4CEE-84C0-E3B118D75FAE}"/>
              </a:ext>
            </a:extLst>
          </p:cNvPr>
          <p:cNvSpPr>
            <a:spLocks noGrp="1"/>
          </p:cNvSpPr>
          <p:nvPr>
            <p:ph type="ftr" sz="quarter" idx="17"/>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8" name="Slide Number Placeholder 7">
            <a:extLst>
              <a:ext uri="{FF2B5EF4-FFF2-40B4-BE49-F238E27FC236}">
                <a16:creationId xmlns:a16="http://schemas.microsoft.com/office/drawing/2014/main" id="{3D0A0AFB-ED51-4458-A2A2-DDC32D4086EA}"/>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D241E64-67CD-4CA0-81D4-1083916DD1B8}"/>
              </a:ext>
            </a:extLst>
          </p:cNvPr>
          <p:cNvSpPr>
            <a:spLocks noGrp="1"/>
          </p:cNvSpPr>
          <p:nvPr>
            <p:ph type="body" sz="quarter" idx="19"/>
          </p:nvPr>
        </p:nvSpPr>
        <p:spPr>
          <a:xfrm>
            <a:off x="540000" y="1548000"/>
            <a:ext cx="2732088" cy="461730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20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E58438-2C13-4271-81DF-CB7F29D6EBE4}"/>
              </a:ext>
            </a:extLst>
          </p:cNvPr>
          <p:cNvGraphicFramePr>
            <a:graphicFrameLocks noChangeAspect="1"/>
          </p:cNvGraphicFramePr>
          <p:nvPr userDrawn="1">
            <p:custDataLst>
              <p:tags r:id="rId2"/>
            </p:custDataLst>
            <p:extLst>
              <p:ext uri="{D42A27DB-BD31-4B8C-83A1-F6EECF244321}">
                <p14:modId xmlns:p14="http://schemas.microsoft.com/office/powerpoint/2010/main" val="712253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5" imgW="479" imgH="478" progId="TCLayout.ActiveDocument.1">
                  <p:embed/>
                </p:oleObj>
              </mc:Choice>
              <mc:Fallback>
                <p:oleObj name="think-cell Slide" r:id="rId5" imgW="479" imgH="478" progId="TCLayout.ActiveDocument.1">
                  <p:embed/>
                  <p:pic>
                    <p:nvPicPr>
                      <p:cNvPr id="5" name="Object 4" hidden="1">
                        <a:extLst>
                          <a:ext uri="{FF2B5EF4-FFF2-40B4-BE49-F238E27FC236}">
                            <a16:creationId xmlns:a16="http://schemas.microsoft.com/office/drawing/2014/main" id="{63E58438-2C13-4271-81DF-CB7F29D6EB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A03740-B160-49DB-948D-C475AD78D1BC}"/>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8" name="Picture Placeholder 3"/>
          <p:cNvSpPr>
            <a:spLocks noGrp="1"/>
          </p:cNvSpPr>
          <p:nvPr>
            <p:ph type="pic" sz="quarter" idx="15"/>
          </p:nvPr>
        </p:nvSpPr>
        <p:spPr>
          <a:xfrm>
            <a:off x="539750" y="1548000"/>
            <a:ext cx="3816350" cy="3204000"/>
          </a:xfrm>
          <a:prstGeom prst="rect">
            <a:avLst/>
          </a:prstGeom>
        </p:spPr>
        <p:txBody>
          <a:bodyPr/>
          <a:lstStyle>
            <a:lvl1pPr marL="0" indent="0">
              <a:buNone/>
              <a:defRPr sz="1300"/>
            </a:lvl1pPr>
          </a:lstStyle>
          <a:p>
            <a:r>
              <a:rPr lang="en-US"/>
              <a:t>Click icon to add picture</a:t>
            </a:r>
          </a:p>
        </p:txBody>
      </p:sp>
      <p:sp>
        <p:nvSpPr>
          <p:cNvPr id="14" name="Picture Placeholder 3"/>
          <p:cNvSpPr>
            <a:spLocks noGrp="1"/>
          </p:cNvSpPr>
          <p:nvPr>
            <p:ph type="pic" sz="quarter" idx="16"/>
          </p:nvPr>
        </p:nvSpPr>
        <p:spPr>
          <a:xfrm>
            <a:off x="4788024" y="1548000"/>
            <a:ext cx="3816350" cy="3204000"/>
          </a:xfrm>
          <a:prstGeom prst="rect">
            <a:avLst/>
          </a:prstGeom>
        </p:spPr>
        <p:txBody>
          <a:bodyPr/>
          <a:lstStyle>
            <a:lvl1pPr marL="0" indent="0">
              <a:buNone/>
              <a:defRPr sz="1300"/>
            </a:lvl1pPr>
          </a:lstStyle>
          <a:p>
            <a:r>
              <a:rPr lang="en-US"/>
              <a:t>Click icon to add picture</a:t>
            </a:r>
          </a:p>
        </p:txBody>
      </p:sp>
      <p:sp>
        <p:nvSpPr>
          <p:cNvPr id="3" name="Title 2">
            <a:extLst>
              <a:ext uri="{FF2B5EF4-FFF2-40B4-BE49-F238E27FC236}">
                <a16:creationId xmlns:a16="http://schemas.microsoft.com/office/drawing/2014/main" id="{BDAB248D-57C3-42BE-B1A8-E7FC1A3875E4}"/>
              </a:ext>
            </a:extLst>
          </p:cNvPr>
          <p:cNvSpPr>
            <a:spLocks noGrp="1"/>
          </p:cNvSpPr>
          <p:nvPr>
            <p:ph type="title"/>
          </p:nvPr>
        </p:nvSpPr>
        <p:spPr/>
        <p:txBody>
          <a:bodyPr/>
          <a:lstStyle/>
          <a:p>
            <a:r>
              <a:rPr lang="en-US"/>
              <a:t>Click to edit Master title style</a:t>
            </a:r>
            <a:endParaRPr lang="en-IN"/>
          </a:p>
        </p:txBody>
      </p:sp>
      <p:sp>
        <p:nvSpPr>
          <p:cNvPr id="4" name="Date Placeholder 3">
            <a:extLst>
              <a:ext uri="{FF2B5EF4-FFF2-40B4-BE49-F238E27FC236}">
                <a16:creationId xmlns:a16="http://schemas.microsoft.com/office/drawing/2014/main" id="{E67D1C86-B158-41D0-A938-63F01F335763}"/>
              </a:ext>
            </a:extLst>
          </p:cNvPr>
          <p:cNvSpPr>
            <a:spLocks noGrp="1"/>
          </p:cNvSpPr>
          <p:nvPr>
            <p:ph type="dt" sz="half" idx="19"/>
          </p:nvPr>
        </p:nvSpPr>
        <p:spPr/>
        <p:txBody>
          <a:bodyPr/>
          <a:lstStyle/>
          <a:p>
            <a:fld id="{93691A1C-2607-7B4B-A65C-5E10B30CE0ED}" type="datetime1">
              <a:rPr lang="en-US" smtClean="0"/>
              <a:t>8/6/2019</a:t>
            </a:fld>
            <a:endParaRPr lang="en-IN"/>
          </a:p>
        </p:txBody>
      </p:sp>
      <p:sp>
        <p:nvSpPr>
          <p:cNvPr id="6" name="Footer Placeholder 5">
            <a:extLst>
              <a:ext uri="{FF2B5EF4-FFF2-40B4-BE49-F238E27FC236}">
                <a16:creationId xmlns:a16="http://schemas.microsoft.com/office/drawing/2014/main" id="{3026D6C4-8F10-4092-B714-9020C41BB820}"/>
              </a:ext>
            </a:extLst>
          </p:cNvPr>
          <p:cNvSpPr>
            <a:spLocks noGrp="1"/>
          </p:cNvSpPr>
          <p:nvPr>
            <p:ph type="ftr" sz="quarter" idx="20"/>
          </p:nvPr>
        </p:nvSpPr>
        <p:spPr>
          <a:xfrm>
            <a:off x="2469600" y="6512607"/>
            <a:ext cx="6134400" cy="345393"/>
          </a:xfrm>
          <a:prstGeom prst="rect">
            <a:avLst/>
          </a:prstGeom>
        </p:spPr>
        <p:txBody>
          <a:bodyPr/>
          <a:lstStyle/>
          <a:p>
            <a:r>
              <a:rPr lang="en-US"/>
              <a:t>©2019 </a:t>
            </a:r>
            <a:r>
              <a:rPr lang="en-US" err="1"/>
              <a:t>Koninklijke</a:t>
            </a:r>
            <a:r>
              <a:rPr lang="en-US"/>
              <a:t> Philips N.V. All rights reserved. </a:t>
            </a:r>
            <a:endParaRPr lang="en-IN"/>
          </a:p>
        </p:txBody>
      </p:sp>
      <p:sp>
        <p:nvSpPr>
          <p:cNvPr id="7" name="Slide Number Placeholder 6">
            <a:extLst>
              <a:ext uri="{FF2B5EF4-FFF2-40B4-BE49-F238E27FC236}">
                <a16:creationId xmlns:a16="http://schemas.microsoft.com/office/drawing/2014/main" id="{4FADD015-4119-4EA1-B431-858F91EA5FD3}"/>
              </a:ext>
            </a:extLst>
          </p:cNvPr>
          <p:cNvSpPr>
            <a:spLocks noGrp="1"/>
          </p:cNvSpPr>
          <p:nvPr>
            <p:ph type="sldNum" sz="quarter" idx="21"/>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68BDAA8A-021C-4EC1-B26E-48889996AA3D}"/>
              </a:ext>
            </a:extLst>
          </p:cNvPr>
          <p:cNvSpPr>
            <a:spLocks noGrp="1"/>
          </p:cNvSpPr>
          <p:nvPr>
            <p:ph type="body" sz="quarter" idx="22"/>
          </p:nvPr>
        </p:nvSpPr>
        <p:spPr>
          <a:xfrm>
            <a:off x="539551" y="5003999"/>
            <a:ext cx="3817122" cy="1161304"/>
          </a:xfrm>
        </p:spPr>
        <p:txBody>
          <a:bodyPr/>
          <a:lstStyle/>
          <a:p>
            <a:pPr lvl="0"/>
            <a:r>
              <a:rPr lang="en-US"/>
              <a:t>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098F5822-A908-4933-8FD3-A83B190BF6E2}"/>
              </a:ext>
            </a:extLst>
          </p:cNvPr>
          <p:cNvSpPr>
            <a:spLocks noGrp="1"/>
          </p:cNvSpPr>
          <p:nvPr>
            <p:ph type="body" sz="quarter" idx="23"/>
          </p:nvPr>
        </p:nvSpPr>
        <p:spPr>
          <a:xfrm>
            <a:off x="4787999" y="5003999"/>
            <a:ext cx="3816448" cy="1161304"/>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58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1910190582"/>
              </p:ext>
            </p:ext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26" imgW="270" imgH="270" progId="TCLayout.ActiveDocument.1">
                  <p:embed/>
                </p:oleObj>
              </mc:Choice>
              <mc:Fallback>
                <p:oleObj name="think-cell Slide" r:id="rId26" imgW="270" imgH="270" progId="TCLayout.ActiveDocument.1">
                  <p:embed/>
                  <p:pic>
                    <p:nvPicPr>
                      <p:cNvPr id="2" name="Object 1" hidden="1"/>
                      <p:cNvPicPr/>
                      <p:nvPr/>
                    </p:nvPicPr>
                    <p:blipFill>
                      <a:blip r:embed="rId27"/>
                      <a:stretch>
                        <a:fillRect/>
                      </a:stretch>
                    </p:blipFill>
                    <p:spPr>
                      <a:xfrm>
                        <a:off x="1592" y="1589"/>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111333B-FBA5-4875-A5DE-3B4281D761D5}"/>
              </a:ext>
            </a:extLst>
          </p:cNvPr>
          <p:cNvSpPr/>
          <p:nvPr userDrawn="1">
            <p:custDataLst>
              <p:tags r:id="rId25"/>
            </p:custDataLst>
          </p:nvPr>
        </p:nvSpPr>
        <p:spPr>
          <a:xfrm>
            <a:off x="1" y="0"/>
            <a:ext cx="158751"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itle Placeholder 2">
            <a:extLst>
              <a:ext uri="{FF2B5EF4-FFF2-40B4-BE49-F238E27FC236}">
                <a16:creationId xmlns:a16="http://schemas.microsoft.com/office/drawing/2014/main" id="{E8F7B30E-EA8B-493C-86DB-F82608FA4390}"/>
              </a:ext>
            </a:extLst>
          </p:cNvPr>
          <p:cNvSpPr>
            <a:spLocks noGrp="1"/>
          </p:cNvSpPr>
          <p:nvPr>
            <p:ph type="title"/>
          </p:nvPr>
        </p:nvSpPr>
        <p:spPr>
          <a:xfrm>
            <a:off x="539551" y="449999"/>
            <a:ext cx="7055049" cy="1008000"/>
          </a:xfrm>
          <a:prstGeom prst="rect">
            <a:avLst/>
          </a:prstGeom>
        </p:spPr>
        <p:txBody>
          <a:bodyPr vert="horz" lIns="0" tIns="0" rIns="0" bIns="0" rtlCol="0" anchor="t">
            <a:noAutofit/>
          </a:bodyPr>
          <a:lstStyle/>
          <a:p>
            <a:endParaRPr lang="en-US"/>
          </a:p>
        </p:txBody>
      </p:sp>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540000" y="6512607"/>
            <a:ext cx="718767" cy="143967"/>
          </a:xfrm>
          <a:prstGeom prst="rect">
            <a:avLst/>
          </a:prstGeom>
        </p:spPr>
        <p:txBody>
          <a:bodyPr vert="horz" lIns="0" tIns="0" rIns="0" bIns="0" rtlCol="0" anchor="t"/>
          <a:lstStyle>
            <a:lvl1pPr algn="l">
              <a:defRPr sz="900">
                <a:solidFill>
                  <a:srgbClr val="000000"/>
                </a:solidFill>
              </a:defRPr>
            </a:lvl1pPr>
          </a:lstStyle>
          <a:p>
            <a:fld id="{44468486-C917-E54B-BC47-7E3577AAE6F0}" type="datetime1">
              <a:rPr lang="en-US" smtClean="0"/>
              <a:t>8/6/2019</a:t>
            </a:fld>
            <a:endParaRPr lang="en-IN"/>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244800" y="6465600"/>
            <a:ext cx="266400" cy="200267"/>
          </a:xfrm>
          <a:prstGeom prst="rect">
            <a:avLst/>
          </a:prstGeom>
        </p:spPr>
        <p:txBody>
          <a:bodyPr vert="horz" lIns="0" tIns="0" rIns="0" bIns="0" rtlCol="0" anchor="t"/>
          <a:lstStyle>
            <a:lvl1pPr algn="l">
              <a:defRPr sz="1200">
                <a:solidFill>
                  <a:schemeClr val="tx1"/>
                </a:solidFill>
              </a:defRPr>
            </a:lvl1pPr>
          </a:lstStyle>
          <a:p>
            <a:fld id="{A5163908-529D-4A49-892F-D37C4044DFD8}" type="slidenum">
              <a:rPr lang="en-IN" smtClean="0"/>
              <a:pPr/>
              <a:t>‹#›</a:t>
            </a:fld>
            <a:endParaRPr lang="en-IN"/>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39552" y="1548000"/>
            <a:ext cx="8064896" cy="4617303"/>
          </a:xfrm>
          <a:prstGeom prst="rect">
            <a:avLst/>
          </a:prstGeom>
        </p:spPr>
        <p:txBody>
          <a:bodyPr vert="horz" lIns="0" tIns="0" rIns="0" bIns="0" spcCol="43200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11" name="Freeform 5">
            <a:extLst>
              <a:ext uri="{FF2B5EF4-FFF2-40B4-BE49-F238E27FC236}">
                <a16:creationId xmlns:a16="http://schemas.microsoft.com/office/drawing/2014/main" id="{2740F681-2DD3-46C2-9006-04B85952D3E7}"/>
              </a:ext>
            </a:extLst>
          </p:cNvPr>
          <p:cNvSpPr>
            <a:spLocks noEditPoints="1"/>
          </p:cNvSpPr>
          <p:nvPr userDrawn="1"/>
        </p:nvSpPr>
        <p:spPr bwMode="auto">
          <a:xfrm>
            <a:off x="8128000" y="371475"/>
            <a:ext cx="484188" cy="617538"/>
          </a:xfrm>
          <a:custGeom>
            <a:avLst/>
            <a:gdLst>
              <a:gd name="T0" fmla="*/ 1814 w 2456"/>
              <a:gd name="T1" fmla="*/ 2564 h 3130"/>
              <a:gd name="T2" fmla="*/ 1228 w 2456"/>
              <a:gd name="T3" fmla="*/ 2966 h 3130"/>
              <a:gd name="T4" fmla="*/ 1301 w 2456"/>
              <a:gd name="T5" fmla="*/ 2442 h 3130"/>
              <a:gd name="T6" fmla="*/ 1750 w 2456"/>
              <a:gd name="T7" fmla="*/ 1972 h 3130"/>
              <a:gd name="T8" fmla="*/ 1228 w 2456"/>
              <a:gd name="T9" fmla="*/ 2966 h 3130"/>
              <a:gd name="T10" fmla="*/ 295 w 2456"/>
              <a:gd name="T11" fmla="*/ 582 h 3130"/>
              <a:gd name="T12" fmla="*/ 181 w 2456"/>
              <a:gd name="T13" fmla="*/ 298 h 3130"/>
              <a:gd name="T14" fmla="*/ 668 w 2456"/>
              <a:gd name="T15" fmla="*/ 672 h 3130"/>
              <a:gd name="T16" fmla="*/ 901 w 2456"/>
              <a:gd name="T17" fmla="*/ 672 h 3130"/>
              <a:gd name="T18" fmla="*/ 668 w 2456"/>
              <a:gd name="T19" fmla="*/ 446 h 3130"/>
              <a:gd name="T20" fmla="*/ 986 w 2456"/>
              <a:gd name="T21" fmla="*/ 672 h 3130"/>
              <a:gd name="T22" fmla="*/ 986 w 2456"/>
              <a:gd name="T23" fmla="*/ 298 h 3130"/>
              <a:gd name="T24" fmla="*/ 1390 w 2456"/>
              <a:gd name="T25" fmla="*/ 672 h 3130"/>
              <a:gd name="T26" fmla="*/ 1184 w 2456"/>
              <a:gd name="T27" fmla="*/ 298 h 3130"/>
              <a:gd name="T28" fmla="*/ 1562 w 2456"/>
              <a:gd name="T29" fmla="*/ 672 h 3130"/>
              <a:gd name="T30" fmla="*/ 1648 w 2456"/>
              <a:gd name="T31" fmla="*/ 672 h 3130"/>
              <a:gd name="T32" fmla="*/ 1803 w 2456"/>
              <a:gd name="T33" fmla="*/ 582 h 3130"/>
              <a:gd name="T34" fmla="*/ 1648 w 2456"/>
              <a:gd name="T35" fmla="*/ 672 h 3130"/>
              <a:gd name="T36" fmla="*/ 991 w 2456"/>
              <a:gd name="T37" fmla="*/ 1032 h 3130"/>
              <a:gd name="T38" fmla="*/ 1033 w 2456"/>
              <a:gd name="T39" fmla="*/ 1135 h 3130"/>
              <a:gd name="T40" fmla="*/ 1152 w 2456"/>
              <a:gd name="T41" fmla="*/ 1377 h 3130"/>
              <a:gd name="T42" fmla="*/ 1193 w 2456"/>
              <a:gd name="T43" fmla="*/ 1623 h 3130"/>
              <a:gd name="T44" fmla="*/ 2189 w 2456"/>
              <a:gd name="T45" fmla="*/ 568 h 3130"/>
              <a:gd name="T46" fmla="*/ 2012 w 2456"/>
              <a:gd name="T47" fmla="*/ 661 h 3130"/>
              <a:gd name="T48" fmla="*/ 2178 w 2456"/>
              <a:gd name="T49" fmla="*/ 363 h 3130"/>
              <a:gd name="T50" fmla="*/ 2011 w 2456"/>
              <a:gd name="T51" fmla="*/ 403 h 3130"/>
              <a:gd name="T52" fmla="*/ 1814 w 2456"/>
              <a:gd name="T53" fmla="*/ 2300 h 3130"/>
              <a:gd name="T54" fmla="*/ 1922 w 2456"/>
              <a:gd name="T55" fmla="*/ 1958 h 3130"/>
              <a:gd name="T56" fmla="*/ 638 w 2456"/>
              <a:gd name="T57" fmla="*/ 1235 h 3130"/>
              <a:gd name="T58" fmla="*/ 172 w 2456"/>
              <a:gd name="T59" fmla="*/ 1768 h 3130"/>
              <a:gd name="T60" fmla="*/ 638 w 2456"/>
              <a:gd name="T61" fmla="*/ 1500 h 3130"/>
              <a:gd name="T62" fmla="*/ 930 w 2456"/>
              <a:gd name="T63" fmla="*/ 1178 h 3130"/>
              <a:gd name="T64" fmla="*/ 748 w 2456"/>
              <a:gd name="T65" fmla="*/ 1235 h 3130"/>
              <a:gd name="T66" fmla="*/ 930 w 2456"/>
              <a:gd name="T67" fmla="*/ 1032 h 3130"/>
              <a:gd name="T68" fmla="*/ 726 w 2456"/>
              <a:gd name="T69" fmla="*/ 1098 h 3130"/>
              <a:gd name="T70" fmla="*/ 172 w 2456"/>
              <a:gd name="T71" fmla="*/ 2033 h 3130"/>
              <a:gd name="T72" fmla="*/ 2293 w 2456"/>
              <a:gd name="T73" fmla="*/ 1896 h 3130"/>
              <a:gd name="T74" fmla="*/ 594 w 2456"/>
              <a:gd name="T75" fmla="*/ 2006 h 3130"/>
              <a:gd name="T76" fmla="*/ 2456 w 2456"/>
              <a:gd name="T77" fmla="*/ 67 h 3130"/>
              <a:gd name="T78" fmla="*/ 0 w 2456"/>
              <a:gd name="T79" fmla="*/ 67 h 3130"/>
              <a:gd name="T80" fmla="*/ 1518 w 2456"/>
              <a:gd name="T81" fmla="*/ 2641 h 3130"/>
              <a:gd name="T82" fmla="*/ 1438 w 2456"/>
              <a:gd name="T83" fmla="*/ 2674 h 3130"/>
              <a:gd name="T84" fmla="*/ 1471 w 2456"/>
              <a:gd name="T85" fmla="*/ 2755 h 3130"/>
              <a:gd name="T86" fmla="*/ 1552 w 2456"/>
              <a:gd name="T87" fmla="*/ 2722 h 3130"/>
              <a:gd name="T88" fmla="*/ 1518 w 2456"/>
              <a:gd name="T89" fmla="*/ 2641 h 3130"/>
              <a:gd name="T90" fmla="*/ 1768 w 2456"/>
              <a:gd name="T91" fmla="*/ 361 h 3130"/>
              <a:gd name="T92" fmla="*/ 319 w 2456"/>
              <a:gd name="T93" fmla="*/ 515 h 3130"/>
              <a:gd name="T94" fmla="*/ 319 w 2456"/>
              <a:gd name="T95" fmla="*/ 360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3130">
                <a:moveTo>
                  <a:pt x="2140" y="2451"/>
                </a:moveTo>
                <a:lnTo>
                  <a:pt x="2140" y="2451"/>
                </a:lnTo>
                <a:cubicBezTo>
                  <a:pt x="2054" y="2462"/>
                  <a:pt x="1923" y="2478"/>
                  <a:pt x="1892" y="2487"/>
                </a:cubicBezTo>
                <a:cubicBezTo>
                  <a:pt x="1860" y="2496"/>
                  <a:pt x="1828" y="2516"/>
                  <a:pt x="1814" y="2564"/>
                </a:cubicBezTo>
                <a:cubicBezTo>
                  <a:pt x="1805" y="2596"/>
                  <a:pt x="1789" y="2727"/>
                  <a:pt x="1778" y="2813"/>
                </a:cubicBezTo>
                <a:cubicBezTo>
                  <a:pt x="1926" y="2724"/>
                  <a:pt x="2051" y="2599"/>
                  <a:pt x="2140" y="2451"/>
                </a:cubicBezTo>
                <a:close/>
                <a:moveTo>
                  <a:pt x="1228" y="2966"/>
                </a:moveTo>
                <a:lnTo>
                  <a:pt x="1228" y="2966"/>
                </a:lnTo>
                <a:cubicBezTo>
                  <a:pt x="1415" y="2966"/>
                  <a:pt x="1591" y="2918"/>
                  <a:pt x="1743" y="2834"/>
                </a:cubicBezTo>
                <a:cubicBezTo>
                  <a:pt x="1733" y="2749"/>
                  <a:pt x="1714" y="2599"/>
                  <a:pt x="1705" y="2564"/>
                </a:cubicBezTo>
                <a:cubicBezTo>
                  <a:pt x="1691" y="2516"/>
                  <a:pt x="1660" y="2496"/>
                  <a:pt x="1628" y="2487"/>
                </a:cubicBezTo>
                <a:cubicBezTo>
                  <a:pt x="1579" y="2474"/>
                  <a:pt x="1301" y="2442"/>
                  <a:pt x="1301" y="2442"/>
                </a:cubicBezTo>
                <a:lnTo>
                  <a:pt x="1301" y="2423"/>
                </a:lnTo>
                <a:cubicBezTo>
                  <a:pt x="1301" y="2423"/>
                  <a:pt x="1579" y="2391"/>
                  <a:pt x="1628" y="2377"/>
                </a:cubicBezTo>
                <a:cubicBezTo>
                  <a:pt x="1660" y="2369"/>
                  <a:pt x="1691" y="2348"/>
                  <a:pt x="1705" y="2300"/>
                </a:cubicBezTo>
                <a:cubicBezTo>
                  <a:pt x="1718" y="2255"/>
                  <a:pt x="1747" y="1999"/>
                  <a:pt x="1750" y="1972"/>
                </a:cubicBezTo>
                <a:cubicBezTo>
                  <a:pt x="1559" y="2007"/>
                  <a:pt x="1429" y="2095"/>
                  <a:pt x="1264" y="2179"/>
                </a:cubicBezTo>
                <a:cubicBezTo>
                  <a:pt x="1090" y="2268"/>
                  <a:pt x="920" y="2332"/>
                  <a:pt x="698" y="2332"/>
                </a:cubicBezTo>
                <a:cubicBezTo>
                  <a:pt x="503" y="2332"/>
                  <a:pt x="329" y="2269"/>
                  <a:pt x="203" y="2191"/>
                </a:cubicBezTo>
                <a:cubicBezTo>
                  <a:pt x="329" y="2638"/>
                  <a:pt x="741" y="2966"/>
                  <a:pt x="1228" y="2966"/>
                </a:cubicBezTo>
                <a:close/>
                <a:moveTo>
                  <a:pt x="181" y="672"/>
                </a:moveTo>
                <a:lnTo>
                  <a:pt x="181" y="672"/>
                </a:lnTo>
                <a:lnTo>
                  <a:pt x="295" y="672"/>
                </a:lnTo>
                <a:lnTo>
                  <a:pt x="295" y="582"/>
                </a:lnTo>
                <a:lnTo>
                  <a:pt x="336" y="582"/>
                </a:lnTo>
                <a:cubicBezTo>
                  <a:pt x="442" y="582"/>
                  <a:pt x="509" y="528"/>
                  <a:pt x="509" y="432"/>
                </a:cubicBezTo>
                <a:cubicBezTo>
                  <a:pt x="509" y="327"/>
                  <a:pt x="437" y="290"/>
                  <a:pt x="320" y="290"/>
                </a:cubicBezTo>
                <a:cubicBezTo>
                  <a:pt x="275" y="290"/>
                  <a:pt x="220" y="293"/>
                  <a:pt x="181" y="298"/>
                </a:cubicBezTo>
                <a:lnTo>
                  <a:pt x="181" y="672"/>
                </a:lnTo>
                <a:close/>
                <a:moveTo>
                  <a:pt x="554" y="672"/>
                </a:moveTo>
                <a:lnTo>
                  <a:pt x="554" y="672"/>
                </a:lnTo>
                <a:lnTo>
                  <a:pt x="668" y="672"/>
                </a:lnTo>
                <a:lnTo>
                  <a:pt x="668" y="525"/>
                </a:lnTo>
                <a:lnTo>
                  <a:pt x="787" y="525"/>
                </a:lnTo>
                <a:lnTo>
                  <a:pt x="787" y="672"/>
                </a:lnTo>
                <a:lnTo>
                  <a:pt x="901" y="672"/>
                </a:lnTo>
                <a:lnTo>
                  <a:pt x="901" y="298"/>
                </a:lnTo>
                <a:lnTo>
                  <a:pt x="787" y="298"/>
                </a:lnTo>
                <a:lnTo>
                  <a:pt x="787" y="446"/>
                </a:lnTo>
                <a:lnTo>
                  <a:pt x="668" y="446"/>
                </a:lnTo>
                <a:lnTo>
                  <a:pt x="668" y="298"/>
                </a:lnTo>
                <a:lnTo>
                  <a:pt x="554" y="298"/>
                </a:lnTo>
                <a:lnTo>
                  <a:pt x="554" y="672"/>
                </a:lnTo>
                <a:close/>
                <a:moveTo>
                  <a:pt x="986" y="672"/>
                </a:moveTo>
                <a:lnTo>
                  <a:pt x="986" y="672"/>
                </a:lnTo>
                <a:lnTo>
                  <a:pt x="1100" y="672"/>
                </a:lnTo>
                <a:lnTo>
                  <a:pt x="1100" y="298"/>
                </a:lnTo>
                <a:lnTo>
                  <a:pt x="986" y="298"/>
                </a:lnTo>
                <a:lnTo>
                  <a:pt x="986" y="672"/>
                </a:lnTo>
                <a:close/>
                <a:moveTo>
                  <a:pt x="1184" y="672"/>
                </a:moveTo>
                <a:lnTo>
                  <a:pt x="1184" y="672"/>
                </a:lnTo>
                <a:lnTo>
                  <a:pt x="1390" y="672"/>
                </a:lnTo>
                <a:lnTo>
                  <a:pt x="1408" y="596"/>
                </a:lnTo>
                <a:lnTo>
                  <a:pt x="1298" y="596"/>
                </a:lnTo>
                <a:lnTo>
                  <a:pt x="1298" y="298"/>
                </a:lnTo>
                <a:lnTo>
                  <a:pt x="1184" y="298"/>
                </a:lnTo>
                <a:lnTo>
                  <a:pt x="1184" y="672"/>
                </a:lnTo>
                <a:close/>
                <a:moveTo>
                  <a:pt x="1448" y="672"/>
                </a:moveTo>
                <a:lnTo>
                  <a:pt x="1448" y="672"/>
                </a:lnTo>
                <a:lnTo>
                  <a:pt x="1562" y="672"/>
                </a:lnTo>
                <a:lnTo>
                  <a:pt x="1562" y="298"/>
                </a:lnTo>
                <a:lnTo>
                  <a:pt x="1448" y="298"/>
                </a:lnTo>
                <a:lnTo>
                  <a:pt x="1448" y="672"/>
                </a:lnTo>
                <a:close/>
                <a:moveTo>
                  <a:pt x="1648" y="672"/>
                </a:moveTo>
                <a:lnTo>
                  <a:pt x="1648" y="672"/>
                </a:lnTo>
                <a:lnTo>
                  <a:pt x="1762" y="672"/>
                </a:lnTo>
                <a:lnTo>
                  <a:pt x="1762" y="582"/>
                </a:lnTo>
                <a:lnTo>
                  <a:pt x="1803" y="582"/>
                </a:lnTo>
                <a:cubicBezTo>
                  <a:pt x="1909" y="582"/>
                  <a:pt x="1977" y="528"/>
                  <a:pt x="1977" y="432"/>
                </a:cubicBezTo>
                <a:cubicBezTo>
                  <a:pt x="1977" y="327"/>
                  <a:pt x="1905" y="290"/>
                  <a:pt x="1787" y="290"/>
                </a:cubicBezTo>
                <a:cubicBezTo>
                  <a:pt x="1742" y="290"/>
                  <a:pt x="1687" y="293"/>
                  <a:pt x="1648" y="298"/>
                </a:cubicBezTo>
                <a:lnTo>
                  <a:pt x="1648" y="672"/>
                </a:lnTo>
                <a:close/>
                <a:moveTo>
                  <a:pt x="1228" y="837"/>
                </a:moveTo>
                <a:lnTo>
                  <a:pt x="1228" y="837"/>
                </a:lnTo>
                <a:cubicBezTo>
                  <a:pt x="1138" y="837"/>
                  <a:pt x="1051" y="848"/>
                  <a:pt x="967" y="869"/>
                </a:cubicBezTo>
                <a:cubicBezTo>
                  <a:pt x="972" y="907"/>
                  <a:pt x="984" y="1011"/>
                  <a:pt x="991" y="1032"/>
                </a:cubicBezTo>
                <a:cubicBezTo>
                  <a:pt x="998" y="1059"/>
                  <a:pt x="1015" y="1070"/>
                  <a:pt x="1033" y="1075"/>
                </a:cubicBezTo>
                <a:cubicBezTo>
                  <a:pt x="1060" y="1082"/>
                  <a:pt x="1210" y="1099"/>
                  <a:pt x="1210" y="1099"/>
                </a:cubicBezTo>
                <a:lnTo>
                  <a:pt x="1210" y="1110"/>
                </a:lnTo>
                <a:cubicBezTo>
                  <a:pt x="1210" y="1110"/>
                  <a:pt x="1060" y="1128"/>
                  <a:pt x="1033" y="1135"/>
                </a:cubicBezTo>
                <a:cubicBezTo>
                  <a:pt x="1015" y="1140"/>
                  <a:pt x="998" y="1151"/>
                  <a:pt x="991" y="1178"/>
                </a:cubicBezTo>
                <a:cubicBezTo>
                  <a:pt x="985" y="1198"/>
                  <a:pt x="973" y="1294"/>
                  <a:pt x="968" y="1335"/>
                </a:cubicBezTo>
                <a:cubicBezTo>
                  <a:pt x="1056" y="1347"/>
                  <a:pt x="1152" y="1358"/>
                  <a:pt x="1152" y="1358"/>
                </a:cubicBezTo>
                <a:lnTo>
                  <a:pt x="1152" y="1377"/>
                </a:lnTo>
                <a:cubicBezTo>
                  <a:pt x="1152" y="1377"/>
                  <a:pt x="873" y="1409"/>
                  <a:pt x="825" y="1422"/>
                </a:cubicBezTo>
                <a:cubicBezTo>
                  <a:pt x="793" y="1431"/>
                  <a:pt x="762" y="1452"/>
                  <a:pt x="748" y="1500"/>
                </a:cubicBezTo>
                <a:cubicBezTo>
                  <a:pt x="735" y="1544"/>
                  <a:pt x="707" y="1785"/>
                  <a:pt x="703" y="1822"/>
                </a:cubicBezTo>
                <a:cubicBezTo>
                  <a:pt x="899" y="1786"/>
                  <a:pt x="1067" y="1684"/>
                  <a:pt x="1193" y="1623"/>
                </a:cubicBezTo>
                <a:cubicBezTo>
                  <a:pt x="1372" y="1537"/>
                  <a:pt x="1536" y="1466"/>
                  <a:pt x="1760" y="1466"/>
                </a:cubicBezTo>
                <a:cubicBezTo>
                  <a:pt x="1954" y="1466"/>
                  <a:pt x="2126" y="1528"/>
                  <a:pt x="2251" y="1606"/>
                </a:cubicBezTo>
                <a:cubicBezTo>
                  <a:pt x="2123" y="1162"/>
                  <a:pt x="1714" y="837"/>
                  <a:pt x="1228" y="837"/>
                </a:cubicBezTo>
                <a:close/>
                <a:moveTo>
                  <a:pt x="2189" y="568"/>
                </a:moveTo>
                <a:lnTo>
                  <a:pt x="2189" y="568"/>
                </a:lnTo>
                <a:cubicBezTo>
                  <a:pt x="2189" y="592"/>
                  <a:pt x="2172" y="604"/>
                  <a:pt x="2130" y="604"/>
                </a:cubicBezTo>
                <a:cubicBezTo>
                  <a:pt x="2092" y="604"/>
                  <a:pt x="2034" y="592"/>
                  <a:pt x="2000" y="575"/>
                </a:cubicBezTo>
                <a:lnTo>
                  <a:pt x="2012" y="661"/>
                </a:lnTo>
                <a:cubicBezTo>
                  <a:pt x="2047" y="673"/>
                  <a:pt x="2094" y="679"/>
                  <a:pt x="2131" y="679"/>
                </a:cubicBezTo>
                <a:cubicBezTo>
                  <a:pt x="2227" y="679"/>
                  <a:pt x="2305" y="648"/>
                  <a:pt x="2305" y="554"/>
                </a:cubicBezTo>
                <a:cubicBezTo>
                  <a:pt x="2305" y="429"/>
                  <a:pt x="2125" y="453"/>
                  <a:pt x="2125" y="393"/>
                </a:cubicBezTo>
                <a:cubicBezTo>
                  <a:pt x="2125" y="373"/>
                  <a:pt x="2145" y="363"/>
                  <a:pt x="2178" y="363"/>
                </a:cubicBezTo>
                <a:cubicBezTo>
                  <a:pt x="2214" y="363"/>
                  <a:pt x="2253" y="371"/>
                  <a:pt x="2280" y="382"/>
                </a:cubicBezTo>
                <a:lnTo>
                  <a:pt x="2270" y="301"/>
                </a:lnTo>
                <a:cubicBezTo>
                  <a:pt x="2241" y="295"/>
                  <a:pt x="2214" y="290"/>
                  <a:pt x="2166" y="290"/>
                </a:cubicBezTo>
                <a:cubicBezTo>
                  <a:pt x="2073" y="290"/>
                  <a:pt x="2011" y="326"/>
                  <a:pt x="2011" y="403"/>
                </a:cubicBezTo>
                <a:cubicBezTo>
                  <a:pt x="2011" y="534"/>
                  <a:pt x="2189" y="507"/>
                  <a:pt x="2189" y="568"/>
                </a:cubicBezTo>
                <a:close/>
                <a:moveTo>
                  <a:pt x="1769" y="1969"/>
                </a:moveTo>
                <a:lnTo>
                  <a:pt x="1769" y="1969"/>
                </a:lnTo>
                <a:cubicBezTo>
                  <a:pt x="1771" y="1990"/>
                  <a:pt x="1801" y="2254"/>
                  <a:pt x="1814" y="2300"/>
                </a:cubicBezTo>
                <a:cubicBezTo>
                  <a:pt x="1828" y="2348"/>
                  <a:pt x="1860" y="2369"/>
                  <a:pt x="1892" y="2377"/>
                </a:cubicBezTo>
                <a:cubicBezTo>
                  <a:pt x="1926" y="2387"/>
                  <a:pt x="2077" y="2406"/>
                  <a:pt x="2161" y="2416"/>
                </a:cubicBezTo>
                <a:cubicBezTo>
                  <a:pt x="2226" y="2299"/>
                  <a:pt x="2269" y="2168"/>
                  <a:pt x="2285" y="2029"/>
                </a:cubicBezTo>
                <a:cubicBezTo>
                  <a:pt x="2168" y="1982"/>
                  <a:pt x="2033" y="1958"/>
                  <a:pt x="1922" y="1958"/>
                </a:cubicBezTo>
                <a:cubicBezTo>
                  <a:pt x="1866" y="1958"/>
                  <a:pt x="1816" y="1962"/>
                  <a:pt x="1769" y="1969"/>
                </a:cubicBezTo>
                <a:close/>
                <a:moveTo>
                  <a:pt x="561" y="1313"/>
                </a:moveTo>
                <a:lnTo>
                  <a:pt x="561" y="1313"/>
                </a:lnTo>
                <a:cubicBezTo>
                  <a:pt x="593" y="1304"/>
                  <a:pt x="624" y="1283"/>
                  <a:pt x="638" y="1235"/>
                </a:cubicBezTo>
                <a:cubicBezTo>
                  <a:pt x="647" y="1205"/>
                  <a:pt x="663" y="1079"/>
                  <a:pt x="673" y="993"/>
                </a:cubicBezTo>
                <a:cubicBezTo>
                  <a:pt x="529" y="1081"/>
                  <a:pt x="407" y="1203"/>
                  <a:pt x="319" y="1348"/>
                </a:cubicBezTo>
                <a:cubicBezTo>
                  <a:pt x="405" y="1337"/>
                  <a:pt x="530" y="1321"/>
                  <a:pt x="561" y="1313"/>
                </a:cubicBezTo>
                <a:close/>
                <a:moveTo>
                  <a:pt x="172" y="1768"/>
                </a:moveTo>
                <a:lnTo>
                  <a:pt x="172" y="1768"/>
                </a:lnTo>
                <a:cubicBezTo>
                  <a:pt x="289" y="1814"/>
                  <a:pt x="423" y="1838"/>
                  <a:pt x="533" y="1838"/>
                </a:cubicBezTo>
                <a:cubicBezTo>
                  <a:pt x="586" y="1838"/>
                  <a:pt x="635" y="1833"/>
                  <a:pt x="683" y="1825"/>
                </a:cubicBezTo>
                <a:cubicBezTo>
                  <a:pt x="678" y="1787"/>
                  <a:pt x="651" y="1544"/>
                  <a:pt x="638" y="1500"/>
                </a:cubicBezTo>
                <a:cubicBezTo>
                  <a:pt x="624" y="1452"/>
                  <a:pt x="593" y="1431"/>
                  <a:pt x="561" y="1422"/>
                </a:cubicBezTo>
                <a:cubicBezTo>
                  <a:pt x="527" y="1413"/>
                  <a:pt x="382" y="1395"/>
                  <a:pt x="297" y="1385"/>
                </a:cubicBezTo>
                <a:cubicBezTo>
                  <a:pt x="233" y="1501"/>
                  <a:pt x="189" y="1630"/>
                  <a:pt x="172" y="1768"/>
                </a:cubicBezTo>
                <a:close/>
                <a:moveTo>
                  <a:pt x="930" y="1178"/>
                </a:moveTo>
                <a:lnTo>
                  <a:pt x="930" y="1178"/>
                </a:lnTo>
                <a:cubicBezTo>
                  <a:pt x="922" y="1151"/>
                  <a:pt x="905" y="1140"/>
                  <a:pt x="887" y="1135"/>
                </a:cubicBezTo>
                <a:cubicBezTo>
                  <a:pt x="866" y="1129"/>
                  <a:pt x="768" y="1117"/>
                  <a:pt x="728" y="1112"/>
                </a:cubicBezTo>
                <a:cubicBezTo>
                  <a:pt x="735" y="1168"/>
                  <a:pt x="743" y="1217"/>
                  <a:pt x="748" y="1235"/>
                </a:cubicBezTo>
                <a:cubicBezTo>
                  <a:pt x="762" y="1283"/>
                  <a:pt x="793" y="1304"/>
                  <a:pt x="825" y="1313"/>
                </a:cubicBezTo>
                <a:cubicBezTo>
                  <a:pt x="844" y="1318"/>
                  <a:pt x="895" y="1325"/>
                  <a:pt x="952" y="1333"/>
                </a:cubicBezTo>
                <a:cubicBezTo>
                  <a:pt x="947" y="1291"/>
                  <a:pt x="936" y="1198"/>
                  <a:pt x="930" y="1178"/>
                </a:cubicBezTo>
                <a:close/>
                <a:moveTo>
                  <a:pt x="930" y="1032"/>
                </a:moveTo>
                <a:lnTo>
                  <a:pt x="930" y="1032"/>
                </a:lnTo>
                <a:cubicBezTo>
                  <a:pt x="936" y="1011"/>
                  <a:pt x="948" y="913"/>
                  <a:pt x="953" y="873"/>
                </a:cubicBezTo>
                <a:cubicBezTo>
                  <a:pt x="867" y="896"/>
                  <a:pt x="786" y="929"/>
                  <a:pt x="710" y="971"/>
                </a:cubicBezTo>
                <a:cubicBezTo>
                  <a:pt x="714" y="1007"/>
                  <a:pt x="720" y="1053"/>
                  <a:pt x="726" y="1098"/>
                </a:cubicBezTo>
                <a:cubicBezTo>
                  <a:pt x="765" y="1093"/>
                  <a:pt x="866" y="1081"/>
                  <a:pt x="887" y="1075"/>
                </a:cubicBezTo>
                <a:cubicBezTo>
                  <a:pt x="905" y="1070"/>
                  <a:pt x="922" y="1059"/>
                  <a:pt x="930" y="1032"/>
                </a:cubicBezTo>
                <a:close/>
                <a:moveTo>
                  <a:pt x="172" y="2033"/>
                </a:moveTo>
                <a:lnTo>
                  <a:pt x="172" y="2033"/>
                </a:lnTo>
                <a:cubicBezTo>
                  <a:pt x="306" y="2119"/>
                  <a:pt x="494" y="2162"/>
                  <a:pt x="651" y="2162"/>
                </a:cubicBezTo>
                <a:cubicBezTo>
                  <a:pt x="889" y="2162"/>
                  <a:pt x="1032" y="2091"/>
                  <a:pt x="1189" y="2013"/>
                </a:cubicBezTo>
                <a:cubicBezTo>
                  <a:pt x="1405" y="1905"/>
                  <a:pt x="1584" y="1791"/>
                  <a:pt x="1865" y="1793"/>
                </a:cubicBezTo>
                <a:cubicBezTo>
                  <a:pt x="2035" y="1794"/>
                  <a:pt x="2185" y="1838"/>
                  <a:pt x="2293" y="1896"/>
                </a:cubicBezTo>
                <a:cubicBezTo>
                  <a:pt x="2293" y="1851"/>
                  <a:pt x="2290" y="1807"/>
                  <a:pt x="2284" y="1763"/>
                </a:cubicBezTo>
                <a:cubicBezTo>
                  <a:pt x="2150" y="1678"/>
                  <a:pt x="1963" y="1634"/>
                  <a:pt x="1806" y="1634"/>
                </a:cubicBezTo>
                <a:cubicBezTo>
                  <a:pt x="1569" y="1634"/>
                  <a:pt x="1426" y="1707"/>
                  <a:pt x="1269" y="1785"/>
                </a:cubicBezTo>
                <a:cubicBezTo>
                  <a:pt x="1067" y="1885"/>
                  <a:pt x="874" y="2006"/>
                  <a:pt x="594" y="2006"/>
                </a:cubicBezTo>
                <a:cubicBezTo>
                  <a:pt x="423" y="2006"/>
                  <a:pt x="164" y="1901"/>
                  <a:pt x="164" y="1902"/>
                </a:cubicBezTo>
                <a:cubicBezTo>
                  <a:pt x="164" y="1946"/>
                  <a:pt x="166" y="1991"/>
                  <a:pt x="172" y="2033"/>
                </a:cubicBezTo>
                <a:close/>
                <a:moveTo>
                  <a:pt x="2456" y="67"/>
                </a:moveTo>
                <a:lnTo>
                  <a:pt x="2456" y="67"/>
                </a:lnTo>
                <a:lnTo>
                  <a:pt x="2456" y="1900"/>
                </a:lnTo>
                <a:cubicBezTo>
                  <a:pt x="2456" y="2578"/>
                  <a:pt x="1905" y="3130"/>
                  <a:pt x="1228" y="3130"/>
                </a:cubicBezTo>
                <a:cubicBezTo>
                  <a:pt x="539" y="3130"/>
                  <a:pt x="0" y="2578"/>
                  <a:pt x="0" y="1900"/>
                </a:cubicBezTo>
                <a:lnTo>
                  <a:pt x="0" y="67"/>
                </a:lnTo>
                <a:cubicBezTo>
                  <a:pt x="159" y="47"/>
                  <a:pt x="672" y="0"/>
                  <a:pt x="1228" y="0"/>
                </a:cubicBezTo>
                <a:cubicBezTo>
                  <a:pt x="1771" y="0"/>
                  <a:pt x="2291" y="44"/>
                  <a:pt x="2456" y="67"/>
                </a:cubicBezTo>
                <a:close/>
                <a:moveTo>
                  <a:pt x="1518" y="2641"/>
                </a:moveTo>
                <a:lnTo>
                  <a:pt x="1518" y="2641"/>
                </a:lnTo>
                <a:cubicBezTo>
                  <a:pt x="1512" y="2621"/>
                  <a:pt x="1499" y="2504"/>
                  <a:pt x="1499" y="2504"/>
                </a:cubicBezTo>
                <a:lnTo>
                  <a:pt x="1491" y="2504"/>
                </a:lnTo>
                <a:cubicBezTo>
                  <a:pt x="1491" y="2504"/>
                  <a:pt x="1477" y="2621"/>
                  <a:pt x="1471" y="2641"/>
                </a:cubicBezTo>
                <a:cubicBezTo>
                  <a:pt x="1465" y="2662"/>
                  <a:pt x="1452" y="2671"/>
                  <a:pt x="1438" y="2674"/>
                </a:cubicBezTo>
                <a:cubicBezTo>
                  <a:pt x="1417" y="2680"/>
                  <a:pt x="1300" y="2694"/>
                  <a:pt x="1300" y="2694"/>
                </a:cubicBezTo>
                <a:lnTo>
                  <a:pt x="1300" y="2702"/>
                </a:lnTo>
                <a:cubicBezTo>
                  <a:pt x="1300" y="2702"/>
                  <a:pt x="1417" y="2716"/>
                  <a:pt x="1438" y="2722"/>
                </a:cubicBezTo>
                <a:cubicBezTo>
                  <a:pt x="1452" y="2726"/>
                  <a:pt x="1465" y="2734"/>
                  <a:pt x="1471" y="2755"/>
                </a:cubicBezTo>
                <a:cubicBezTo>
                  <a:pt x="1477" y="2776"/>
                  <a:pt x="1491" y="2893"/>
                  <a:pt x="1491" y="2893"/>
                </a:cubicBezTo>
                <a:lnTo>
                  <a:pt x="1499" y="2893"/>
                </a:lnTo>
                <a:cubicBezTo>
                  <a:pt x="1499" y="2893"/>
                  <a:pt x="1512" y="2776"/>
                  <a:pt x="1518" y="2755"/>
                </a:cubicBezTo>
                <a:cubicBezTo>
                  <a:pt x="1524" y="2734"/>
                  <a:pt x="1538" y="2726"/>
                  <a:pt x="1552" y="2722"/>
                </a:cubicBezTo>
                <a:cubicBezTo>
                  <a:pt x="1572" y="2716"/>
                  <a:pt x="1689" y="2702"/>
                  <a:pt x="1689" y="2702"/>
                </a:cubicBezTo>
                <a:lnTo>
                  <a:pt x="1689" y="2694"/>
                </a:lnTo>
                <a:cubicBezTo>
                  <a:pt x="1689" y="2694"/>
                  <a:pt x="1572" y="2680"/>
                  <a:pt x="1552" y="2674"/>
                </a:cubicBezTo>
                <a:cubicBezTo>
                  <a:pt x="1538" y="2671"/>
                  <a:pt x="1524" y="2662"/>
                  <a:pt x="1518" y="2641"/>
                </a:cubicBezTo>
                <a:close/>
                <a:moveTo>
                  <a:pt x="1870" y="434"/>
                </a:moveTo>
                <a:lnTo>
                  <a:pt x="1870" y="434"/>
                </a:lnTo>
                <a:cubicBezTo>
                  <a:pt x="1870" y="387"/>
                  <a:pt x="1843" y="360"/>
                  <a:pt x="1787" y="360"/>
                </a:cubicBezTo>
                <a:cubicBezTo>
                  <a:pt x="1781" y="360"/>
                  <a:pt x="1775" y="360"/>
                  <a:pt x="1768" y="361"/>
                </a:cubicBezTo>
                <a:lnTo>
                  <a:pt x="1768" y="515"/>
                </a:lnTo>
                <a:lnTo>
                  <a:pt x="1787" y="515"/>
                </a:lnTo>
                <a:cubicBezTo>
                  <a:pt x="1846" y="515"/>
                  <a:pt x="1870" y="482"/>
                  <a:pt x="1870" y="434"/>
                </a:cubicBezTo>
                <a:close/>
                <a:moveTo>
                  <a:pt x="319" y="515"/>
                </a:moveTo>
                <a:lnTo>
                  <a:pt x="319" y="515"/>
                </a:lnTo>
                <a:lnTo>
                  <a:pt x="301" y="515"/>
                </a:lnTo>
                <a:lnTo>
                  <a:pt x="301" y="361"/>
                </a:lnTo>
                <a:cubicBezTo>
                  <a:pt x="307" y="360"/>
                  <a:pt x="313" y="360"/>
                  <a:pt x="319" y="360"/>
                </a:cubicBezTo>
                <a:cubicBezTo>
                  <a:pt x="376" y="360"/>
                  <a:pt x="402" y="387"/>
                  <a:pt x="402" y="434"/>
                </a:cubicBezTo>
                <a:cubicBezTo>
                  <a:pt x="402" y="482"/>
                  <a:pt x="379" y="515"/>
                  <a:pt x="319" y="515"/>
                </a:cubicBezTo>
                <a:close/>
              </a:path>
            </a:pathLst>
          </a:custGeom>
          <a:solidFill>
            <a:srgbClr val="0B5E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ooter Placeholder 5">
            <a:extLst>
              <a:ext uri="{FF2B5EF4-FFF2-40B4-BE49-F238E27FC236}">
                <a16:creationId xmlns:a16="http://schemas.microsoft.com/office/drawing/2014/main" id="{8D810064-6EC4-A042-B428-114DA7CCF814}"/>
              </a:ext>
            </a:extLst>
          </p:cNvPr>
          <p:cNvSpPr>
            <a:spLocks noGrp="1"/>
          </p:cNvSpPr>
          <p:nvPr>
            <p:ph type="ftr" sz="quarter" idx="3"/>
          </p:nvPr>
        </p:nvSpPr>
        <p:spPr>
          <a:xfrm>
            <a:off x="2469600" y="6512607"/>
            <a:ext cx="6134400" cy="345393"/>
          </a:xfrm>
          <a:prstGeom prst="rect">
            <a:avLst/>
          </a:prstGeom>
        </p:spPr>
        <p:txBody>
          <a:bodyPr/>
          <a:lstStyle>
            <a:lvl1pPr>
              <a:defRPr sz="900"/>
            </a:lvl1pPr>
          </a:lstStyle>
          <a:p>
            <a:r>
              <a:rPr lang="en-US"/>
              <a:t>©2019 </a:t>
            </a:r>
            <a:r>
              <a:rPr lang="en-US" err="1"/>
              <a:t>Koninklijke</a:t>
            </a:r>
            <a:r>
              <a:rPr lang="en-US"/>
              <a:t> Philips N.V. All rights reserved. </a:t>
            </a:r>
            <a:endParaRPr lang="en-IN"/>
          </a:p>
        </p:txBody>
      </p:sp>
    </p:spTree>
    <p:extLst>
      <p:ext uri="{BB962C8B-B14F-4D97-AF65-F5344CB8AC3E}">
        <p14:creationId xmlns:p14="http://schemas.microsoft.com/office/powerpoint/2010/main" val="179129020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Lst>
  <p:hf hdr="0"/>
  <p:txStyles>
    <p:titleStyle>
      <a:lvl1pPr algn="l" defTabSz="914354" rtl="0" eaLnBrk="1" latinLnBrk="0" hangingPunct="1">
        <a:lnSpc>
          <a:spcPct val="100000"/>
        </a:lnSpc>
        <a:spcBef>
          <a:spcPct val="0"/>
        </a:spcBef>
        <a:buNone/>
        <a:defRPr lang="en-US" sz="3200" kern="1200" smtClean="0">
          <a:solidFill>
            <a:schemeClr val="tx1"/>
          </a:solidFill>
          <a:latin typeface="+mj-lt"/>
          <a:ea typeface="+mj-ea"/>
          <a:cs typeface="+mj-cs"/>
        </a:defRPr>
      </a:lvl1pPr>
    </p:titleStyle>
    <p:bodyStyle>
      <a:lvl1pPr marL="219456" indent="-219456" algn="l" defTabSz="914354"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800" kern="1200" dirty="0">
          <a:solidFill>
            <a:schemeClr val="tx1"/>
          </a:solidFill>
          <a:latin typeface="+mn-lt"/>
          <a:ea typeface="+mn-ea"/>
          <a:cs typeface="+mn-cs"/>
        </a:defRPr>
      </a:lvl1pPr>
      <a:lvl2pPr marL="429768" indent="-182880" algn="l" defTabSz="914354"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600" kern="1200" dirty="0">
          <a:solidFill>
            <a:schemeClr val="tx1"/>
          </a:solidFill>
          <a:latin typeface="+mn-lt"/>
          <a:ea typeface="+mn-ea"/>
          <a:cs typeface="+mn-cs"/>
        </a:defRPr>
      </a:lvl2pPr>
      <a:lvl3pPr marL="576072" indent="-146304" algn="l" defTabSz="914354"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0" kern="1200" dirty="0">
          <a:solidFill>
            <a:schemeClr val="tx1"/>
          </a:solidFill>
          <a:latin typeface="+mn-lt"/>
          <a:ea typeface="+mn-ea"/>
          <a:cs typeface="+mn-cs"/>
        </a:defRPr>
      </a:lvl3pPr>
      <a:lvl4pPr marL="795528" indent="-182880" algn="l" defTabSz="914354"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400" kern="1200" dirty="0">
          <a:solidFill>
            <a:schemeClr val="tx1"/>
          </a:solidFill>
          <a:latin typeface="+mn-lt"/>
          <a:ea typeface="+mn-ea"/>
          <a:cs typeface="+mn-cs"/>
        </a:defRPr>
      </a:lvl4pPr>
      <a:lvl5pPr marL="701657" indent="-107948" algn="l" defTabSz="914354"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0" kern="1200" dirty="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91">
          <p15:clr>
            <a:srgbClr val="A4A3A4"/>
          </p15:clr>
        </p15:guide>
        <p15:guide id="2" pos="5424">
          <p15:clr>
            <a:srgbClr val="A4A3A4"/>
          </p15:clr>
        </p15:guide>
        <p15:guide id="3" pos="336">
          <p15:clr>
            <a:srgbClr val="A4A3A4"/>
          </p15:clr>
        </p15:guide>
        <p15:guide id="4" orient="horz" pos="981">
          <p15:clr>
            <a:srgbClr val="000000"/>
          </p15:clr>
        </p15:guide>
        <p15:guide id="5" orient="horz" pos="913">
          <p15:clr>
            <a:srgbClr val="000000"/>
          </p15:clr>
        </p15:guide>
        <p15:guide id="6" orient="horz" pos="278">
          <p15:clr>
            <a:srgbClr val="000000"/>
          </p15:clr>
        </p15:guide>
        <p15:guide id="7" orient="horz" pos="3884">
          <p15:clr>
            <a:srgbClr val="000000"/>
          </p15:clr>
        </p15:guide>
        <p15:guide id="8" pos="2880">
          <p15:clr>
            <a:srgbClr val="000000"/>
          </p15:clr>
        </p15:guide>
        <p15:guide id="9" pos="3016">
          <p15:clr>
            <a:srgbClr val="000000"/>
          </p15:clr>
        </p15:guide>
        <p15:guide id="10" pos="2744">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vphisiology.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hyperlink" Target="https://www.hrsonline.org/patient-resources/glossary-ter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rsonline.org/patient-resources/glossary-ter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heart.org/en/health-topics/arrhythmia/symptoms-diagnosis--monitoring-of-arrhythmia/electrophysiology-studies-e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heart.org/en/health-topics/arrhythmia/symptoms-diagnosis--monitoring-of-arrhythmia/electrophysiology-studies-e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heart.org/en/health-topics/arrhythmia/symptoms-diagnosis--monitoring-of-arrhythmia/electrophysiology-studies-e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urmc.rochester.edu/childrens-hospital/cardiology/tests-and-procedures/ep-study.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art.org/en/health-topics/arrhythmia/symptoms-diagnosis--monitoring-of-arrhythmia/electrophysiology-studies-ep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A8EAB6-7637-6148-BE7F-ED46572E0902}"/>
              </a:ext>
            </a:extLst>
          </p:cNvPr>
          <p:cNvSpPr>
            <a:spLocks noGrp="1"/>
          </p:cNvSpPr>
          <p:nvPr>
            <p:ph type="body" sz="quarter" idx="12"/>
          </p:nvPr>
        </p:nvSpPr>
        <p:spPr>
          <a:xfrm>
            <a:off x="828000" y="4791696"/>
            <a:ext cx="4320000" cy="514350"/>
          </a:xfrm>
        </p:spPr>
        <p:txBody>
          <a:bodyPr/>
          <a:lstStyle/>
          <a:p>
            <a:r>
              <a:rPr lang="en-US"/>
              <a:t>Clinical Sales Training EP</a:t>
            </a:r>
          </a:p>
          <a:p>
            <a:r>
              <a:rPr lang="en-US"/>
              <a:t>06 2019</a:t>
            </a:r>
          </a:p>
          <a:p>
            <a:endParaRPr lang="en-US"/>
          </a:p>
        </p:txBody>
      </p:sp>
      <p:sp>
        <p:nvSpPr>
          <p:cNvPr id="5" name="Text Placeholder 4">
            <a:extLst>
              <a:ext uri="{FF2B5EF4-FFF2-40B4-BE49-F238E27FC236}">
                <a16:creationId xmlns:a16="http://schemas.microsoft.com/office/drawing/2014/main" id="{2384AFD1-42F2-2B42-8C2E-80EC95211865}"/>
              </a:ext>
            </a:extLst>
          </p:cNvPr>
          <p:cNvSpPr>
            <a:spLocks noGrp="1"/>
          </p:cNvSpPr>
          <p:nvPr>
            <p:ph type="body" sz="quarter" idx="10"/>
          </p:nvPr>
        </p:nvSpPr>
        <p:spPr/>
        <p:txBody>
          <a:bodyPr/>
          <a:lstStyle/>
          <a:p>
            <a:r>
              <a:rPr lang="en-US"/>
              <a:t>Electrophysiology Study </a:t>
            </a:r>
          </a:p>
        </p:txBody>
      </p:sp>
      <p:sp>
        <p:nvSpPr>
          <p:cNvPr id="6" name="Date Placeholder 5">
            <a:extLst>
              <a:ext uri="{FF2B5EF4-FFF2-40B4-BE49-F238E27FC236}">
                <a16:creationId xmlns:a16="http://schemas.microsoft.com/office/drawing/2014/main" id="{215EAA01-2A7C-5F43-B54C-B97046E737D9}"/>
              </a:ext>
            </a:extLst>
          </p:cNvPr>
          <p:cNvSpPr>
            <a:spLocks noGrp="1"/>
          </p:cNvSpPr>
          <p:nvPr>
            <p:ph type="dt" sz="half" idx="16"/>
          </p:nvPr>
        </p:nvSpPr>
        <p:spPr/>
        <p:txBody>
          <a:bodyPr/>
          <a:lstStyle/>
          <a:p>
            <a:fld id="{2A9BFCD3-F77B-F244-A188-A26F0756A9B4}" type="datetime1">
              <a:rPr lang="en-US" smtClean="0"/>
              <a:t>8/6/2019</a:t>
            </a:fld>
            <a:endParaRPr lang="en-IN"/>
          </a:p>
        </p:txBody>
      </p:sp>
      <p:sp>
        <p:nvSpPr>
          <p:cNvPr id="7" name="Footer Placeholder 6">
            <a:extLst>
              <a:ext uri="{FF2B5EF4-FFF2-40B4-BE49-F238E27FC236}">
                <a16:creationId xmlns:a16="http://schemas.microsoft.com/office/drawing/2014/main" id="{DCA32262-C853-4941-888B-65F81FE94B70}"/>
              </a:ext>
            </a:extLst>
          </p:cNvPr>
          <p:cNvSpPr>
            <a:spLocks noGrp="1"/>
          </p:cNvSpPr>
          <p:nvPr>
            <p:ph type="ftr" sz="quarter" idx="17"/>
          </p:nvPr>
        </p:nvSpPr>
        <p:spPr/>
        <p:txBody>
          <a:bodyPr/>
          <a:lstStyle/>
          <a:p>
            <a:r>
              <a:rPr lang="en-US"/>
              <a:t>©2019 </a:t>
            </a:r>
            <a:r>
              <a:rPr lang="en-US" err="1"/>
              <a:t>Koninklijke</a:t>
            </a:r>
            <a:r>
              <a:rPr lang="en-US"/>
              <a:t> Philips N.V. All rights reserved. </a:t>
            </a:r>
            <a:endParaRPr lang="en-IN"/>
          </a:p>
        </p:txBody>
      </p:sp>
      <p:sp>
        <p:nvSpPr>
          <p:cNvPr id="8" name="Slide Number Placeholder 7">
            <a:extLst>
              <a:ext uri="{FF2B5EF4-FFF2-40B4-BE49-F238E27FC236}">
                <a16:creationId xmlns:a16="http://schemas.microsoft.com/office/drawing/2014/main" id="{2A085471-EE4B-7640-88DB-D12EA0FC8160}"/>
              </a:ext>
            </a:extLst>
          </p:cNvPr>
          <p:cNvSpPr>
            <a:spLocks noGrp="1"/>
          </p:cNvSpPr>
          <p:nvPr>
            <p:ph type="sldNum" sz="quarter" idx="18"/>
          </p:nvPr>
        </p:nvSpPr>
        <p:spPr/>
        <p:txBody>
          <a:bodyPr/>
          <a:lstStyle/>
          <a:p>
            <a:fld id="{A5163908-529D-4A49-892F-D37C4044DFD8}" type="slidenum">
              <a:rPr lang="en-IN" smtClean="0"/>
              <a:pPr/>
              <a:t>1</a:t>
            </a:fld>
            <a:endParaRPr lang="en-IN"/>
          </a:p>
        </p:txBody>
      </p:sp>
    </p:spTree>
    <p:custDataLst>
      <p:tags r:id="rId1"/>
    </p:custDataLst>
    <p:extLst>
      <p:ext uri="{BB962C8B-B14F-4D97-AF65-F5344CB8AC3E}">
        <p14:creationId xmlns:p14="http://schemas.microsoft.com/office/powerpoint/2010/main" val="359212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E9FD-A286-4637-BB35-7FF6F758CDDD}"/>
              </a:ext>
            </a:extLst>
          </p:cNvPr>
          <p:cNvSpPr>
            <a:spLocks noGrp="1"/>
          </p:cNvSpPr>
          <p:nvPr>
            <p:ph type="title"/>
          </p:nvPr>
        </p:nvSpPr>
        <p:spPr/>
        <p:txBody>
          <a:bodyPr/>
          <a:lstStyle/>
          <a:p>
            <a:r>
              <a:rPr lang="en-US"/>
              <a:t>EP catheter placement areas</a:t>
            </a:r>
            <a:br>
              <a:rPr lang="en-US"/>
            </a:br>
            <a:endParaRPr lang="en-US"/>
          </a:p>
        </p:txBody>
      </p:sp>
      <p:sp>
        <p:nvSpPr>
          <p:cNvPr id="3" name="Date Placeholder 2">
            <a:extLst>
              <a:ext uri="{FF2B5EF4-FFF2-40B4-BE49-F238E27FC236}">
                <a16:creationId xmlns:a16="http://schemas.microsoft.com/office/drawing/2014/main" id="{1D76F31E-FF3B-41A0-8648-99F5D7F3AF12}"/>
              </a:ext>
            </a:extLst>
          </p:cNvPr>
          <p:cNvSpPr>
            <a:spLocks noGrp="1"/>
          </p:cNvSpPr>
          <p:nvPr>
            <p:ph type="dt" sz="half" idx="10"/>
          </p:nvPr>
        </p:nvSpPr>
        <p:spPr/>
        <p:txBody>
          <a:bodyPr/>
          <a:lstStyle/>
          <a:p>
            <a:fld id="{40CE87CA-8C68-3E48-9A5C-943B38020497}" type="datetime1">
              <a:rPr lang="en-US" smtClean="0"/>
              <a:t>8/6/2019</a:t>
            </a:fld>
            <a:endParaRPr lang="en-IN"/>
          </a:p>
        </p:txBody>
      </p:sp>
      <p:sp>
        <p:nvSpPr>
          <p:cNvPr id="4" name="Footer Placeholder 3">
            <a:extLst>
              <a:ext uri="{FF2B5EF4-FFF2-40B4-BE49-F238E27FC236}">
                <a16:creationId xmlns:a16="http://schemas.microsoft.com/office/drawing/2014/main" id="{FBAC7726-512D-4757-8EDC-BCDE66A526B0}"/>
              </a:ext>
            </a:extLst>
          </p:cNvPr>
          <p:cNvSpPr>
            <a:spLocks noGrp="1"/>
          </p:cNvSpPr>
          <p:nvPr>
            <p:ph type="ftr" sz="quarter" idx="11"/>
          </p:nvPr>
        </p:nvSpPr>
        <p:spPr/>
        <p:txBody>
          <a:bodyPr/>
          <a:lstStyle/>
          <a:p>
            <a:r>
              <a:rPr lang="en-US"/>
              <a:t>©2019 Koninklijke Philips N.V. All rights reserved. </a:t>
            </a:r>
            <a:endParaRPr lang="en-IN"/>
          </a:p>
        </p:txBody>
      </p:sp>
      <p:sp>
        <p:nvSpPr>
          <p:cNvPr id="5" name="Slide Number Placeholder 4">
            <a:extLst>
              <a:ext uri="{FF2B5EF4-FFF2-40B4-BE49-F238E27FC236}">
                <a16:creationId xmlns:a16="http://schemas.microsoft.com/office/drawing/2014/main" id="{D5FF41F1-74F7-4A39-997A-771D1EF5A350}"/>
              </a:ext>
            </a:extLst>
          </p:cNvPr>
          <p:cNvSpPr>
            <a:spLocks noGrp="1"/>
          </p:cNvSpPr>
          <p:nvPr>
            <p:ph type="sldNum" sz="quarter" idx="12"/>
          </p:nvPr>
        </p:nvSpPr>
        <p:spPr/>
        <p:txBody>
          <a:bodyPr/>
          <a:lstStyle/>
          <a:p>
            <a:fld id="{A5163908-529D-4A49-892F-D37C4044DFD8}" type="slidenum">
              <a:rPr lang="en-IN" smtClean="0"/>
              <a:pPr/>
              <a:t>10</a:t>
            </a:fld>
            <a:endParaRPr lang="en-IN"/>
          </a:p>
        </p:txBody>
      </p:sp>
      <p:pic>
        <p:nvPicPr>
          <p:cNvPr id="7" name="Picture 6">
            <a:extLst>
              <a:ext uri="{FF2B5EF4-FFF2-40B4-BE49-F238E27FC236}">
                <a16:creationId xmlns:a16="http://schemas.microsoft.com/office/drawing/2014/main" id="{6319F2DE-849E-43B3-B2E5-EBFF8B4B6202}"/>
              </a:ext>
            </a:extLst>
          </p:cNvPr>
          <p:cNvPicPr>
            <a:picLocks noChangeAspect="1"/>
          </p:cNvPicPr>
          <p:nvPr/>
        </p:nvPicPr>
        <p:blipFill>
          <a:blip r:embed="rId3"/>
          <a:stretch>
            <a:fillRect/>
          </a:stretch>
        </p:blipFill>
        <p:spPr>
          <a:xfrm>
            <a:off x="5682475" y="1209678"/>
            <a:ext cx="2018105" cy="4089319"/>
          </a:xfrm>
          <a:prstGeom prst="rect">
            <a:avLst/>
          </a:prstGeom>
        </p:spPr>
      </p:pic>
      <p:sp>
        <p:nvSpPr>
          <p:cNvPr id="8" name="TextBox 7">
            <a:extLst>
              <a:ext uri="{FF2B5EF4-FFF2-40B4-BE49-F238E27FC236}">
                <a16:creationId xmlns:a16="http://schemas.microsoft.com/office/drawing/2014/main" id="{D13DF371-48B6-4217-8684-D37BC34F2800}"/>
              </a:ext>
            </a:extLst>
          </p:cNvPr>
          <p:cNvSpPr txBox="1"/>
          <p:nvPr/>
        </p:nvSpPr>
        <p:spPr>
          <a:xfrm>
            <a:off x="539550" y="6088559"/>
            <a:ext cx="7943437" cy="615553"/>
          </a:xfrm>
          <a:prstGeom prst="rect">
            <a:avLst/>
          </a:prstGeom>
          <a:noFill/>
        </p:spPr>
        <p:txBody>
          <a:bodyPr wrap="square" rtlCol="0">
            <a:spAutoFit/>
          </a:bodyPr>
          <a:lstStyle/>
          <a:p>
            <a:r>
              <a:rPr lang="en-US" sz="1000"/>
              <a:t>Image: https://aibolita.com/heart-and-vessels/50460-of-the-heart-and-catheter-positioning.html</a:t>
            </a:r>
          </a:p>
          <a:p>
            <a:endParaRPr lang="en-US"/>
          </a:p>
        </p:txBody>
      </p:sp>
      <p:sp>
        <p:nvSpPr>
          <p:cNvPr id="9" name="TextBox 8">
            <a:extLst>
              <a:ext uri="{FF2B5EF4-FFF2-40B4-BE49-F238E27FC236}">
                <a16:creationId xmlns:a16="http://schemas.microsoft.com/office/drawing/2014/main" id="{2E76F706-C90B-4C59-8623-227569368EEB}"/>
              </a:ext>
            </a:extLst>
          </p:cNvPr>
          <p:cNvSpPr txBox="1"/>
          <p:nvPr/>
        </p:nvSpPr>
        <p:spPr>
          <a:xfrm>
            <a:off x="517409" y="1208294"/>
            <a:ext cx="4375350" cy="3693319"/>
          </a:xfrm>
          <a:prstGeom prst="rect">
            <a:avLst/>
          </a:prstGeom>
          <a:noFill/>
        </p:spPr>
        <p:txBody>
          <a:bodyPr wrap="square" rtlCol="0">
            <a:spAutoFit/>
          </a:bodyPr>
          <a:lstStyle/>
          <a:p>
            <a:r>
              <a:rPr lang="en-US" sz="1800"/>
              <a:t>EP catheters are typically placed in the several areas to assess different areas of the heart.</a:t>
            </a:r>
          </a:p>
          <a:p>
            <a:pPr marL="285750" indent="-285750">
              <a:buFont typeface="Arial" panose="020B0604020202020204" pitchFamily="34" charset="0"/>
              <a:buChar char="•"/>
            </a:pPr>
            <a:r>
              <a:rPr lang="en-US" sz="1800"/>
              <a:t>High right atrium (HRA) RA-SVC junction</a:t>
            </a:r>
          </a:p>
          <a:p>
            <a:pPr marL="952485" lvl="1" indent="-342900">
              <a:buFont typeface="Arial" panose="020B0604020202020204" pitchFamily="34" charset="0"/>
              <a:buChar char="•"/>
            </a:pPr>
            <a:r>
              <a:rPr lang="en-US" sz="1800"/>
              <a:t>Records sinus node</a:t>
            </a:r>
          </a:p>
          <a:p>
            <a:pPr marL="342900" indent="-342900">
              <a:buFont typeface="Arial" panose="020B0604020202020204" pitchFamily="34" charset="0"/>
              <a:buChar char="•"/>
            </a:pPr>
            <a:r>
              <a:rPr lang="en-US" sz="1800"/>
              <a:t>HIS above TV</a:t>
            </a:r>
          </a:p>
          <a:p>
            <a:pPr marL="952485" lvl="1" indent="-342900">
              <a:buFont typeface="Arial" panose="020B0604020202020204" pitchFamily="34" charset="0"/>
              <a:buChar char="•"/>
            </a:pPr>
            <a:r>
              <a:rPr lang="en-US" sz="1800"/>
              <a:t>Marker for AV node</a:t>
            </a:r>
          </a:p>
          <a:p>
            <a:pPr marL="342900" indent="-342900">
              <a:buFont typeface="Arial" panose="020B0604020202020204" pitchFamily="34" charset="0"/>
              <a:buChar char="•"/>
            </a:pPr>
            <a:r>
              <a:rPr lang="en-US" sz="1800"/>
              <a:t>CS in CS and advanced in the AV groove</a:t>
            </a:r>
          </a:p>
          <a:p>
            <a:pPr marL="952485" lvl="1" indent="-342900">
              <a:buFont typeface="Arial" panose="020B0604020202020204" pitchFamily="34" charset="0"/>
              <a:buChar char="•"/>
            </a:pPr>
            <a:r>
              <a:rPr lang="en-US" sz="1800"/>
              <a:t>Records left atrial and ventricular activity</a:t>
            </a:r>
          </a:p>
          <a:p>
            <a:pPr marL="342900" indent="-342900">
              <a:buFont typeface="Arial" panose="020B0604020202020204" pitchFamily="34" charset="0"/>
              <a:buChar char="•"/>
            </a:pPr>
            <a:r>
              <a:rPr lang="en-US" sz="1800"/>
              <a:t>RVA apex of right ventricle</a:t>
            </a:r>
          </a:p>
          <a:p>
            <a:pPr marL="952485" lvl="1" indent="-342900">
              <a:buFont typeface="Arial" panose="020B0604020202020204" pitchFamily="34" charset="0"/>
              <a:buChar char="•"/>
            </a:pPr>
            <a:r>
              <a:rPr lang="en-US" sz="1800"/>
              <a:t>Records RV from bottom most area</a:t>
            </a:r>
          </a:p>
        </p:txBody>
      </p:sp>
      <p:sp>
        <p:nvSpPr>
          <p:cNvPr id="10" name="TextBox 9">
            <a:extLst>
              <a:ext uri="{FF2B5EF4-FFF2-40B4-BE49-F238E27FC236}">
                <a16:creationId xmlns:a16="http://schemas.microsoft.com/office/drawing/2014/main" id="{A54CC361-9A4B-4049-AC5F-5A64CCBEF87C}"/>
              </a:ext>
            </a:extLst>
          </p:cNvPr>
          <p:cNvSpPr txBox="1"/>
          <p:nvPr/>
        </p:nvSpPr>
        <p:spPr>
          <a:xfrm>
            <a:off x="8073692" y="2477522"/>
            <a:ext cx="2648931" cy="1815882"/>
          </a:xfrm>
          <a:prstGeom prst="rect">
            <a:avLst/>
          </a:prstGeom>
          <a:solidFill>
            <a:srgbClr val="FFC000"/>
          </a:solidFill>
        </p:spPr>
        <p:txBody>
          <a:bodyPr wrap="square" rtlCol="0">
            <a:spAutoFit/>
          </a:bodyPr>
          <a:lstStyle/>
          <a:p>
            <a:r>
              <a:rPr lang="en-US" sz="1400" dirty="0"/>
              <a:t>Developer:  Add red circles around the image as each bullet appears. (Bullet one appears, circle HRA; Bullet 2 appears, circle HIS; bullet 3 appears, circle CS; Bullet 4 appears circle RV) Fade each circle out as each new bullet appears. </a:t>
            </a:r>
          </a:p>
        </p:txBody>
      </p:sp>
    </p:spTree>
    <p:extLst>
      <p:ext uri="{BB962C8B-B14F-4D97-AF65-F5344CB8AC3E}">
        <p14:creationId xmlns:p14="http://schemas.microsoft.com/office/powerpoint/2010/main" val="413413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15CB1-5502-4C39-882F-3EA2268101B9}"/>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B9CFAC54-6CD6-41A9-B76C-F705E6ED64C3}"/>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015CF522-9E68-4925-A091-DA106C57DFEB}"/>
              </a:ext>
            </a:extLst>
          </p:cNvPr>
          <p:cNvSpPr>
            <a:spLocks noGrp="1"/>
          </p:cNvSpPr>
          <p:nvPr>
            <p:ph type="sldNum" sz="quarter" idx="13"/>
          </p:nvPr>
        </p:nvSpPr>
        <p:spPr/>
        <p:txBody>
          <a:bodyPr/>
          <a:lstStyle/>
          <a:p>
            <a:fld id="{A5163908-529D-4A49-892F-D37C4044DFD8}" type="slidenum">
              <a:rPr lang="en-IN" smtClean="0"/>
              <a:pPr/>
              <a:t>11</a:t>
            </a:fld>
            <a:endParaRPr lang="en-IN"/>
          </a:p>
        </p:txBody>
      </p:sp>
      <p:sp>
        <p:nvSpPr>
          <p:cNvPr id="5" name="Text Placeholder 4">
            <a:extLst>
              <a:ext uri="{FF2B5EF4-FFF2-40B4-BE49-F238E27FC236}">
                <a16:creationId xmlns:a16="http://schemas.microsoft.com/office/drawing/2014/main" id="{4A265297-F462-4D5B-A7F0-9DFD8841FCAC}"/>
              </a:ext>
            </a:extLst>
          </p:cNvPr>
          <p:cNvSpPr>
            <a:spLocks noGrp="1"/>
          </p:cNvSpPr>
          <p:nvPr>
            <p:ph type="body" sz="quarter" idx="14"/>
          </p:nvPr>
        </p:nvSpPr>
        <p:spPr>
          <a:xfrm>
            <a:off x="539551" y="1320930"/>
            <a:ext cx="8064896" cy="1206630"/>
          </a:xfrm>
        </p:spPr>
        <p:txBody>
          <a:bodyPr vert="horz" lIns="0" tIns="0" rIns="0" bIns="0" spcCol="432000" rtlCol="0" anchor="t">
            <a:noAutofit/>
          </a:bodyPr>
          <a:lstStyle/>
          <a:p>
            <a:pPr marL="219075" indent="-219075"/>
            <a:r>
              <a:rPr lang="en-US" dirty="0"/>
              <a:t>Each area in which the catheters are placed within the cardiac tissue correspond to an electrical signal. For example, catheters placed in the HRA correspond to the A-wave.</a:t>
            </a:r>
          </a:p>
          <a:p>
            <a:pPr marL="219075" indent="-219075"/>
            <a:r>
              <a:rPr lang="en-US" dirty="0"/>
              <a:t>The heart undergoes depolarization and repolarization, which is the electrical currents that are generated spread through the entire body. </a:t>
            </a:r>
            <a:endParaRPr lang="en-US" dirty="0">
              <a:cs typeface="Calibri"/>
            </a:endParaRPr>
          </a:p>
          <a:p>
            <a:pPr marL="429260" lvl="1"/>
            <a:r>
              <a:rPr lang="en-US" dirty="0">
                <a:cs typeface="Calibri"/>
              </a:rPr>
              <a:t>The ECG records the electrical signals of the heart as the muscle cells depolarize (contract) and repolarize (relax)</a:t>
            </a:r>
          </a:p>
          <a:p>
            <a:pPr marL="219075" indent="-219075"/>
            <a:endParaRPr lang="en-US" dirty="0">
              <a:cs typeface="Calibri"/>
            </a:endParaRPr>
          </a:p>
          <a:p>
            <a:pPr marL="219075" indent="-219075"/>
            <a:endParaRPr lang="en-US" dirty="0">
              <a:cs typeface="Calibri"/>
            </a:endParaRPr>
          </a:p>
        </p:txBody>
      </p:sp>
      <p:sp>
        <p:nvSpPr>
          <p:cNvPr id="6" name="Title 5">
            <a:extLst>
              <a:ext uri="{FF2B5EF4-FFF2-40B4-BE49-F238E27FC236}">
                <a16:creationId xmlns:a16="http://schemas.microsoft.com/office/drawing/2014/main" id="{499CF003-B2DE-4BDD-AD76-5CF7C2608955}"/>
              </a:ext>
            </a:extLst>
          </p:cNvPr>
          <p:cNvSpPr>
            <a:spLocks noGrp="1"/>
          </p:cNvSpPr>
          <p:nvPr>
            <p:ph type="title"/>
          </p:nvPr>
        </p:nvSpPr>
        <p:spPr>
          <a:xfrm>
            <a:off x="539551" y="449999"/>
            <a:ext cx="7055049" cy="646984"/>
          </a:xfrm>
        </p:spPr>
        <p:txBody>
          <a:bodyPr/>
          <a:lstStyle/>
          <a:p>
            <a:r>
              <a:rPr lang="en-US"/>
              <a:t>Intracardiac electrograms/ECG</a:t>
            </a:r>
          </a:p>
        </p:txBody>
      </p:sp>
      <p:pic>
        <p:nvPicPr>
          <p:cNvPr id="7" name="Picture 6">
            <a:extLst>
              <a:ext uri="{FF2B5EF4-FFF2-40B4-BE49-F238E27FC236}">
                <a16:creationId xmlns:a16="http://schemas.microsoft.com/office/drawing/2014/main" id="{B99709CE-CBD2-466C-A25D-0D5DF4E7FE3E}"/>
              </a:ext>
            </a:extLst>
          </p:cNvPr>
          <p:cNvPicPr>
            <a:picLocks noChangeAspect="1"/>
          </p:cNvPicPr>
          <p:nvPr/>
        </p:nvPicPr>
        <p:blipFill rotWithShape="1">
          <a:blip r:embed="rId3"/>
          <a:srcRect b="2697"/>
          <a:stretch/>
        </p:blipFill>
        <p:spPr>
          <a:xfrm>
            <a:off x="2894029" y="3040810"/>
            <a:ext cx="3940501" cy="2810350"/>
          </a:xfrm>
          <a:prstGeom prst="rect">
            <a:avLst/>
          </a:prstGeom>
        </p:spPr>
      </p:pic>
      <p:sp>
        <p:nvSpPr>
          <p:cNvPr id="8" name="TextBox 7">
            <a:extLst>
              <a:ext uri="{FF2B5EF4-FFF2-40B4-BE49-F238E27FC236}">
                <a16:creationId xmlns:a16="http://schemas.microsoft.com/office/drawing/2014/main" id="{8A0BFF1E-6283-478B-9ED2-8087DDB3B97B}"/>
              </a:ext>
            </a:extLst>
          </p:cNvPr>
          <p:cNvSpPr txBox="1"/>
          <p:nvPr/>
        </p:nvSpPr>
        <p:spPr>
          <a:xfrm>
            <a:off x="511200" y="6071642"/>
            <a:ext cx="8064450" cy="923330"/>
          </a:xfrm>
          <a:prstGeom prst="rect">
            <a:avLst/>
          </a:prstGeom>
          <a:noFill/>
        </p:spPr>
        <p:txBody>
          <a:bodyPr wrap="square" rtlCol="0">
            <a:spAutoFit/>
          </a:bodyPr>
          <a:lstStyle/>
          <a:p>
            <a:r>
              <a:rPr lang="en-US" sz="1000" dirty="0"/>
              <a:t>Reference:  </a:t>
            </a:r>
            <a:r>
              <a:rPr lang="en-US" sz="1000" dirty="0">
                <a:hlinkClick r:id="rId4"/>
              </a:rPr>
              <a:t>www.cvphisiology.com</a:t>
            </a:r>
            <a:r>
              <a:rPr lang="en-US" sz="1000" dirty="0"/>
              <a:t>; from Prep MD presentation on ECG Leads</a:t>
            </a:r>
          </a:p>
          <a:p>
            <a:r>
              <a:rPr lang="en-US" sz="1000" dirty="0"/>
              <a:t>Image:  https://www.slideshare.net/thrs/intracardiac-electrograms</a:t>
            </a:r>
          </a:p>
          <a:p>
            <a:endParaRPr lang="en-US" sz="1000" dirty="0"/>
          </a:p>
          <a:p>
            <a:endParaRPr lang="en-US" dirty="0"/>
          </a:p>
        </p:txBody>
      </p:sp>
      <p:sp>
        <p:nvSpPr>
          <p:cNvPr id="9" name="TextBox 8">
            <a:extLst>
              <a:ext uri="{FF2B5EF4-FFF2-40B4-BE49-F238E27FC236}">
                <a16:creationId xmlns:a16="http://schemas.microsoft.com/office/drawing/2014/main" id="{937E5820-1932-4FEC-BA9D-239F30A3FFF1}"/>
              </a:ext>
            </a:extLst>
          </p:cNvPr>
          <p:cNvSpPr txBox="1"/>
          <p:nvPr/>
        </p:nvSpPr>
        <p:spPr>
          <a:xfrm>
            <a:off x="8073692" y="2477522"/>
            <a:ext cx="2648931" cy="1600438"/>
          </a:xfrm>
          <a:prstGeom prst="rect">
            <a:avLst/>
          </a:prstGeom>
          <a:solidFill>
            <a:srgbClr val="FFC000"/>
          </a:solidFill>
        </p:spPr>
        <p:txBody>
          <a:bodyPr wrap="square" rtlCol="0">
            <a:spAutoFit/>
          </a:bodyPr>
          <a:lstStyle/>
          <a:p>
            <a:r>
              <a:rPr lang="en-US" sz="1400" dirty="0"/>
              <a:t>Developer:  Add click to reveal feature on image. When hotspot is clicked, reveal the blue, green, and red arrows and labels.</a:t>
            </a:r>
          </a:p>
          <a:p>
            <a:endParaRPr lang="en-US" sz="1400" dirty="0"/>
          </a:p>
          <a:p>
            <a:r>
              <a:rPr lang="en-US" sz="1400" dirty="0"/>
              <a:t>Directions: Click the hotspots to reveal more information.</a:t>
            </a:r>
          </a:p>
        </p:txBody>
      </p:sp>
    </p:spTree>
    <p:extLst>
      <p:ext uri="{BB962C8B-B14F-4D97-AF65-F5344CB8AC3E}">
        <p14:creationId xmlns:p14="http://schemas.microsoft.com/office/powerpoint/2010/main" val="217117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B2CB6-81E4-4817-BBC1-5DE65C5BF903}"/>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601F5CAA-56EA-4489-8B93-9CBE3BE1349B}"/>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014A6DA8-9A72-439F-BCBA-2CD96424F706}"/>
              </a:ext>
            </a:extLst>
          </p:cNvPr>
          <p:cNvSpPr>
            <a:spLocks noGrp="1"/>
          </p:cNvSpPr>
          <p:nvPr>
            <p:ph type="sldNum" sz="quarter" idx="13"/>
          </p:nvPr>
        </p:nvSpPr>
        <p:spPr/>
        <p:txBody>
          <a:bodyPr/>
          <a:lstStyle/>
          <a:p>
            <a:fld id="{A5163908-529D-4A49-892F-D37C4044DFD8}" type="slidenum">
              <a:rPr lang="en-IN" smtClean="0"/>
              <a:pPr/>
              <a:t>12</a:t>
            </a:fld>
            <a:endParaRPr lang="en-IN"/>
          </a:p>
        </p:txBody>
      </p:sp>
      <p:sp>
        <p:nvSpPr>
          <p:cNvPr id="5" name="Text Placeholder 4">
            <a:extLst>
              <a:ext uri="{FF2B5EF4-FFF2-40B4-BE49-F238E27FC236}">
                <a16:creationId xmlns:a16="http://schemas.microsoft.com/office/drawing/2014/main" id="{267267AB-5F7B-4A06-8E25-53796BECD481}"/>
              </a:ext>
            </a:extLst>
          </p:cNvPr>
          <p:cNvSpPr>
            <a:spLocks noGrp="1"/>
          </p:cNvSpPr>
          <p:nvPr>
            <p:ph type="body" sz="quarter" idx="14"/>
          </p:nvPr>
        </p:nvSpPr>
        <p:spPr>
          <a:xfrm>
            <a:off x="539552" y="1548000"/>
            <a:ext cx="8064896" cy="1008001"/>
          </a:xfrm>
        </p:spPr>
        <p:txBody>
          <a:bodyPr/>
          <a:lstStyle/>
          <a:p>
            <a:r>
              <a:rPr lang="en-US"/>
              <a:t>The atrial signal is produced with a catheter placed in the high right atrium (HRA).</a:t>
            </a:r>
          </a:p>
          <a:p>
            <a:r>
              <a:rPr lang="en-US"/>
              <a:t>The HRA signal corresponds with the P-wave and represents atrial depolarization that spreads throughout the atria.</a:t>
            </a:r>
          </a:p>
          <a:p>
            <a:endParaRPr lang="en-US"/>
          </a:p>
        </p:txBody>
      </p:sp>
      <p:sp>
        <p:nvSpPr>
          <p:cNvPr id="6" name="Title 5">
            <a:extLst>
              <a:ext uri="{FF2B5EF4-FFF2-40B4-BE49-F238E27FC236}">
                <a16:creationId xmlns:a16="http://schemas.microsoft.com/office/drawing/2014/main" id="{948E6697-A7AB-45B4-BCAC-680060A666E7}"/>
              </a:ext>
            </a:extLst>
          </p:cNvPr>
          <p:cNvSpPr>
            <a:spLocks noGrp="1"/>
          </p:cNvSpPr>
          <p:nvPr>
            <p:ph type="title"/>
          </p:nvPr>
        </p:nvSpPr>
        <p:spPr/>
        <p:txBody>
          <a:bodyPr/>
          <a:lstStyle/>
          <a:p>
            <a:r>
              <a:rPr lang="en-US"/>
              <a:t>Intracardiac electrogram (ECG)</a:t>
            </a:r>
          </a:p>
        </p:txBody>
      </p:sp>
      <p:pic>
        <p:nvPicPr>
          <p:cNvPr id="7" name="Picture 6">
            <a:extLst>
              <a:ext uri="{FF2B5EF4-FFF2-40B4-BE49-F238E27FC236}">
                <a16:creationId xmlns:a16="http://schemas.microsoft.com/office/drawing/2014/main" id="{DACC3CAD-9045-4732-AB7F-80F11665932E}"/>
              </a:ext>
            </a:extLst>
          </p:cNvPr>
          <p:cNvPicPr>
            <a:picLocks noChangeAspect="1"/>
          </p:cNvPicPr>
          <p:nvPr/>
        </p:nvPicPr>
        <p:blipFill>
          <a:blip r:embed="rId3"/>
          <a:stretch>
            <a:fillRect/>
          </a:stretch>
        </p:blipFill>
        <p:spPr>
          <a:xfrm>
            <a:off x="2308058" y="2646002"/>
            <a:ext cx="4527883" cy="2873464"/>
          </a:xfrm>
          <a:prstGeom prst="rect">
            <a:avLst/>
          </a:prstGeom>
        </p:spPr>
      </p:pic>
      <p:sp>
        <p:nvSpPr>
          <p:cNvPr id="8" name="TextBox 7">
            <a:extLst>
              <a:ext uri="{FF2B5EF4-FFF2-40B4-BE49-F238E27FC236}">
                <a16:creationId xmlns:a16="http://schemas.microsoft.com/office/drawing/2014/main" id="{A5F27E05-E853-44E9-922F-707C13B9A23B}"/>
              </a:ext>
            </a:extLst>
          </p:cNvPr>
          <p:cNvSpPr txBox="1"/>
          <p:nvPr/>
        </p:nvSpPr>
        <p:spPr>
          <a:xfrm>
            <a:off x="378000" y="5934670"/>
            <a:ext cx="8064450" cy="923330"/>
          </a:xfrm>
          <a:prstGeom prst="rect">
            <a:avLst/>
          </a:prstGeom>
          <a:noFill/>
        </p:spPr>
        <p:txBody>
          <a:bodyPr wrap="square" rtlCol="0">
            <a:spAutoFit/>
          </a:bodyPr>
          <a:lstStyle/>
          <a:p>
            <a:r>
              <a:rPr lang="en-US" sz="1000"/>
              <a:t>Reference:  www.cvphisiology.com</a:t>
            </a:r>
          </a:p>
          <a:p>
            <a:r>
              <a:rPr lang="en-US" sz="1000"/>
              <a:t>Image:  https://www.slideshare.net/thrs/intracardiac-electrograms</a:t>
            </a:r>
          </a:p>
          <a:p>
            <a:endParaRPr lang="en-US" sz="1000"/>
          </a:p>
          <a:p>
            <a:endParaRPr lang="en-US"/>
          </a:p>
        </p:txBody>
      </p:sp>
      <p:sp>
        <p:nvSpPr>
          <p:cNvPr id="9" name="TextBox 8">
            <a:extLst>
              <a:ext uri="{FF2B5EF4-FFF2-40B4-BE49-F238E27FC236}">
                <a16:creationId xmlns:a16="http://schemas.microsoft.com/office/drawing/2014/main" id="{BC39EF17-8AAC-406B-AC9F-B3B26768B50A}"/>
              </a:ext>
            </a:extLst>
          </p:cNvPr>
          <p:cNvSpPr txBox="1"/>
          <p:nvPr/>
        </p:nvSpPr>
        <p:spPr>
          <a:xfrm>
            <a:off x="8073692" y="2477522"/>
            <a:ext cx="2648931" cy="954107"/>
          </a:xfrm>
          <a:prstGeom prst="rect">
            <a:avLst/>
          </a:prstGeom>
          <a:solidFill>
            <a:srgbClr val="FFC000"/>
          </a:solidFill>
        </p:spPr>
        <p:txBody>
          <a:bodyPr wrap="square" rtlCol="0">
            <a:spAutoFit/>
          </a:bodyPr>
          <a:lstStyle/>
          <a:p>
            <a:r>
              <a:rPr lang="en-US" sz="1400" dirty="0"/>
              <a:t>Developer: Make slides 12-14 into a slideshow with arrows. Directions: Click the arrows to reveal more information.</a:t>
            </a:r>
          </a:p>
        </p:txBody>
      </p:sp>
    </p:spTree>
    <p:extLst>
      <p:ext uri="{BB962C8B-B14F-4D97-AF65-F5344CB8AC3E}">
        <p14:creationId xmlns:p14="http://schemas.microsoft.com/office/powerpoint/2010/main" val="116613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6DEB8-325D-474B-93B0-BEF55AB77677}"/>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AD49A792-C386-48A1-BD90-185871B53A6D}"/>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0EBD2960-CBD6-4FED-8532-C3A4D1519156}"/>
              </a:ext>
            </a:extLst>
          </p:cNvPr>
          <p:cNvSpPr>
            <a:spLocks noGrp="1"/>
          </p:cNvSpPr>
          <p:nvPr>
            <p:ph type="sldNum" sz="quarter" idx="13"/>
          </p:nvPr>
        </p:nvSpPr>
        <p:spPr/>
        <p:txBody>
          <a:bodyPr/>
          <a:lstStyle/>
          <a:p>
            <a:fld id="{A5163908-529D-4A49-892F-D37C4044DFD8}" type="slidenum">
              <a:rPr lang="en-IN" smtClean="0"/>
              <a:pPr/>
              <a:t>13</a:t>
            </a:fld>
            <a:endParaRPr lang="en-IN"/>
          </a:p>
        </p:txBody>
      </p:sp>
      <p:sp>
        <p:nvSpPr>
          <p:cNvPr id="5" name="Text Placeholder 4">
            <a:extLst>
              <a:ext uri="{FF2B5EF4-FFF2-40B4-BE49-F238E27FC236}">
                <a16:creationId xmlns:a16="http://schemas.microsoft.com/office/drawing/2014/main" id="{0C0B8E9D-7064-4E48-B2C6-09E5FF18CB9A}"/>
              </a:ext>
            </a:extLst>
          </p:cNvPr>
          <p:cNvSpPr>
            <a:spLocks noGrp="1"/>
          </p:cNvSpPr>
          <p:nvPr>
            <p:ph type="body" sz="quarter" idx="14"/>
          </p:nvPr>
        </p:nvSpPr>
        <p:spPr>
          <a:xfrm>
            <a:off x="539552" y="1548001"/>
            <a:ext cx="8227258" cy="1138050"/>
          </a:xfrm>
        </p:spPr>
        <p:txBody>
          <a:bodyPr/>
          <a:lstStyle/>
          <a:p>
            <a:r>
              <a:rPr lang="en-US" dirty="0"/>
              <a:t>The His bundle signal is produced with a catheter placed in the His bundle area (HIS).</a:t>
            </a:r>
          </a:p>
          <a:p>
            <a:r>
              <a:rPr lang="en-US" dirty="0"/>
              <a:t>The His signal is typically seen with a His distal, His medial and His proximal.</a:t>
            </a:r>
          </a:p>
          <a:p>
            <a:r>
              <a:rPr lang="en-US" dirty="0"/>
              <a:t>The His signal represents the His potential.</a:t>
            </a:r>
          </a:p>
          <a:p>
            <a:endParaRPr lang="en-US" dirty="0"/>
          </a:p>
        </p:txBody>
      </p:sp>
      <p:sp>
        <p:nvSpPr>
          <p:cNvPr id="6" name="Title 5">
            <a:extLst>
              <a:ext uri="{FF2B5EF4-FFF2-40B4-BE49-F238E27FC236}">
                <a16:creationId xmlns:a16="http://schemas.microsoft.com/office/drawing/2014/main" id="{3BA19015-DD01-4CEC-BC91-E1CB99802A3F}"/>
              </a:ext>
            </a:extLst>
          </p:cNvPr>
          <p:cNvSpPr>
            <a:spLocks noGrp="1"/>
          </p:cNvSpPr>
          <p:nvPr>
            <p:ph type="title"/>
          </p:nvPr>
        </p:nvSpPr>
        <p:spPr/>
        <p:txBody>
          <a:bodyPr/>
          <a:lstStyle/>
          <a:p>
            <a:r>
              <a:rPr lang="en-US"/>
              <a:t>Intracardiac electrograms </a:t>
            </a:r>
            <a:r>
              <a:rPr lang="en-US">
                <a:ea typeface="+mj-lt"/>
                <a:cs typeface="+mj-lt"/>
              </a:rPr>
              <a:t>(ECG)</a:t>
            </a:r>
          </a:p>
        </p:txBody>
      </p:sp>
      <p:pic>
        <p:nvPicPr>
          <p:cNvPr id="7" name="Picture 6">
            <a:extLst>
              <a:ext uri="{FF2B5EF4-FFF2-40B4-BE49-F238E27FC236}">
                <a16:creationId xmlns:a16="http://schemas.microsoft.com/office/drawing/2014/main" id="{7C4A9267-4E67-4633-8229-E53A2C79259A}"/>
              </a:ext>
            </a:extLst>
          </p:cNvPr>
          <p:cNvPicPr>
            <a:picLocks noChangeAspect="1"/>
          </p:cNvPicPr>
          <p:nvPr/>
        </p:nvPicPr>
        <p:blipFill>
          <a:blip r:embed="rId3"/>
          <a:stretch>
            <a:fillRect/>
          </a:stretch>
        </p:blipFill>
        <p:spPr>
          <a:xfrm>
            <a:off x="2310889" y="2706151"/>
            <a:ext cx="4522222" cy="2931598"/>
          </a:xfrm>
          <a:prstGeom prst="rect">
            <a:avLst/>
          </a:prstGeom>
        </p:spPr>
      </p:pic>
      <p:sp>
        <p:nvSpPr>
          <p:cNvPr id="8" name="TextBox 7">
            <a:extLst>
              <a:ext uri="{FF2B5EF4-FFF2-40B4-BE49-F238E27FC236}">
                <a16:creationId xmlns:a16="http://schemas.microsoft.com/office/drawing/2014/main" id="{C3BCC82A-E9C2-424A-9DEA-6FDB83E27357}"/>
              </a:ext>
            </a:extLst>
          </p:cNvPr>
          <p:cNvSpPr txBox="1"/>
          <p:nvPr/>
        </p:nvSpPr>
        <p:spPr>
          <a:xfrm>
            <a:off x="511200" y="5854472"/>
            <a:ext cx="8064450" cy="400110"/>
          </a:xfrm>
          <a:prstGeom prst="rect">
            <a:avLst/>
          </a:prstGeom>
          <a:noFill/>
        </p:spPr>
        <p:txBody>
          <a:bodyPr wrap="square" rtlCol="0">
            <a:spAutoFit/>
          </a:bodyPr>
          <a:lstStyle/>
          <a:p>
            <a:r>
              <a:rPr lang="en-US" sz="1000"/>
              <a:t>Reference:  www.cvphisiology.com</a:t>
            </a:r>
          </a:p>
          <a:p>
            <a:r>
              <a:rPr lang="en-US" sz="1000"/>
              <a:t>Image:  https://www.slideshare.net/thrs/intracardiac-electrograms</a:t>
            </a:r>
          </a:p>
        </p:txBody>
      </p:sp>
    </p:spTree>
    <p:extLst>
      <p:ext uri="{BB962C8B-B14F-4D97-AF65-F5344CB8AC3E}">
        <p14:creationId xmlns:p14="http://schemas.microsoft.com/office/powerpoint/2010/main" val="270268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18B0F-02D6-4660-A89F-3F0DEC2AB385}"/>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4E747E2B-0665-4132-91A0-8C06161D7143}"/>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BA89FC38-6D09-4E54-A647-3681B70F4119}"/>
              </a:ext>
            </a:extLst>
          </p:cNvPr>
          <p:cNvSpPr>
            <a:spLocks noGrp="1"/>
          </p:cNvSpPr>
          <p:nvPr>
            <p:ph type="sldNum" sz="quarter" idx="13"/>
          </p:nvPr>
        </p:nvSpPr>
        <p:spPr/>
        <p:txBody>
          <a:bodyPr/>
          <a:lstStyle/>
          <a:p>
            <a:fld id="{A5163908-529D-4A49-892F-D37C4044DFD8}" type="slidenum">
              <a:rPr lang="en-IN" smtClean="0"/>
              <a:pPr/>
              <a:t>14</a:t>
            </a:fld>
            <a:endParaRPr lang="en-IN"/>
          </a:p>
        </p:txBody>
      </p:sp>
      <p:sp>
        <p:nvSpPr>
          <p:cNvPr id="5" name="Text Placeholder 4">
            <a:extLst>
              <a:ext uri="{FF2B5EF4-FFF2-40B4-BE49-F238E27FC236}">
                <a16:creationId xmlns:a16="http://schemas.microsoft.com/office/drawing/2014/main" id="{0D67C411-6B87-49AF-B8A2-447C83899BD7}"/>
              </a:ext>
            </a:extLst>
          </p:cNvPr>
          <p:cNvSpPr>
            <a:spLocks noGrp="1"/>
          </p:cNvSpPr>
          <p:nvPr>
            <p:ph type="body" sz="quarter" idx="14"/>
          </p:nvPr>
        </p:nvSpPr>
        <p:spPr>
          <a:xfrm>
            <a:off x="539552" y="1548001"/>
            <a:ext cx="8064896" cy="1115190"/>
          </a:xfrm>
        </p:spPr>
        <p:txBody>
          <a:bodyPr/>
          <a:lstStyle/>
          <a:p>
            <a:r>
              <a:rPr lang="en-US"/>
              <a:t>The ventricular signal is produced with a catheter placed in the right ventricle (RV).</a:t>
            </a:r>
          </a:p>
          <a:p>
            <a:r>
              <a:rPr lang="en-US"/>
              <a:t>The RV signal corresponds with the QRS complex on the surface ECG and represents ventricular depolarization.</a:t>
            </a:r>
          </a:p>
          <a:p>
            <a:endParaRPr lang="en-US"/>
          </a:p>
        </p:txBody>
      </p:sp>
      <p:sp>
        <p:nvSpPr>
          <p:cNvPr id="6" name="Title 5">
            <a:extLst>
              <a:ext uri="{FF2B5EF4-FFF2-40B4-BE49-F238E27FC236}">
                <a16:creationId xmlns:a16="http://schemas.microsoft.com/office/drawing/2014/main" id="{E552408E-BB29-4921-ADF3-0919AD144EA8}"/>
              </a:ext>
            </a:extLst>
          </p:cNvPr>
          <p:cNvSpPr>
            <a:spLocks noGrp="1"/>
          </p:cNvSpPr>
          <p:nvPr>
            <p:ph type="title"/>
          </p:nvPr>
        </p:nvSpPr>
        <p:spPr/>
        <p:txBody>
          <a:bodyPr/>
          <a:lstStyle/>
          <a:p>
            <a:r>
              <a:rPr lang="en-US"/>
              <a:t>Intracardiac electrograms</a:t>
            </a:r>
            <a:r>
              <a:rPr lang="en-US">
                <a:ea typeface="+mj-lt"/>
                <a:cs typeface="+mj-lt"/>
              </a:rPr>
              <a:t> (ECG)</a:t>
            </a:r>
            <a:endParaRPr lang="en-US"/>
          </a:p>
        </p:txBody>
      </p:sp>
      <p:pic>
        <p:nvPicPr>
          <p:cNvPr id="7" name="Picture 6">
            <a:extLst>
              <a:ext uri="{FF2B5EF4-FFF2-40B4-BE49-F238E27FC236}">
                <a16:creationId xmlns:a16="http://schemas.microsoft.com/office/drawing/2014/main" id="{4CED4E4B-4AA4-48D0-8D63-B3E1C6C31138}"/>
              </a:ext>
            </a:extLst>
          </p:cNvPr>
          <p:cNvPicPr>
            <a:picLocks noChangeAspect="1"/>
          </p:cNvPicPr>
          <p:nvPr/>
        </p:nvPicPr>
        <p:blipFill>
          <a:blip r:embed="rId3"/>
          <a:stretch>
            <a:fillRect/>
          </a:stretch>
        </p:blipFill>
        <p:spPr>
          <a:xfrm>
            <a:off x="2166171" y="2651735"/>
            <a:ext cx="4811657" cy="3086150"/>
          </a:xfrm>
          <a:prstGeom prst="rect">
            <a:avLst/>
          </a:prstGeom>
        </p:spPr>
      </p:pic>
      <p:sp>
        <p:nvSpPr>
          <p:cNvPr id="8" name="TextBox 7">
            <a:extLst>
              <a:ext uri="{FF2B5EF4-FFF2-40B4-BE49-F238E27FC236}">
                <a16:creationId xmlns:a16="http://schemas.microsoft.com/office/drawing/2014/main" id="{7EE08315-5B4F-4AD5-BC07-5514D754C563}"/>
              </a:ext>
            </a:extLst>
          </p:cNvPr>
          <p:cNvSpPr txBox="1"/>
          <p:nvPr/>
        </p:nvSpPr>
        <p:spPr>
          <a:xfrm>
            <a:off x="511200" y="6065490"/>
            <a:ext cx="8064450" cy="400110"/>
          </a:xfrm>
          <a:prstGeom prst="rect">
            <a:avLst/>
          </a:prstGeom>
          <a:noFill/>
        </p:spPr>
        <p:txBody>
          <a:bodyPr wrap="square" rtlCol="0">
            <a:spAutoFit/>
          </a:bodyPr>
          <a:lstStyle/>
          <a:p>
            <a:r>
              <a:rPr lang="en-US" sz="1000"/>
              <a:t>Reference:  www.cvphisiology.com</a:t>
            </a:r>
          </a:p>
          <a:p>
            <a:r>
              <a:rPr lang="en-US" sz="1000"/>
              <a:t>Image:  https://www.slideshare.net/thrs/intracardiac-electrograms</a:t>
            </a:r>
          </a:p>
        </p:txBody>
      </p:sp>
    </p:spTree>
    <p:extLst>
      <p:ext uri="{BB962C8B-B14F-4D97-AF65-F5344CB8AC3E}">
        <p14:creationId xmlns:p14="http://schemas.microsoft.com/office/powerpoint/2010/main" val="84070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CD592A-85D4-4582-A55E-ED1D60E355A6}"/>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DAC64FF2-9EB5-4D2E-9D6D-8F78110F7300}"/>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BE2DAA95-F188-40C8-A701-4C01A11CC3AB}"/>
              </a:ext>
            </a:extLst>
          </p:cNvPr>
          <p:cNvSpPr>
            <a:spLocks noGrp="1"/>
          </p:cNvSpPr>
          <p:nvPr>
            <p:ph type="sldNum" sz="quarter" idx="13"/>
          </p:nvPr>
        </p:nvSpPr>
        <p:spPr/>
        <p:txBody>
          <a:bodyPr/>
          <a:lstStyle/>
          <a:p>
            <a:fld id="{A5163908-529D-4A49-892F-D37C4044DFD8}" type="slidenum">
              <a:rPr lang="en-IN" smtClean="0"/>
              <a:pPr/>
              <a:t>15</a:t>
            </a:fld>
            <a:endParaRPr lang="en-IN"/>
          </a:p>
        </p:txBody>
      </p:sp>
      <p:sp>
        <p:nvSpPr>
          <p:cNvPr id="5" name="Text Placeholder 4">
            <a:extLst>
              <a:ext uri="{FF2B5EF4-FFF2-40B4-BE49-F238E27FC236}">
                <a16:creationId xmlns:a16="http://schemas.microsoft.com/office/drawing/2014/main" id="{A8AAC367-952B-454E-9F77-27F834DBFD7F}"/>
              </a:ext>
            </a:extLst>
          </p:cNvPr>
          <p:cNvSpPr>
            <a:spLocks noGrp="1"/>
          </p:cNvSpPr>
          <p:nvPr>
            <p:ph type="body" sz="quarter" idx="14"/>
          </p:nvPr>
        </p:nvSpPr>
        <p:spPr>
          <a:xfrm>
            <a:off x="539552" y="1467991"/>
            <a:ext cx="8064896" cy="2281050"/>
          </a:xfrm>
        </p:spPr>
        <p:txBody>
          <a:bodyPr/>
          <a:lstStyle/>
          <a:p>
            <a:r>
              <a:rPr lang="en-US" dirty="0"/>
              <a:t>The coronary sinus is located along the heart’s posterior surface between the left atrium and left ventricle.</a:t>
            </a:r>
          </a:p>
          <a:p>
            <a:r>
              <a:rPr lang="en-US" dirty="0"/>
              <a:t>The coronary sinus (CS) signal is produced with a catheter placed in the ostium or opening of the coronary sinus.</a:t>
            </a:r>
          </a:p>
          <a:p>
            <a:r>
              <a:rPr lang="en-US" dirty="0"/>
              <a:t>The CS signal consists of an atrial and ventricular signal, typically with 10 poles/</a:t>
            </a:r>
            <a:r>
              <a:rPr lang="en-US" dirty="0" err="1"/>
              <a:t>decapolar</a:t>
            </a:r>
            <a:r>
              <a:rPr lang="en-US" dirty="0"/>
              <a:t> and in pairs.</a:t>
            </a:r>
          </a:p>
          <a:p>
            <a:r>
              <a:rPr lang="en-US" dirty="0"/>
              <a:t>The CS signal reveals vital information especially when a tachycardia is induced. It informs the physician whether the tachycardia is right or left sided.</a:t>
            </a:r>
          </a:p>
          <a:p>
            <a:endParaRPr lang="en-US" dirty="0"/>
          </a:p>
        </p:txBody>
      </p:sp>
      <p:sp>
        <p:nvSpPr>
          <p:cNvPr id="6" name="Title 5">
            <a:extLst>
              <a:ext uri="{FF2B5EF4-FFF2-40B4-BE49-F238E27FC236}">
                <a16:creationId xmlns:a16="http://schemas.microsoft.com/office/drawing/2014/main" id="{BEBC6DC8-1880-429A-8648-719C9EE0DB23}"/>
              </a:ext>
            </a:extLst>
          </p:cNvPr>
          <p:cNvSpPr>
            <a:spLocks noGrp="1"/>
          </p:cNvSpPr>
          <p:nvPr>
            <p:ph type="title"/>
          </p:nvPr>
        </p:nvSpPr>
        <p:spPr/>
        <p:txBody>
          <a:bodyPr/>
          <a:lstStyle/>
          <a:p>
            <a:r>
              <a:rPr lang="en-US"/>
              <a:t>Intracardiac electrograms </a:t>
            </a:r>
            <a:r>
              <a:rPr lang="en-US">
                <a:ea typeface="+mj-lt"/>
                <a:cs typeface="+mj-lt"/>
              </a:rPr>
              <a:t> (ECG)</a:t>
            </a:r>
            <a:endParaRPr lang="en-US"/>
          </a:p>
        </p:txBody>
      </p:sp>
      <p:pic>
        <p:nvPicPr>
          <p:cNvPr id="7" name="Picture 6">
            <a:extLst>
              <a:ext uri="{FF2B5EF4-FFF2-40B4-BE49-F238E27FC236}">
                <a16:creationId xmlns:a16="http://schemas.microsoft.com/office/drawing/2014/main" id="{B62EC335-E2A5-43D0-AC3F-64490D2D9F05}"/>
              </a:ext>
            </a:extLst>
          </p:cNvPr>
          <p:cNvPicPr>
            <a:picLocks noChangeAspect="1"/>
          </p:cNvPicPr>
          <p:nvPr/>
        </p:nvPicPr>
        <p:blipFill>
          <a:blip r:embed="rId3"/>
          <a:stretch>
            <a:fillRect/>
          </a:stretch>
        </p:blipFill>
        <p:spPr>
          <a:xfrm>
            <a:off x="2613508" y="3796048"/>
            <a:ext cx="2739210" cy="1900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A659F4AA-B9CC-42E1-B2A5-EEA2A9F7C8E6}"/>
              </a:ext>
            </a:extLst>
          </p:cNvPr>
          <p:cNvSpPr txBox="1"/>
          <p:nvPr/>
        </p:nvSpPr>
        <p:spPr>
          <a:xfrm>
            <a:off x="511200" y="6065490"/>
            <a:ext cx="8064450" cy="400110"/>
          </a:xfrm>
          <a:prstGeom prst="rect">
            <a:avLst/>
          </a:prstGeom>
          <a:noFill/>
        </p:spPr>
        <p:txBody>
          <a:bodyPr wrap="square" rtlCol="0">
            <a:spAutoFit/>
          </a:bodyPr>
          <a:lstStyle/>
          <a:p>
            <a:r>
              <a:rPr lang="en-US" sz="1000"/>
              <a:t>Reference:  https://www.healthline.com/human-body-maps/coronary-sinus#1</a:t>
            </a:r>
          </a:p>
          <a:p>
            <a:r>
              <a:rPr lang="en-US" sz="1000"/>
              <a:t>Image:  http://www.drjohnm.dreamhosters.com/wp-content/uploads/2010/12/EPS-Teal_3.jpg</a:t>
            </a:r>
          </a:p>
        </p:txBody>
      </p:sp>
    </p:spTree>
    <p:extLst>
      <p:ext uri="{BB962C8B-B14F-4D97-AF65-F5344CB8AC3E}">
        <p14:creationId xmlns:p14="http://schemas.microsoft.com/office/powerpoint/2010/main" val="333861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8925C-9AB8-4958-BB86-B4508ABBC6E8}"/>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08601AFC-075B-4C61-8CCE-ECCF3B650AC9}"/>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41AD5B35-0DF8-4582-8A06-EA141ABB31BF}"/>
              </a:ext>
            </a:extLst>
          </p:cNvPr>
          <p:cNvSpPr>
            <a:spLocks noGrp="1"/>
          </p:cNvSpPr>
          <p:nvPr>
            <p:ph type="sldNum" sz="quarter" idx="13"/>
          </p:nvPr>
        </p:nvSpPr>
        <p:spPr/>
        <p:txBody>
          <a:bodyPr/>
          <a:lstStyle/>
          <a:p>
            <a:fld id="{A5163908-529D-4A49-892F-D37C4044DFD8}" type="slidenum">
              <a:rPr lang="en-IN" smtClean="0"/>
              <a:pPr/>
              <a:t>16</a:t>
            </a:fld>
            <a:endParaRPr lang="en-IN"/>
          </a:p>
        </p:txBody>
      </p:sp>
      <p:sp>
        <p:nvSpPr>
          <p:cNvPr id="5" name="Text Placeholder 4">
            <a:extLst>
              <a:ext uri="{FF2B5EF4-FFF2-40B4-BE49-F238E27FC236}">
                <a16:creationId xmlns:a16="http://schemas.microsoft.com/office/drawing/2014/main" id="{6F5EAF57-47AD-4DDE-B34C-2E442581A104}"/>
              </a:ext>
            </a:extLst>
          </p:cNvPr>
          <p:cNvSpPr>
            <a:spLocks noGrp="1"/>
          </p:cNvSpPr>
          <p:nvPr>
            <p:ph type="body" sz="quarter" idx="14"/>
          </p:nvPr>
        </p:nvSpPr>
        <p:spPr>
          <a:xfrm>
            <a:off x="511200" y="1198824"/>
            <a:ext cx="8064896" cy="1560960"/>
          </a:xfrm>
        </p:spPr>
        <p:txBody>
          <a:bodyPr/>
          <a:lstStyle/>
          <a:p>
            <a:pPr marL="0" indent="0">
              <a:buNone/>
            </a:pPr>
            <a:r>
              <a:rPr lang="en-US"/>
              <a:t>Here’s an example of intracardiac tracings with:</a:t>
            </a:r>
          </a:p>
          <a:p>
            <a:pPr lvl="1"/>
            <a:r>
              <a:rPr lang="en-US" sz="1800"/>
              <a:t>V1 surface lead (on the patient), part of the 12-Lead</a:t>
            </a:r>
          </a:p>
          <a:p>
            <a:pPr lvl="1"/>
            <a:r>
              <a:rPr lang="en-US" sz="1800"/>
              <a:t>HRA</a:t>
            </a:r>
          </a:p>
          <a:p>
            <a:pPr lvl="1"/>
            <a:r>
              <a:rPr lang="en-US" sz="1800"/>
              <a:t>HIS Bundle</a:t>
            </a:r>
          </a:p>
          <a:p>
            <a:pPr lvl="1"/>
            <a:r>
              <a:rPr lang="en-US" sz="1800"/>
              <a:t>CS</a:t>
            </a:r>
          </a:p>
          <a:p>
            <a:pPr lvl="1"/>
            <a:r>
              <a:rPr lang="en-US" sz="1800"/>
              <a:t>RV</a:t>
            </a:r>
          </a:p>
          <a:p>
            <a:endParaRPr lang="en-US"/>
          </a:p>
        </p:txBody>
      </p:sp>
      <p:sp>
        <p:nvSpPr>
          <p:cNvPr id="6" name="Title 5">
            <a:extLst>
              <a:ext uri="{FF2B5EF4-FFF2-40B4-BE49-F238E27FC236}">
                <a16:creationId xmlns:a16="http://schemas.microsoft.com/office/drawing/2014/main" id="{BE0A41FF-38BE-4963-8A65-849A17236127}"/>
              </a:ext>
            </a:extLst>
          </p:cNvPr>
          <p:cNvSpPr>
            <a:spLocks noGrp="1"/>
          </p:cNvSpPr>
          <p:nvPr>
            <p:ph type="title"/>
          </p:nvPr>
        </p:nvSpPr>
        <p:spPr/>
        <p:txBody>
          <a:bodyPr/>
          <a:lstStyle/>
          <a:p>
            <a:r>
              <a:rPr lang="en-US"/>
              <a:t>Intracardiac electrograms </a:t>
            </a:r>
            <a:r>
              <a:rPr lang="en-US">
                <a:ea typeface="+mj-lt"/>
                <a:cs typeface="+mj-lt"/>
              </a:rPr>
              <a:t>(ECG)</a:t>
            </a:r>
          </a:p>
        </p:txBody>
      </p:sp>
      <p:pic>
        <p:nvPicPr>
          <p:cNvPr id="7" name="Picture 6">
            <a:extLst>
              <a:ext uri="{FF2B5EF4-FFF2-40B4-BE49-F238E27FC236}">
                <a16:creationId xmlns:a16="http://schemas.microsoft.com/office/drawing/2014/main" id="{0ADEDB6C-86E2-45F5-BC7D-31242303C3DC}"/>
              </a:ext>
            </a:extLst>
          </p:cNvPr>
          <p:cNvPicPr>
            <a:picLocks noChangeAspect="1"/>
          </p:cNvPicPr>
          <p:nvPr/>
        </p:nvPicPr>
        <p:blipFill>
          <a:blip r:embed="rId3"/>
          <a:stretch>
            <a:fillRect/>
          </a:stretch>
        </p:blipFill>
        <p:spPr>
          <a:xfrm>
            <a:off x="2287490" y="2537453"/>
            <a:ext cx="5014953" cy="3463297"/>
          </a:xfrm>
          <a:prstGeom prst="rect">
            <a:avLst/>
          </a:prstGeom>
        </p:spPr>
      </p:pic>
      <p:sp>
        <p:nvSpPr>
          <p:cNvPr id="8" name="TextBox 7">
            <a:extLst>
              <a:ext uri="{FF2B5EF4-FFF2-40B4-BE49-F238E27FC236}">
                <a16:creationId xmlns:a16="http://schemas.microsoft.com/office/drawing/2014/main" id="{EC66DB13-BDD3-47E5-82E9-163FDF718E63}"/>
              </a:ext>
            </a:extLst>
          </p:cNvPr>
          <p:cNvSpPr txBox="1"/>
          <p:nvPr/>
        </p:nvSpPr>
        <p:spPr>
          <a:xfrm>
            <a:off x="511200" y="6065490"/>
            <a:ext cx="8064450" cy="246221"/>
          </a:xfrm>
          <a:prstGeom prst="rect">
            <a:avLst/>
          </a:prstGeom>
          <a:noFill/>
        </p:spPr>
        <p:txBody>
          <a:bodyPr wrap="square" rtlCol="0">
            <a:spAutoFit/>
          </a:bodyPr>
          <a:lstStyle/>
          <a:p>
            <a:pPr lvl="0">
              <a:defRPr/>
            </a:pPr>
            <a:r>
              <a:rPr lang="en-US" sz="1000"/>
              <a:t>Image:  http://svtsim.com/doc/sinus.png</a:t>
            </a:r>
          </a:p>
        </p:txBody>
      </p:sp>
    </p:spTree>
    <p:extLst>
      <p:ext uri="{BB962C8B-B14F-4D97-AF65-F5344CB8AC3E}">
        <p14:creationId xmlns:p14="http://schemas.microsoft.com/office/powerpoint/2010/main" val="65483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CFC98-84A4-414C-AF61-7E08D90FB6FA}"/>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9288758-81F3-426A-A79F-2665CC6F9D5E}"/>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16521BA9-8903-40F2-93E9-F9103E0BC1F8}"/>
              </a:ext>
            </a:extLst>
          </p:cNvPr>
          <p:cNvSpPr>
            <a:spLocks noGrp="1"/>
          </p:cNvSpPr>
          <p:nvPr>
            <p:ph type="sldNum" sz="quarter" idx="13"/>
          </p:nvPr>
        </p:nvSpPr>
        <p:spPr/>
        <p:txBody>
          <a:bodyPr/>
          <a:lstStyle/>
          <a:p>
            <a:fld id="{A5163908-529D-4A49-892F-D37C4044DFD8}" type="slidenum">
              <a:rPr lang="en-IN" smtClean="0"/>
              <a:pPr/>
              <a:t>17</a:t>
            </a:fld>
            <a:endParaRPr lang="en-IN"/>
          </a:p>
        </p:txBody>
      </p:sp>
      <p:sp>
        <p:nvSpPr>
          <p:cNvPr id="5" name="Text Placeholder 4">
            <a:extLst>
              <a:ext uri="{FF2B5EF4-FFF2-40B4-BE49-F238E27FC236}">
                <a16:creationId xmlns:a16="http://schemas.microsoft.com/office/drawing/2014/main" id="{DF9A999F-6690-4652-8E2B-63E39939FAA3}"/>
              </a:ext>
            </a:extLst>
          </p:cNvPr>
          <p:cNvSpPr>
            <a:spLocks noGrp="1"/>
          </p:cNvSpPr>
          <p:nvPr>
            <p:ph type="body" sz="quarter" idx="14"/>
          </p:nvPr>
        </p:nvSpPr>
        <p:spPr>
          <a:xfrm>
            <a:off x="539552" y="1548001"/>
            <a:ext cx="8064896" cy="4316594"/>
          </a:xfrm>
        </p:spPr>
        <p:txBody>
          <a:bodyPr/>
          <a:lstStyle/>
          <a:p>
            <a:pPr marL="0" indent="0">
              <a:buNone/>
            </a:pPr>
            <a:r>
              <a:rPr lang="en-US"/>
              <a:t>Once catheters are placed in the heart the electrophysiologist will take baseline measurements via the recording system. Calipers are used to take these measurements. Normal intervals include:</a:t>
            </a:r>
          </a:p>
          <a:p>
            <a:pPr lvl="1"/>
            <a:r>
              <a:rPr lang="en-US" sz="1800"/>
              <a:t>Basic cycle length/BCL is 1000-60ms (60-100 bpm)</a:t>
            </a:r>
          </a:p>
          <a:p>
            <a:pPr lvl="1"/>
            <a:r>
              <a:rPr lang="en-US" sz="1800"/>
              <a:t>PR is 120-200ms (0.12-0.20 sec)</a:t>
            </a:r>
          </a:p>
          <a:p>
            <a:pPr lvl="1"/>
            <a:r>
              <a:rPr lang="en-US" sz="1800"/>
              <a:t>QRS is 40-140ms (0.04-0.10 sec)</a:t>
            </a:r>
          </a:p>
          <a:p>
            <a:pPr lvl="1"/>
            <a:r>
              <a:rPr lang="en-US" sz="1800"/>
              <a:t>QT varies with heart rate, usually &lt;400ms</a:t>
            </a:r>
          </a:p>
          <a:p>
            <a:pPr lvl="1"/>
            <a:r>
              <a:rPr lang="en-US" sz="1800"/>
              <a:t>AH (atrial signal to his) is 50-140ms</a:t>
            </a:r>
          </a:p>
          <a:p>
            <a:pPr lvl="1"/>
            <a:r>
              <a:rPr lang="en-US" sz="1800"/>
              <a:t>HV (his to ventricular signal) is 35-55ms</a:t>
            </a:r>
          </a:p>
          <a:p>
            <a:pPr lvl="1"/>
            <a:endParaRPr lang="en-US" sz="1800"/>
          </a:p>
          <a:p>
            <a:pPr marL="0" indent="0">
              <a:buNone/>
            </a:pPr>
            <a:r>
              <a:rPr lang="en-US"/>
              <a:t>Estimated refractory period/ERP is a series of programmed stimulation where certain areas the heart are being paced for conduction. The physician tries to find the longest interval that fails to conduct. The different areas are:</a:t>
            </a:r>
          </a:p>
          <a:p>
            <a:pPr lvl="1"/>
            <a:r>
              <a:rPr lang="en-US" sz="1800"/>
              <a:t>AV Node ERP</a:t>
            </a:r>
          </a:p>
          <a:p>
            <a:pPr lvl="1"/>
            <a:r>
              <a:rPr lang="en-US" sz="1800"/>
              <a:t>A (atrial) ERP</a:t>
            </a:r>
          </a:p>
          <a:p>
            <a:pPr lvl="1"/>
            <a:r>
              <a:rPr lang="en-US" sz="1800"/>
              <a:t>V (ventricular) ERP</a:t>
            </a:r>
          </a:p>
          <a:p>
            <a:endParaRPr lang="en-US"/>
          </a:p>
        </p:txBody>
      </p:sp>
      <p:sp>
        <p:nvSpPr>
          <p:cNvPr id="6" name="Title 5">
            <a:extLst>
              <a:ext uri="{FF2B5EF4-FFF2-40B4-BE49-F238E27FC236}">
                <a16:creationId xmlns:a16="http://schemas.microsoft.com/office/drawing/2014/main" id="{1F67E3D8-4501-491C-99EF-2C6424075532}"/>
              </a:ext>
            </a:extLst>
          </p:cNvPr>
          <p:cNvSpPr>
            <a:spLocks noGrp="1"/>
          </p:cNvSpPr>
          <p:nvPr>
            <p:ph type="title"/>
          </p:nvPr>
        </p:nvSpPr>
        <p:spPr/>
        <p:txBody>
          <a:bodyPr/>
          <a:lstStyle/>
          <a:p>
            <a:r>
              <a:rPr lang="en-US"/>
              <a:t>Baseline EP study</a:t>
            </a:r>
            <a:br>
              <a:rPr lang="en-US"/>
            </a:br>
            <a:endParaRPr lang="en-US"/>
          </a:p>
        </p:txBody>
      </p:sp>
      <p:sp>
        <p:nvSpPr>
          <p:cNvPr id="7" name="TextBox 6">
            <a:extLst>
              <a:ext uri="{FF2B5EF4-FFF2-40B4-BE49-F238E27FC236}">
                <a16:creationId xmlns:a16="http://schemas.microsoft.com/office/drawing/2014/main" id="{A97CBED1-330B-4DD6-AB64-12D203F7E41C}"/>
              </a:ext>
            </a:extLst>
          </p:cNvPr>
          <p:cNvSpPr txBox="1"/>
          <p:nvPr/>
        </p:nvSpPr>
        <p:spPr>
          <a:xfrm>
            <a:off x="511200" y="6065490"/>
            <a:ext cx="8064450" cy="246221"/>
          </a:xfrm>
          <a:prstGeom prst="rect">
            <a:avLst/>
          </a:prstGeom>
          <a:noFill/>
        </p:spPr>
        <p:txBody>
          <a:bodyPr wrap="square" rtlCol="0">
            <a:spAutoFit/>
          </a:bodyPr>
          <a:lstStyle/>
          <a:p>
            <a:pPr lvl="0">
              <a:defRPr/>
            </a:pPr>
            <a:r>
              <a:rPr lang="en-US" sz="1000"/>
              <a:t>Reference:  https://image.slidesharecdn.com/3-eptesting-20130315-130411021532-phpapp01/95/electrophysiologic-study-89-638.jpg?cb=1365646673</a:t>
            </a:r>
          </a:p>
        </p:txBody>
      </p:sp>
    </p:spTree>
    <p:extLst>
      <p:ext uri="{BB962C8B-B14F-4D97-AF65-F5344CB8AC3E}">
        <p14:creationId xmlns:p14="http://schemas.microsoft.com/office/powerpoint/2010/main" val="97379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2118F-2369-4DB5-A976-F8E2DCD955FC}"/>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BDA6D943-D4A0-420C-B98F-2A5713495BE5}"/>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1F54D9B2-D643-4DB5-8783-8A017AEFCBF2}"/>
              </a:ext>
            </a:extLst>
          </p:cNvPr>
          <p:cNvSpPr>
            <a:spLocks noGrp="1"/>
          </p:cNvSpPr>
          <p:nvPr>
            <p:ph type="sldNum" sz="quarter" idx="13"/>
          </p:nvPr>
        </p:nvSpPr>
        <p:spPr/>
        <p:txBody>
          <a:bodyPr/>
          <a:lstStyle/>
          <a:p>
            <a:fld id="{A5163908-529D-4A49-892F-D37C4044DFD8}" type="slidenum">
              <a:rPr lang="en-IN" smtClean="0"/>
              <a:pPr/>
              <a:t>18</a:t>
            </a:fld>
            <a:endParaRPr lang="en-IN"/>
          </a:p>
        </p:txBody>
      </p:sp>
      <p:sp>
        <p:nvSpPr>
          <p:cNvPr id="5" name="Text Placeholder 4">
            <a:extLst>
              <a:ext uri="{FF2B5EF4-FFF2-40B4-BE49-F238E27FC236}">
                <a16:creationId xmlns:a16="http://schemas.microsoft.com/office/drawing/2014/main" id="{88DB279D-2A0D-477A-AA52-6C828A9F94C5}"/>
              </a:ext>
            </a:extLst>
          </p:cNvPr>
          <p:cNvSpPr>
            <a:spLocks noGrp="1"/>
          </p:cNvSpPr>
          <p:nvPr>
            <p:ph type="body" sz="quarter" idx="14"/>
          </p:nvPr>
        </p:nvSpPr>
        <p:spPr>
          <a:xfrm>
            <a:off x="539104" y="1355803"/>
            <a:ext cx="8064896" cy="1881000"/>
          </a:xfrm>
        </p:spPr>
        <p:txBody>
          <a:bodyPr/>
          <a:lstStyle/>
          <a:p>
            <a:r>
              <a:rPr lang="en-US"/>
              <a:t>After the baseline EP study has been conducted, the electrophysiologist will try to induce a tachycardia or arrhythmia.</a:t>
            </a:r>
          </a:p>
          <a:p>
            <a:r>
              <a:rPr lang="en-US"/>
              <a:t>Pacing the different chambers of the heart and overriding the heart rate, as well as administering adrenalin-like medication such as isoproterenol, will contribute to inducing an arrhythmia.</a:t>
            </a:r>
          </a:p>
          <a:p>
            <a:r>
              <a:rPr lang="en-US"/>
              <a:t>Arrhythmias are classified as either slow or fast.</a:t>
            </a:r>
          </a:p>
          <a:p>
            <a:endParaRPr lang="en-US"/>
          </a:p>
        </p:txBody>
      </p:sp>
      <p:sp>
        <p:nvSpPr>
          <p:cNvPr id="6" name="Title 5">
            <a:extLst>
              <a:ext uri="{FF2B5EF4-FFF2-40B4-BE49-F238E27FC236}">
                <a16:creationId xmlns:a16="http://schemas.microsoft.com/office/drawing/2014/main" id="{17C007F7-00D6-483F-9FA4-65E4A21C78BF}"/>
              </a:ext>
            </a:extLst>
          </p:cNvPr>
          <p:cNvSpPr>
            <a:spLocks noGrp="1"/>
          </p:cNvSpPr>
          <p:nvPr>
            <p:ph type="title"/>
          </p:nvPr>
        </p:nvSpPr>
        <p:spPr/>
        <p:txBody>
          <a:bodyPr/>
          <a:lstStyle/>
          <a:p>
            <a:r>
              <a:rPr lang="en-US"/>
              <a:t>Induction</a:t>
            </a:r>
          </a:p>
        </p:txBody>
      </p:sp>
      <p:pic>
        <p:nvPicPr>
          <p:cNvPr id="7" name="Picture 6">
            <a:extLst>
              <a:ext uri="{FF2B5EF4-FFF2-40B4-BE49-F238E27FC236}">
                <a16:creationId xmlns:a16="http://schemas.microsoft.com/office/drawing/2014/main" id="{F63218F3-2E14-4EF6-B452-4DB21F83E623}"/>
              </a:ext>
            </a:extLst>
          </p:cNvPr>
          <p:cNvPicPr>
            <a:picLocks noChangeAspect="1"/>
          </p:cNvPicPr>
          <p:nvPr/>
        </p:nvPicPr>
        <p:blipFill>
          <a:blip r:embed="rId3"/>
          <a:stretch>
            <a:fillRect/>
          </a:stretch>
        </p:blipFill>
        <p:spPr>
          <a:xfrm>
            <a:off x="2601828" y="3268882"/>
            <a:ext cx="3940343" cy="2632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991DB11-BBB3-4CCB-A352-7D3EEA026B92}"/>
              </a:ext>
            </a:extLst>
          </p:cNvPr>
          <p:cNvSpPr txBox="1"/>
          <p:nvPr/>
        </p:nvSpPr>
        <p:spPr>
          <a:xfrm>
            <a:off x="511200" y="6234307"/>
            <a:ext cx="8064450" cy="246221"/>
          </a:xfrm>
          <a:prstGeom prst="rect">
            <a:avLst/>
          </a:prstGeom>
          <a:noFill/>
        </p:spPr>
        <p:txBody>
          <a:bodyPr wrap="square" rtlCol="0">
            <a:spAutoFit/>
          </a:bodyPr>
          <a:lstStyle/>
          <a:p>
            <a:pPr lvl="0">
              <a:defRPr/>
            </a:pPr>
            <a:r>
              <a:rPr lang="en-US" sz="1000" dirty="0"/>
              <a:t>Image:  http://slideplayer.com/slide/2407153/8/images/6/Arrhythmia+Classification.jpg</a:t>
            </a:r>
          </a:p>
        </p:txBody>
      </p:sp>
    </p:spTree>
    <p:extLst>
      <p:ext uri="{BB962C8B-B14F-4D97-AF65-F5344CB8AC3E}">
        <p14:creationId xmlns:p14="http://schemas.microsoft.com/office/powerpoint/2010/main" val="408819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5F237-4FF8-4976-84E0-CDE2DE7720CA}"/>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78D5EF78-607F-4A46-AFFB-EACB07ABED02}"/>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D0D8EDD1-68D7-4C45-ABB8-190FCFE07724}"/>
              </a:ext>
            </a:extLst>
          </p:cNvPr>
          <p:cNvSpPr>
            <a:spLocks noGrp="1"/>
          </p:cNvSpPr>
          <p:nvPr>
            <p:ph type="sldNum" sz="quarter" idx="13"/>
          </p:nvPr>
        </p:nvSpPr>
        <p:spPr/>
        <p:txBody>
          <a:bodyPr/>
          <a:lstStyle/>
          <a:p>
            <a:fld id="{A5163908-529D-4A49-892F-D37C4044DFD8}" type="slidenum">
              <a:rPr lang="en-IN" smtClean="0"/>
              <a:pPr/>
              <a:t>19</a:t>
            </a:fld>
            <a:endParaRPr lang="en-IN"/>
          </a:p>
        </p:txBody>
      </p:sp>
      <p:sp>
        <p:nvSpPr>
          <p:cNvPr id="5" name="Text Placeholder 4">
            <a:extLst>
              <a:ext uri="{FF2B5EF4-FFF2-40B4-BE49-F238E27FC236}">
                <a16:creationId xmlns:a16="http://schemas.microsoft.com/office/drawing/2014/main" id="{1D8166E9-405D-4196-8ADB-827F869E29DC}"/>
              </a:ext>
            </a:extLst>
          </p:cNvPr>
          <p:cNvSpPr>
            <a:spLocks noGrp="1"/>
          </p:cNvSpPr>
          <p:nvPr>
            <p:ph type="body" sz="quarter" idx="14"/>
          </p:nvPr>
        </p:nvSpPr>
        <p:spPr>
          <a:xfrm>
            <a:off x="511200" y="1296540"/>
            <a:ext cx="8064896" cy="4617303"/>
          </a:xfrm>
        </p:spPr>
        <p:txBody>
          <a:bodyPr vert="horz" lIns="0" tIns="0" rIns="0" bIns="0" spcCol="432000" rtlCol="0" anchor="t">
            <a:noAutofit/>
          </a:bodyPr>
          <a:lstStyle/>
          <a:p>
            <a:pPr marL="0" indent="0">
              <a:buNone/>
            </a:pPr>
            <a:r>
              <a:rPr lang="en-US"/>
              <a:t>Here are common terms you will hear during an EP study:</a:t>
            </a:r>
          </a:p>
          <a:p>
            <a:pPr marL="219075" indent="-219075"/>
            <a:r>
              <a:rPr lang="en-US"/>
              <a:t>Antegrade: conduction from high to low (A-H-V)</a:t>
            </a:r>
            <a:endParaRPr lang="en-US">
              <a:cs typeface="Calibri"/>
            </a:endParaRPr>
          </a:p>
          <a:p>
            <a:pPr marL="219075" indent="-219075"/>
            <a:r>
              <a:rPr lang="en-US"/>
              <a:t>Retrograde: conduction from low to high (V-H-A)</a:t>
            </a:r>
            <a:endParaRPr lang="en-US">
              <a:cs typeface="Calibri"/>
            </a:endParaRPr>
          </a:p>
          <a:p>
            <a:pPr marL="219075" indent="-219075"/>
            <a:r>
              <a:rPr lang="en-US"/>
              <a:t>Decrement: to decrease (make faster)</a:t>
            </a:r>
            <a:endParaRPr lang="en-US">
              <a:cs typeface="Calibri"/>
            </a:endParaRPr>
          </a:p>
          <a:p>
            <a:pPr marL="219075" indent="-219075"/>
            <a:r>
              <a:rPr lang="en-US"/>
              <a:t>Increment: a finite change (increase or decrease) in the variable</a:t>
            </a:r>
            <a:endParaRPr lang="en-US">
              <a:cs typeface="Calibri"/>
            </a:endParaRPr>
          </a:p>
          <a:p>
            <a:pPr marL="219075" indent="-219075"/>
            <a:r>
              <a:rPr lang="en-US"/>
              <a:t>Drive train: pacing maneuver where a fixed number of S1 beats are initiated to set an electrically stable environment in the heart. 6,8 or 10 beats are common.  The patients’ rate is typically used as S1 beats, adding 2msec to override the patient’s heart.</a:t>
            </a:r>
            <a:endParaRPr lang="en-US">
              <a:cs typeface="Calibri"/>
            </a:endParaRPr>
          </a:p>
          <a:p>
            <a:pPr marL="219075" indent="-219075"/>
            <a:r>
              <a:rPr lang="en-US"/>
              <a:t>Paced cycle length/PCL: in milliseconds (</a:t>
            </a:r>
            <a:r>
              <a:rPr lang="en-US" err="1"/>
              <a:t>ms</a:t>
            </a:r>
            <a:r>
              <a:rPr lang="en-US"/>
              <a:t>):  60,000ms = 1 beat per min (bpm), 1,000 </a:t>
            </a:r>
            <a:r>
              <a:rPr lang="en-US" err="1"/>
              <a:t>ms</a:t>
            </a:r>
            <a:r>
              <a:rPr lang="en-US"/>
              <a:t> = 60 bpm, 600ms = 100 bpm</a:t>
            </a:r>
            <a:endParaRPr lang="en-US">
              <a:cs typeface="Calibri"/>
            </a:endParaRPr>
          </a:p>
          <a:p>
            <a:pPr marL="219075" indent="-219075"/>
            <a:r>
              <a:rPr lang="en-US"/>
              <a:t>Sinus cycle length/SCL: measurement of atrial depolarization to atrial depolarization, also known as basic cycle length or A to A measurement</a:t>
            </a:r>
            <a:endParaRPr lang="en-US">
              <a:cs typeface="Calibri"/>
            </a:endParaRPr>
          </a:p>
          <a:p>
            <a:pPr marL="219075" indent="-219075"/>
            <a:endParaRPr lang="en-US">
              <a:cs typeface="Calibri"/>
            </a:endParaRPr>
          </a:p>
        </p:txBody>
      </p:sp>
      <p:sp>
        <p:nvSpPr>
          <p:cNvPr id="6" name="Title 5">
            <a:extLst>
              <a:ext uri="{FF2B5EF4-FFF2-40B4-BE49-F238E27FC236}">
                <a16:creationId xmlns:a16="http://schemas.microsoft.com/office/drawing/2014/main" id="{8A3B5236-45C4-428B-953E-FAB5CA832012}"/>
              </a:ext>
            </a:extLst>
          </p:cNvPr>
          <p:cNvSpPr>
            <a:spLocks noGrp="1"/>
          </p:cNvSpPr>
          <p:nvPr>
            <p:ph type="title"/>
          </p:nvPr>
        </p:nvSpPr>
        <p:spPr/>
        <p:txBody>
          <a:bodyPr/>
          <a:lstStyle/>
          <a:p>
            <a:r>
              <a:rPr lang="en-US"/>
              <a:t>EP terms and definitions</a:t>
            </a:r>
          </a:p>
        </p:txBody>
      </p:sp>
      <p:sp>
        <p:nvSpPr>
          <p:cNvPr id="7" name="TextBox 6">
            <a:extLst>
              <a:ext uri="{FF2B5EF4-FFF2-40B4-BE49-F238E27FC236}">
                <a16:creationId xmlns:a16="http://schemas.microsoft.com/office/drawing/2014/main" id="{22AF6FBE-10D5-4047-B87C-A9F65E41F8E2}"/>
              </a:ext>
            </a:extLst>
          </p:cNvPr>
          <p:cNvSpPr txBox="1"/>
          <p:nvPr/>
        </p:nvSpPr>
        <p:spPr>
          <a:xfrm>
            <a:off x="8073692" y="2477522"/>
            <a:ext cx="2648931" cy="1169551"/>
          </a:xfrm>
          <a:prstGeom prst="rect">
            <a:avLst/>
          </a:prstGeom>
          <a:solidFill>
            <a:srgbClr val="FFC000"/>
          </a:solidFill>
        </p:spPr>
        <p:txBody>
          <a:bodyPr wrap="square" rtlCol="0">
            <a:spAutoFit/>
          </a:bodyPr>
          <a:lstStyle/>
          <a:p>
            <a:r>
              <a:rPr lang="en-US" sz="1400" dirty="0"/>
              <a:t>Developer:  Make this a flashcard activity with term on one side and definition on the other.</a:t>
            </a:r>
          </a:p>
          <a:p>
            <a:r>
              <a:rPr lang="en-US" sz="1400" dirty="0"/>
              <a:t>Directions: Click the cards to reveal the definition.</a:t>
            </a:r>
          </a:p>
        </p:txBody>
      </p:sp>
    </p:spTree>
    <p:extLst>
      <p:ext uri="{BB962C8B-B14F-4D97-AF65-F5344CB8AC3E}">
        <p14:creationId xmlns:p14="http://schemas.microsoft.com/office/powerpoint/2010/main" val="426030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DA560-3D77-0449-8F02-203B76384676}"/>
              </a:ext>
            </a:extLst>
          </p:cNvPr>
          <p:cNvSpPr>
            <a:spLocks noGrp="1"/>
          </p:cNvSpPr>
          <p:nvPr>
            <p:ph type="dt" sz="half" idx="11"/>
          </p:nvPr>
        </p:nvSpPr>
        <p:spPr/>
        <p:txBody>
          <a:bodyPr/>
          <a:lstStyle/>
          <a:p>
            <a:fld id="{308D5B2C-40E2-4543-8EA7-B113E29D9BC9}" type="datetime1">
              <a:rPr lang="en-US" smtClean="0"/>
              <a:t>8/6/2019</a:t>
            </a:fld>
            <a:endParaRPr lang="en-IN"/>
          </a:p>
        </p:txBody>
      </p:sp>
      <p:sp>
        <p:nvSpPr>
          <p:cNvPr id="3" name="Footer Placeholder 2">
            <a:extLst>
              <a:ext uri="{FF2B5EF4-FFF2-40B4-BE49-F238E27FC236}">
                <a16:creationId xmlns:a16="http://schemas.microsoft.com/office/drawing/2014/main" id="{A27BF14C-8F27-954E-9116-F951E8961B95}"/>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16B721F6-4BBF-AE44-8CDD-1EE8E2C85FB7}"/>
              </a:ext>
            </a:extLst>
          </p:cNvPr>
          <p:cNvSpPr>
            <a:spLocks noGrp="1"/>
          </p:cNvSpPr>
          <p:nvPr>
            <p:ph type="sldNum" sz="quarter" idx="13"/>
          </p:nvPr>
        </p:nvSpPr>
        <p:spPr/>
        <p:txBody>
          <a:bodyPr/>
          <a:lstStyle/>
          <a:p>
            <a:fld id="{A5163908-529D-4A49-892F-D37C4044DFD8}" type="slidenum">
              <a:rPr lang="en-IN" smtClean="0"/>
              <a:pPr/>
              <a:t>2</a:t>
            </a:fld>
            <a:endParaRPr lang="en-IN"/>
          </a:p>
        </p:txBody>
      </p:sp>
      <p:sp>
        <p:nvSpPr>
          <p:cNvPr id="5" name="Text Placeholder 4">
            <a:extLst>
              <a:ext uri="{FF2B5EF4-FFF2-40B4-BE49-F238E27FC236}">
                <a16:creationId xmlns:a16="http://schemas.microsoft.com/office/drawing/2014/main" id="{1BCFFA19-3D8A-5741-9E03-4D2CD189202D}"/>
              </a:ext>
            </a:extLst>
          </p:cNvPr>
          <p:cNvSpPr>
            <a:spLocks noGrp="1"/>
          </p:cNvSpPr>
          <p:nvPr>
            <p:ph type="body" sz="quarter" idx="14"/>
          </p:nvPr>
        </p:nvSpPr>
        <p:spPr>
          <a:xfrm>
            <a:off x="525043" y="1548547"/>
            <a:ext cx="8161757" cy="2486243"/>
          </a:xfrm>
        </p:spPr>
        <p:txBody>
          <a:bodyPr/>
          <a:lstStyle/>
          <a:p>
            <a:pPr marL="0" indent="0">
              <a:buNone/>
            </a:pPr>
            <a:r>
              <a:rPr lang="en-US"/>
              <a:t>Welcome to the </a:t>
            </a:r>
            <a:r>
              <a:rPr lang="en-US" i="1"/>
              <a:t>Electrophysiology study</a:t>
            </a:r>
            <a:r>
              <a:rPr lang="en-US"/>
              <a:t> eLearning module.</a:t>
            </a:r>
          </a:p>
          <a:p>
            <a:endParaRPr lang="en-US"/>
          </a:p>
          <a:p>
            <a:pPr marL="0" indent="0">
              <a:buNone/>
            </a:pPr>
            <a:r>
              <a:rPr lang="en-US"/>
              <a:t>This module is designed for medical device professionals to have a fundamental understanding of what an electrophysiology study (EPS) is and how these studies are conducted in the electrophysiology lab. </a:t>
            </a:r>
          </a:p>
          <a:p>
            <a:endParaRPr lang="en-US"/>
          </a:p>
          <a:p>
            <a:endParaRPr lang="en-US"/>
          </a:p>
          <a:p>
            <a:endParaRPr lang="en-US"/>
          </a:p>
        </p:txBody>
      </p:sp>
      <p:sp>
        <p:nvSpPr>
          <p:cNvPr id="6" name="Title 5">
            <a:extLst>
              <a:ext uri="{FF2B5EF4-FFF2-40B4-BE49-F238E27FC236}">
                <a16:creationId xmlns:a16="http://schemas.microsoft.com/office/drawing/2014/main" id="{D8179AFC-246D-C34D-96D8-C1FA252468EC}"/>
              </a:ext>
            </a:extLst>
          </p:cNvPr>
          <p:cNvSpPr>
            <a:spLocks noGrp="1"/>
          </p:cNvSpPr>
          <p:nvPr>
            <p:ph type="title"/>
          </p:nvPr>
        </p:nvSpPr>
        <p:spPr/>
        <p:txBody>
          <a:bodyPr/>
          <a:lstStyle/>
          <a:p>
            <a:r>
              <a:rPr lang="en-US"/>
              <a:t>Introduction</a:t>
            </a:r>
          </a:p>
        </p:txBody>
      </p:sp>
      <p:pic>
        <p:nvPicPr>
          <p:cNvPr id="7" name="Picture 6">
            <a:extLst>
              <a:ext uri="{FF2B5EF4-FFF2-40B4-BE49-F238E27FC236}">
                <a16:creationId xmlns:a16="http://schemas.microsoft.com/office/drawing/2014/main" id="{92F90897-9784-415D-BE2F-33ECF3795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616" y="3935816"/>
            <a:ext cx="1219365" cy="1242928"/>
          </a:xfrm>
          <a:prstGeom prst="rect">
            <a:avLst/>
          </a:prstGeom>
        </p:spPr>
      </p:pic>
      <p:sp>
        <p:nvSpPr>
          <p:cNvPr id="8" name="Rectangle 7">
            <a:extLst>
              <a:ext uri="{FF2B5EF4-FFF2-40B4-BE49-F238E27FC236}">
                <a16:creationId xmlns:a16="http://schemas.microsoft.com/office/drawing/2014/main" id="{D7F7CFE7-B103-4C6F-AB79-A1C963001A23}"/>
              </a:ext>
            </a:extLst>
          </p:cNvPr>
          <p:cNvSpPr/>
          <p:nvPr/>
        </p:nvSpPr>
        <p:spPr>
          <a:xfrm>
            <a:off x="6863494" y="5341347"/>
            <a:ext cx="1547924" cy="338554"/>
          </a:xfrm>
          <a:prstGeom prst="rect">
            <a:avLst/>
          </a:prstGeom>
        </p:spPr>
        <p:txBody>
          <a:bodyPr wrap="none">
            <a:spAutoFit/>
          </a:bodyPr>
          <a:lstStyle/>
          <a:p>
            <a:r>
              <a:rPr lang="en-US" sz="1600"/>
              <a:t>Course duration</a:t>
            </a:r>
          </a:p>
        </p:txBody>
      </p:sp>
    </p:spTree>
    <p:custDataLst>
      <p:tags r:id="rId1"/>
    </p:custDataLst>
    <p:extLst>
      <p:ext uri="{BB962C8B-B14F-4D97-AF65-F5344CB8AC3E}">
        <p14:creationId xmlns:p14="http://schemas.microsoft.com/office/powerpoint/2010/main" val="288701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66E60-E25C-44D4-A48F-5CA251382C07}"/>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453A0E1C-8BF0-40D8-A1EC-2D04BF95AC9A}"/>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24241666-2AE7-474C-A569-BB971BF959B4}"/>
              </a:ext>
            </a:extLst>
          </p:cNvPr>
          <p:cNvSpPr>
            <a:spLocks noGrp="1"/>
          </p:cNvSpPr>
          <p:nvPr>
            <p:ph type="sldNum" sz="quarter" idx="13"/>
          </p:nvPr>
        </p:nvSpPr>
        <p:spPr/>
        <p:txBody>
          <a:bodyPr/>
          <a:lstStyle/>
          <a:p>
            <a:fld id="{A5163908-529D-4A49-892F-D37C4044DFD8}" type="slidenum">
              <a:rPr lang="en-IN" smtClean="0"/>
              <a:pPr/>
              <a:t>20</a:t>
            </a:fld>
            <a:endParaRPr lang="en-IN"/>
          </a:p>
        </p:txBody>
      </p:sp>
      <p:sp>
        <p:nvSpPr>
          <p:cNvPr id="5" name="Text Placeholder 4">
            <a:extLst>
              <a:ext uri="{FF2B5EF4-FFF2-40B4-BE49-F238E27FC236}">
                <a16:creationId xmlns:a16="http://schemas.microsoft.com/office/drawing/2014/main" id="{989541EE-92C8-481C-B29C-E2E195D0E79F}"/>
              </a:ext>
            </a:extLst>
          </p:cNvPr>
          <p:cNvSpPr>
            <a:spLocks noGrp="1"/>
          </p:cNvSpPr>
          <p:nvPr>
            <p:ph type="body" sz="quarter" idx="14"/>
          </p:nvPr>
        </p:nvSpPr>
        <p:spPr>
          <a:xfrm>
            <a:off x="511200" y="1373191"/>
            <a:ext cx="8064896" cy="2662172"/>
          </a:xfrm>
        </p:spPr>
        <p:txBody>
          <a:bodyPr vert="horz" lIns="0" tIns="0" rIns="0" bIns="0" spcCol="432000" rtlCol="0" anchor="t">
            <a:noAutofit/>
          </a:bodyPr>
          <a:lstStyle/>
          <a:p>
            <a:pPr marL="0" indent="0">
              <a:buNone/>
            </a:pPr>
            <a:r>
              <a:rPr lang="en-US" dirty="0"/>
              <a:t>There is specific equipment located in the EP lab that is required to conduct an EP study and intervention. </a:t>
            </a:r>
            <a:endParaRPr lang="en-US" dirty="0">
              <a:cs typeface="Calibri"/>
            </a:endParaRPr>
          </a:p>
          <a:p>
            <a:pPr marL="219075" indent="-219075">
              <a:buFont typeface="Arial" panose="020F0502020204030204" pitchFamily="34" charset="0"/>
              <a:buChar char="•"/>
            </a:pPr>
            <a:r>
              <a:rPr lang="en-US" dirty="0"/>
              <a:t>Fluoroscopy system:  X-ray system</a:t>
            </a:r>
            <a:endParaRPr lang="en-US" dirty="0">
              <a:cs typeface="Calibri"/>
            </a:endParaRPr>
          </a:p>
          <a:p>
            <a:pPr marL="219075" indent="-219075">
              <a:buFont typeface="Arial" panose="020F0502020204030204" pitchFamily="34" charset="0"/>
              <a:buChar char="•"/>
            </a:pPr>
            <a:r>
              <a:rPr lang="en-US" dirty="0"/>
              <a:t>EP recording system: sophisticated workstation that displays, records, monitors and measures EP data. The recording system consists of:</a:t>
            </a:r>
            <a:endParaRPr lang="en-US" dirty="0">
              <a:cs typeface="Calibri"/>
            </a:endParaRPr>
          </a:p>
          <a:p>
            <a:pPr marL="429260" lvl="1"/>
            <a:r>
              <a:rPr lang="en-US" sz="1800" dirty="0"/>
              <a:t>Junction box used to connect 12 lead ECG and EP catheters to the system</a:t>
            </a:r>
            <a:endParaRPr lang="en-US" sz="1800" dirty="0">
              <a:cs typeface="Calibri"/>
            </a:endParaRPr>
          </a:p>
          <a:p>
            <a:pPr marL="429260" lvl="1"/>
            <a:r>
              <a:rPr lang="en-US" sz="1800" dirty="0"/>
              <a:t>Amplifier used to amplify input signals</a:t>
            </a:r>
            <a:endParaRPr lang="en-US" sz="1800" dirty="0">
              <a:cs typeface="Calibri"/>
            </a:endParaRPr>
          </a:p>
          <a:p>
            <a:pPr marL="429260" lvl="1"/>
            <a:r>
              <a:rPr lang="en-US" sz="1800" dirty="0"/>
              <a:t>Stimulator used for pacing</a:t>
            </a:r>
            <a:endParaRPr lang="en-US" dirty="0"/>
          </a:p>
          <a:p>
            <a:pPr marL="219075" indent="-219075"/>
            <a:r>
              <a:rPr lang="en-US" dirty="0"/>
              <a:t>3D mapping system: used to create a 3D geometry of the heart and to apply therapy, for example, radiofrequency ablation at the area of interest</a:t>
            </a:r>
            <a:endParaRPr lang="en-US" dirty="0">
              <a:cs typeface="Calibri"/>
            </a:endParaRPr>
          </a:p>
          <a:p>
            <a:pPr marL="219075" indent="-219075"/>
            <a:endParaRPr lang="en-US" dirty="0">
              <a:cs typeface="Calibri"/>
            </a:endParaRPr>
          </a:p>
        </p:txBody>
      </p:sp>
      <p:sp>
        <p:nvSpPr>
          <p:cNvPr id="6" name="Title 5">
            <a:extLst>
              <a:ext uri="{FF2B5EF4-FFF2-40B4-BE49-F238E27FC236}">
                <a16:creationId xmlns:a16="http://schemas.microsoft.com/office/drawing/2014/main" id="{113A9EB7-C659-4E58-8D07-9F90AFE5A7B8}"/>
              </a:ext>
            </a:extLst>
          </p:cNvPr>
          <p:cNvSpPr>
            <a:spLocks noGrp="1"/>
          </p:cNvSpPr>
          <p:nvPr>
            <p:ph type="title"/>
          </p:nvPr>
        </p:nvSpPr>
        <p:spPr/>
        <p:txBody>
          <a:bodyPr/>
          <a:lstStyle/>
          <a:p>
            <a:r>
              <a:rPr lang="en-US"/>
              <a:t>EP equipment</a:t>
            </a:r>
          </a:p>
        </p:txBody>
      </p:sp>
      <p:sp>
        <p:nvSpPr>
          <p:cNvPr id="9" name="TextBox 8">
            <a:extLst>
              <a:ext uri="{FF2B5EF4-FFF2-40B4-BE49-F238E27FC236}">
                <a16:creationId xmlns:a16="http://schemas.microsoft.com/office/drawing/2014/main" id="{7242C860-5F35-4BE9-A161-580495663850}"/>
              </a:ext>
            </a:extLst>
          </p:cNvPr>
          <p:cNvSpPr txBox="1"/>
          <p:nvPr/>
        </p:nvSpPr>
        <p:spPr>
          <a:xfrm>
            <a:off x="511200" y="6161780"/>
            <a:ext cx="8064450" cy="246221"/>
          </a:xfrm>
          <a:prstGeom prst="rect">
            <a:avLst/>
          </a:prstGeom>
          <a:noFill/>
        </p:spPr>
        <p:txBody>
          <a:bodyPr wrap="square" rtlCol="0">
            <a:spAutoFit/>
          </a:bodyPr>
          <a:lstStyle/>
          <a:p>
            <a:pPr lvl="0">
              <a:defRPr/>
            </a:pPr>
            <a:r>
              <a:rPr lang="en-US" sz="1000" dirty="0"/>
              <a:t>Reference:  https://www.slideshare.net/benjijacob/amplifiers-filters-and-digital-recording-systems</a:t>
            </a:r>
          </a:p>
        </p:txBody>
      </p:sp>
    </p:spTree>
    <p:extLst>
      <p:ext uri="{BB962C8B-B14F-4D97-AF65-F5344CB8AC3E}">
        <p14:creationId xmlns:p14="http://schemas.microsoft.com/office/powerpoint/2010/main" val="127707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70ECA-C1EE-4407-BEC0-7D96658B1F79}"/>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CACDB51C-AA1B-4C96-86BB-37ACD7BDFCCF}"/>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5A95ED3B-EF84-48B6-BBF5-97A49B1A1512}"/>
              </a:ext>
            </a:extLst>
          </p:cNvPr>
          <p:cNvSpPr>
            <a:spLocks noGrp="1"/>
          </p:cNvSpPr>
          <p:nvPr>
            <p:ph type="sldNum" sz="quarter" idx="13"/>
          </p:nvPr>
        </p:nvSpPr>
        <p:spPr/>
        <p:txBody>
          <a:bodyPr/>
          <a:lstStyle/>
          <a:p>
            <a:fld id="{A5163908-529D-4A49-892F-D37C4044DFD8}" type="slidenum">
              <a:rPr lang="en-IN" smtClean="0"/>
              <a:pPr/>
              <a:t>21</a:t>
            </a:fld>
            <a:endParaRPr lang="en-IN"/>
          </a:p>
        </p:txBody>
      </p:sp>
      <p:sp>
        <p:nvSpPr>
          <p:cNvPr id="5" name="Text Placeholder 4">
            <a:extLst>
              <a:ext uri="{FF2B5EF4-FFF2-40B4-BE49-F238E27FC236}">
                <a16:creationId xmlns:a16="http://schemas.microsoft.com/office/drawing/2014/main" id="{8034E4FC-7372-4DA5-A8C0-DC87DC1FB544}"/>
              </a:ext>
            </a:extLst>
          </p:cNvPr>
          <p:cNvSpPr>
            <a:spLocks noGrp="1"/>
          </p:cNvSpPr>
          <p:nvPr>
            <p:ph type="body" sz="quarter" idx="14"/>
          </p:nvPr>
        </p:nvSpPr>
        <p:spPr/>
        <p:txBody>
          <a:bodyPr vert="horz" lIns="0" tIns="0" rIns="0" bIns="0" spcCol="432000" rtlCol="0" anchor="t">
            <a:noAutofit/>
          </a:bodyPr>
          <a:lstStyle/>
          <a:p>
            <a:pPr marL="219075" indent="-219075"/>
            <a:r>
              <a:rPr lang="en-US" dirty="0"/>
              <a:t>Electrophysiologists use EP studies to:</a:t>
            </a:r>
          </a:p>
          <a:p>
            <a:pPr marL="429260" lvl="1"/>
            <a:r>
              <a:rPr lang="en-US" sz="1800" dirty="0"/>
              <a:t>Measure baseline conduction of the heart</a:t>
            </a:r>
            <a:endParaRPr lang="en-US" sz="1800" dirty="0">
              <a:cs typeface="Calibri"/>
            </a:endParaRPr>
          </a:p>
          <a:p>
            <a:pPr marL="429260" lvl="1"/>
            <a:r>
              <a:rPr lang="en-US" sz="1800" dirty="0"/>
              <a:t>Induce arrhythmias with the use of pacing and medications to reveal either slow or fast dysrhythmias that a patient may have</a:t>
            </a:r>
            <a:endParaRPr lang="en-US" sz="1800" dirty="0">
              <a:cs typeface="Calibri"/>
            </a:endParaRPr>
          </a:p>
          <a:p>
            <a:pPr marL="429260" lvl="1"/>
            <a:r>
              <a:rPr lang="en-US" sz="1800" dirty="0"/>
              <a:t>The location in which the arrhythmia is originating </a:t>
            </a:r>
            <a:endParaRPr lang="en-US" sz="1800" dirty="0">
              <a:cs typeface="Calibri"/>
            </a:endParaRPr>
          </a:p>
          <a:p>
            <a:pPr marL="429260" lvl="1"/>
            <a:r>
              <a:rPr lang="en-US" sz="1800" dirty="0"/>
              <a:t>Diagnosis and treat a problem by destroying the place inside the heart that is causing the abnormal electrical signal. This procedure is called catheter ablation.</a:t>
            </a:r>
            <a:endParaRPr lang="en-US" sz="1800" dirty="0">
              <a:cs typeface="Calibri"/>
            </a:endParaRPr>
          </a:p>
          <a:p>
            <a:pPr marL="429260" lvl="1"/>
            <a:r>
              <a:rPr lang="en-US" sz="1800"/>
              <a:t>Asses if a pacemaker or implantable cardioverter defibrillator (ICD) implant is necessary</a:t>
            </a:r>
            <a:endParaRPr lang="en-US" sz="1800">
              <a:cs typeface="Calibri"/>
            </a:endParaRPr>
          </a:p>
          <a:p>
            <a:pPr marL="0" indent="0">
              <a:buNone/>
            </a:pPr>
            <a:endParaRPr lang="en-US"/>
          </a:p>
        </p:txBody>
      </p:sp>
      <p:sp>
        <p:nvSpPr>
          <p:cNvPr id="6" name="Title 5">
            <a:extLst>
              <a:ext uri="{FF2B5EF4-FFF2-40B4-BE49-F238E27FC236}">
                <a16:creationId xmlns:a16="http://schemas.microsoft.com/office/drawing/2014/main" id="{3CF192E1-14BD-4E23-9E10-C422A121147F}"/>
              </a:ext>
            </a:extLst>
          </p:cNvPr>
          <p:cNvSpPr>
            <a:spLocks noGrp="1"/>
          </p:cNvSpPr>
          <p:nvPr>
            <p:ph type="title"/>
          </p:nvPr>
        </p:nvSpPr>
        <p:spPr/>
        <p:txBody>
          <a:bodyPr/>
          <a:lstStyle/>
          <a:p>
            <a:r>
              <a:rPr lang="en-US"/>
              <a:t>Purpose of EP study</a:t>
            </a:r>
          </a:p>
        </p:txBody>
      </p:sp>
      <p:sp>
        <p:nvSpPr>
          <p:cNvPr id="7" name="TextBox 6">
            <a:extLst>
              <a:ext uri="{FF2B5EF4-FFF2-40B4-BE49-F238E27FC236}">
                <a16:creationId xmlns:a16="http://schemas.microsoft.com/office/drawing/2014/main" id="{7FF93CF0-6F28-4D78-A7DA-6C80A53CC231}"/>
              </a:ext>
            </a:extLst>
          </p:cNvPr>
          <p:cNvSpPr txBox="1"/>
          <p:nvPr/>
        </p:nvSpPr>
        <p:spPr>
          <a:xfrm>
            <a:off x="511200" y="6161780"/>
            <a:ext cx="8064450" cy="246221"/>
          </a:xfrm>
          <a:prstGeom prst="rect">
            <a:avLst/>
          </a:prstGeom>
          <a:noFill/>
        </p:spPr>
        <p:txBody>
          <a:bodyPr wrap="square" rtlCol="0">
            <a:spAutoFit/>
          </a:bodyPr>
          <a:lstStyle/>
          <a:p>
            <a:r>
              <a:rPr lang="en-US" sz="1000" dirty="0"/>
              <a:t>Reference:  https://www.heart.org/en/health-topics/arrhythmia/symptoms-diagnosis--monitoring-of-arrhythmia/electrophysiology-studies-eps</a:t>
            </a:r>
          </a:p>
        </p:txBody>
      </p:sp>
    </p:spTree>
    <p:extLst>
      <p:ext uri="{BB962C8B-B14F-4D97-AF65-F5344CB8AC3E}">
        <p14:creationId xmlns:p14="http://schemas.microsoft.com/office/powerpoint/2010/main" val="246752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16A7D-1100-4726-BDD0-02FFEBEED153}"/>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5FBA0E92-01F5-4D4A-9C00-1F383DD0FC98}"/>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0C1051A9-6F8A-4010-A4A6-E05DFC90FD7F}"/>
              </a:ext>
            </a:extLst>
          </p:cNvPr>
          <p:cNvSpPr>
            <a:spLocks noGrp="1"/>
          </p:cNvSpPr>
          <p:nvPr>
            <p:ph type="sldNum" sz="quarter" idx="13"/>
          </p:nvPr>
        </p:nvSpPr>
        <p:spPr/>
        <p:txBody>
          <a:bodyPr/>
          <a:lstStyle/>
          <a:p>
            <a:fld id="{A5163908-529D-4A49-892F-D37C4044DFD8}" type="slidenum">
              <a:rPr lang="en-IN" smtClean="0"/>
              <a:pPr/>
              <a:t>22</a:t>
            </a:fld>
            <a:endParaRPr lang="en-IN"/>
          </a:p>
        </p:txBody>
      </p:sp>
      <p:sp>
        <p:nvSpPr>
          <p:cNvPr id="5" name="Text Placeholder 4">
            <a:extLst>
              <a:ext uri="{FF2B5EF4-FFF2-40B4-BE49-F238E27FC236}">
                <a16:creationId xmlns:a16="http://schemas.microsoft.com/office/drawing/2014/main" id="{78519B9A-C57D-4926-AF7C-A1540CE9C66A}"/>
              </a:ext>
            </a:extLst>
          </p:cNvPr>
          <p:cNvSpPr>
            <a:spLocks noGrp="1"/>
          </p:cNvSpPr>
          <p:nvPr>
            <p:ph type="body" sz="quarter" idx="14"/>
          </p:nvPr>
        </p:nvSpPr>
        <p:spPr/>
        <p:txBody>
          <a:bodyPr/>
          <a:lstStyle/>
          <a:p>
            <a:pPr marL="0" indent="0">
              <a:buNone/>
            </a:pPr>
            <a:r>
              <a:rPr lang="en-US"/>
              <a:t>Let’s check your knowledge on what we covered in this module. </a:t>
            </a:r>
          </a:p>
          <a:p>
            <a:pPr marL="0" indent="0">
              <a:buNone/>
            </a:pPr>
            <a:endParaRPr lang="en-US"/>
          </a:p>
        </p:txBody>
      </p:sp>
      <p:sp>
        <p:nvSpPr>
          <p:cNvPr id="6" name="Title 5">
            <a:extLst>
              <a:ext uri="{FF2B5EF4-FFF2-40B4-BE49-F238E27FC236}">
                <a16:creationId xmlns:a16="http://schemas.microsoft.com/office/drawing/2014/main" id="{A8DA5BD5-3DF6-449B-99D2-7E2B0DA427DE}"/>
              </a:ext>
            </a:extLst>
          </p:cNvPr>
          <p:cNvSpPr>
            <a:spLocks noGrp="1"/>
          </p:cNvSpPr>
          <p:nvPr>
            <p:ph type="title"/>
          </p:nvPr>
        </p:nvSpPr>
        <p:spPr/>
        <p:txBody>
          <a:bodyPr/>
          <a:lstStyle/>
          <a:p>
            <a:r>
              <a:rPr lang="en-US"/>
              <a:t>Knowledge check</a:t>
            </a:r>
          </a:p>
        </p:txBody>
      </p:sp>
      <p:pic>
        <p:nvPicPr>
          <p:cNvPr id="7" name="Picture 6">
            <a:extLst>
              <a:ext uri="{FF2B5EF4-FFF2-40B4-BE49-F238E27FC236}">
                <a16:creationId xmlns:a16="http://schemas.microsoft.com/office/drawing/2014/main" id="{07C6C83F-4190-4C8D-876D-A3C8F03C4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464" y="2595314"/>
            <a:ext cx="3485072" cy="2714686"/>
          </a:xfrm>
          <a:prstGeom prst="rect">
            <a:avLst/>
          </a:prstGeom>
        </p:spPr>
      </p:pic>
    </p:spTree>
    <p:custDataLst>
      <p:tags r:id="rId1"/>
    </p:custDataLst>
    <p:extLst>
      <p:ext uri="{BB962C8B-B14F-4D97-AF65-F5344CB8AC3E}">
        <p14:creationId xmlns:p14="http://schemas.microsoft.com/office/powerpoint/2010/main" val="1350638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23</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An electrophysiology study a minimally invasive test that helps electrophysiologists understand the nature of abnormal heart rhythms (arrhythmias).  EP study tests the electrical conduction or activity of the heart to find where an arrhythmia originates.</a:t>
            </a:r>
          </a:p>
          <a:p>
            <a:pPr marL="0" indent="0">
              <a:buNone/>
            </a:pPr>
            <a:endParaRPr lang="en-US"/>
          </a:p>
          <a:p>
            <a:pPr marL="342900" indent="-342900">
              <a:buFont typeface="+mj-lt"/>
              <a:buAutoNum type="alphaUcPeriod"/>
            </a:pPr>
            <a:r>
              <a:rPr lang="en-US">
                <a:solidFill>
                  <a:srgbClr val="000000"/>
                </a:solidFill>
              </a:rPr>
              <a:t>True</a:t>
            </a:r>
            <a:endParaRPr lang="en-US">
              <a:solidFill>
                <a:srgbClr val="000000"/>
              </a:solidFill>
              <a:cs typeface="Calibri"/>
            </a:endParaRPr>
          </a:p>
          <a:p>
            <a:pPr marL="342900" indent="-342900">
              <a:buFont typeface="+mj-lt"/>
              <a:buAutoNum type="alphaUcPeriod"/>
            </a:pPr>
            <a:r>
              <a:rPr lang="en-US"/>
              <a:t>False</a:t>
            </a: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1 of 5</a:t>
            </a:r>
          </a:p>
        </p:txBody>
      </p:sp>
      <p:sp>
        <p:nvSpPr>
          <p:cNvPr id="7" name="Rectangle 6">
            <a:extLst>
              <a:ext uri="{FF2B5EF4-FFF2-40B4-BE49-F238E27FC236}">
                <a16:creationId xmlns:a16="http://schemas.microsoft.com/office/drawing/2014/main" id="{D45BCE6D-465E-4A24-9CBA-4BABD4D9FAB2}"/>
              </a:ext>
            </a:extLst>
          </p:cNvPr>
          <p:cNvSpPr/>
          <p:nvPr/>
        </p:nvSpPr>
        <p:spPr>
          <a:xfrm>
            <a:off x="465876" y="4766063"/>
            <a:ext cx="4106124" cy="369332"/>
          </a:xfrm>
          <a:prstGeom prst="rect">
            <a:avLst/>
          </a:prstGeom>
        </p:spPr>
        <p:txBody>
          <a:bodyPr wrap="none">
            <a:spAutoFit/>
          </a:bodyPr>
          <a:lstStyle/>
          <a:p>
            <a:r>
              <a:rPr lang="en-US" sz="1800" i="1"/>
              <a:t>Go to the next slide to check your answer. </a:t>
            </a:r>
          </a:p>
        </p:txBody>
      </p:sp>
    </p:spTree>
    <p:custDataLst>
      <p:tags r:id="rId1"/>
    </p:custDataLst>
    <p:extLst>
      <p:ext uri="{BB962C8B-B14F-4D97-AF65-F5344CB8AC3E}">
        <p14:creationId xmlns:p14="http://schemas.microsoft.com/office/powerpoint/2010/main" val="375860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24</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An electrophysiology study a minimally invasive test that help electrophysiologists understand the nature of abnormal heart rhythms (arrhythmias).  EP study tests the electrical conduction or activity of the heart to find where an arrhythmia originates.</a:t>
            </a:r>
          </a:p>
          <a:p>
            <a:pPr marL="0" indent="0">
              <a:buNone/>
            </a:pPr>
            <a:endParaRPr lang="en-US"/>
          </a:p>
          <a:p>
            <a:pPr marL="342900" indent="-342900">
              <a:buFont typeface="+mj-lt"/>
              <a:buAutoNum type="alphaUcPeriod"/>
            </a:pPr>
            <a:r>
              <a:rPr lang="en-US" b="1"/>
              <a:t>True</a:t>
            </a:r>
            <a:endParaRPr lang="en-US" b="1">
              <a:cs typeface="Calibri"/>
            </a:endParaRPr>
          </a:p>
          <a:p>
            <a:pPr marL="342900" indent="-342900">
              <a:buFont typeface="+mj-lt"/>
              <a:buAutoNum type="alphaUcPeriod"/>
            </a:pPr>
            <a:r>
              <a:rPr lang="en-US"/>
              <a:t>False</a:t>
            </a: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1 of 5</a:t>
            </a:r>
          </a:p>
        </p:txBody>
      </p:sp>
      <p:sp>
        <p:nvSpPr>
          <p:cNvPr id="8" name="Rectangle 7">
            <a:extLst>
              <a:ext uri="{FF2B5EF4-FFF2-40B4-BE49-F238E27FC236}">
                <a16:creationId xmlns:a16="http://schemas.microsoft.com/office/drawing/2014/main" id="{280F11DB-0D34-4ABD-BCF1-BE5378465611}"/>
              </a:ext>
            </a:extLst>
          </p:cNvPr>
          <p:cNvSpPr/>
          <p:nvPr/>
        </p:nvSpPr>
        <p:spPr>
          <a:xfrm>
            <a:off x="6040120" y="187660"/>
            <a:ext cx="1554480" cy="2623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Answer</a:t>
            </a:r>
          </a:p>
        </p:txBody>
      </p:sp>
    </p:spTree>
    <p:custDataLst>
      <p:tags r:id="rId1"/>
    </p:custDataLst>
    <p:extLst>
      <p:ext uri="{BB962C8B-B14F-4D97-AF65-F5344CB8AC3E}">
        <p14:creationId xmlns:p14="http://schemas.microsoft.com/office/powerpoint/2010/main" val="407952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25</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Which of the following is a reason to perform an EP study? (Select all that apply.)</a:t>
            </a:r>
          </a:p>
          <a:p>
            <a:pPr marL="0" indent="0">
              <a:buNone/>
            </a:pPr>
            <a:endParaRPr lang="en-US"/>
          </a:p>
          <a:p>
            <a:pPr marL="246380" lvl="1" indent="0">
              <a:buNone/>
            </a:pPr>
            <a:r>
              <a:rPr lang="en-US" sz="1800"/>
              <a:t>A) To see if medicine can regulate the heart</a:t>
            </a:r>
            <a:endParaRPr lang="en-US" sz="1800">
              <a:cs typeface="Calibri"/>
            </a:endParaRPr>
          </a:p>
          <a:p>
            <a:pPr marL="246380" lvl="1" indent="0">
              <a:buNone/>
            </a:pPr>
            <a:r>
              <a:rPr lang="en-US" sz="1800"/>
              <a:t>B) To evaluate if a pacemaker implant is necessary</a:t>
            </a:r>
            <a:endParaRPr lang="en-US" sz="1800">
              <a:cs typeface="Calibri"/>
            </a:endParaRPr>
          </a:p>
          <a:p>
            <a:pPr marL="246380" lvl="1" indent="0">
              <a:buNone/>
            </a:pPr>
            <a:r>
              <a:rPr lang="en-US" sz="1800"/>
              <a:t>C) To see if implantable cardioverter defibrillator (ICD) is in the heart</a:t>
            </a:r>
            <a:endParaRPr lang="en-US" sz="1800">
              <a:cs typeface="Calibri"/>
            </a:endParaRPr>
          </a:p>
          <a:p>
            <a:pPr marL="246380" lvl="1" indent="0">
              <a:buNone/>
            </a:pPr>
            <a:r>
              <a:rPr lang="en-US" sz="1800"/>
              <a:t>D) To assess if cardiac ablation is required</a:t>
            </a:r>
            <a:endParaRPr lang="en-US" sz="1800">
              <a:cs typeface="Calibri"/>
            </a:endParaRPr>
          </a:p>
          <a:p>
            <a:pPr marL="246380" lvl="1" indent="0">
              <a:buNone/>
            </a:pPr>
            <a:r>
              <a:rPr lang="en-US" sz="1800"/>
              <a:t>E) To determine if surgery is necessary to return the heart to a normal rhythm</a:t>
            </a:r>
            <a:endParaRPr lang="en-US" sz="1800">
              <a:cs typeface="Calibri"/>
            </a:endParaRP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2 of 5</a:t>
            </a:r>
          </a:p>
        </p:txBody>
      </p:sp>
      <p:sp>
        <p:nvSpPr>
          <p:cNvPr id="7" name="Rectangle 6">
            <a:extLst>
              <a:ext uri="{FF2B5EF4-FFF2-40B4-BE49-F238E27FC236}">
                <a16:creationId xmlns:a16="http://schemas.microsoft.com/office/drawing/2014/main" id="{D45BCE6D-465E-4A24-9CBA-4BABD4D9FAB2}"/>
              </a:ext>
            </a:extLst>
          </p:cNvPr>
          <p:cNvSpPr/>
          <p:nvPr/>
        </p:nvSpPr>
        <p:spPr>
          <a:xfrm>
            <a:off x="465876" y="4766063"/>
            <a:ext cx="4106124" cy="369332"/>
          </a:xfrm>
          <a:prstGeom prst="rect">
            <a:avLst/>
          </a:prstGeom>
        </p:spPr>
        <p:txBody>
          <a:bodyPr wrap="none">
            <a:spAutoFit/>
          </a:bodyPr>
          <a:lstStyle/>
          <a:p>
            <a:r>
              <a:rPr lang="en-US" sz="1800" i="1"/>
              <a:t>Go to the next slide to check your answer. </a:t>
            </a:r>
          </a:p>
        </p:txBody>
      </p:sp>
    </p:spTree>
    <p:custDataLst>
      <p:tags r:id="rId1"/>
    </p:custDataLst>
    <p:extLst>
      <p:ext uri="{BB962C8B-B14F-4D97-AF65-F5344CB8AC3E}">
        <p14:creationId xmlns:p14="http://schemas.microsoft.com/office/powerpoint/2010/main" val="104130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26</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ea typeface="+mn-lt"/>
                <a:cs typeface="+mn-lt"/>
              </a:rPr>
              <a:t>Which of the following is a reason to perform an EP study? (Select all that apply.)</a:t>
            </a:r>
          </a:p>
          <a:p>
            <a:pPr marL="0" indent="0">
              <a:buNone/>
            </a:pPr>
            <a:endParaRPr lang="en-US">
              <a:ea typeface="+mn-lt"/>
              <a:cs typeface="+mn-lt"/>
            </a:endParaRPr>
          </a:p>
          <a:p>
            <a:pPr marL="246380" lvl="1" indent="0">
              <a:buNone/>
            </a:pPr>
            <a:r>
              <a:rPr lang="en-US" sz="1800" b="1">
                <a:ea typeface="+mn-lt"/>
                <a:cs typeface="+mn-lt"/>
              </a:rPr>
              <a:t>A) To see if medicine can regulate the heart</a:t>
            </a:r>
          </a:p>
          <a:p>
            <a:pPr marL="246380" lvl="1" indent="0">
              <a:buNone/>
            </a:pPr>
            <a:r>
              <a:rPr lang="en-US" sz="1800" b="1">
                <a:ea typeface="+mn-lt"/>
                <a:cs typeface="+mn-lt"/>
              </a:rPr>
              <a:t>B) To evaluate if a pacemaker implant is necessary</a:t>
            </a:r>
          </a:p>
          <a:p>
            <a:pPr marL="246380" lvl="1" indent="0">
              <a:buNone/>
            </a:pPr>
            <a:r>
              <a:rPr lang="en-US" sz="1800">
                <a:ea typeface="+mn-lt"/>
                <a:cs typeface="+mn-lt"/>
              </a:rPr>
              <a:t>C) To see if implantable cardioverter defibrillator (ICD) is in the heart</a:t>
            </a:r>
          </a:p>
          <a:p>
            <a:pPr marL="246380" lvl="1" indent="0">
              <a:buNone/>
            </a:pPr>
            <a:r>
              <a:rPr lang="en-US" sz="1800" b="1">
                <a:ea typeface="+mn-lt"/>
                <a:cs typeface="+mn-lt"/>
              </a:rPr>
              <a:t>D) To assess if cardiac ablation is required</a:t>
            </a:r>
          </a:p>
          <a:p>
            <a:pPr marL="246380" lvl="1" indent="0">
              <a:buNone/>
            </a:pPr>
            <a:r>
              <a:rPr lang="en-US" sz="1800" b="1">
                <a:ea typeface="+mn-lt"/>
                <a:cs typeface="+mn-lt"/>
              </a:rPr>
              <a:t>E) To determine if surgery is necessary to return the heart to a normal rhythm</a:t>
            </a: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2 of 5</a:t>
            </a:r>
          </a:p>
        </p:txBody>
      </p:sp>
      <p:sp>
        <p:nvSpPr>
          <p:cNvPr id="8" name="Rectangle 7">
            <a:extLst>
              <a:ext uri="{FF2B5EF4-FFF2-40B4-BE49-F238E27FC236}">
                <a16:creationId xmlns:a16="http://schemas.microsoft.com/office/drawing/2014/main" id="{280F11DB-0D34-4ABD-BCF1-BE5378465611}"/>
              </a:ext>
            </a:extLst>
          </p:cNvPr>
          <p:cNvSpPr/>
          <p:nvPr/>
        </p:nvSpPr>
        <p:spPr>
          <a:xfrm>
            <a:off x="6040120" y="187660"/>
            <a:ext cx="1554480" cy="2623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Answer</a:t>
            </a:r>
          </a:p>
        </p:txBody>
      </p:sp>
    </p:spTree>
    <p:custDataLst>
      <p:tags r:id="rId1"/>
    </p:custDataLst>
    <p:extLst>
      <p:ext uri="{BB962C8B-B14F-4D97-AF65-F5344CB8AC3E}">
        <p14:creationId xmlns:p14="http://schemas.microsoft.com/office/powerpoint/2010/main" val="265268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27</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The EP study is conducted in the MRI lab where the patient will be closely monitored because sedation and other medications will be administered during the test.</a:t>
            </a:r>
          </a:p>
          <a:p>
            <a:endParaRPr lang="en-US"/>
          </a:p>
          <a:p>
            <a:pPr marL="342900" indent="-342900">
              <a:buFont typeface="+mj-lt"/>
              <a:buAutoNum type="alphaUcPeriod"/>
            </a:pPr>
            <a:r>
              <a:rPr lang="en-US"/>
              <a:t>True</a:t>
            </a:r>
            <a:endParaRPr lang="en-US">
              <a:cs typeface="Calibri"/>
            </a:endParaRPr>
          </a:p>
          <a:p>
            <a:pPr marL="342900" indent="-342900">
              <a:buFont typeface="+mj-lt"/>
              <a:buAutoNum type="alphaUcPeriod"/>
            </a:pPr>
            <a:r>
              <a:rPr lang="en-US"/>
              <a:t>False</a:t>
            </a:r>
            <a:endParaRPr lang="en-US">
              <a:cs typeface="Calibri"/>
            </a:endParaRPr>
          </a:p>
          <a:p>
            <a:endParaRPr lang="en-US"/>
          </a:p>
          <a:p>
            <a:endParaRPr lang="en-US"/>
          </a:p>
          <a:p>
            <a:endParaRPr lang="en-US"/>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3 of 5</a:t>
            </a:r>
          </a:p>
        </p:txBody>
      </p:sp>
      <p:sp>
        <p:nvSpPr>
          <p:cNvPr id="7" name="Rectangle 6">
            <a:extLst>
              <a:ext uri="{FF2B5EF4-FFF2-40B4-BE49-F238E27FC236}">
                <a16:creationId xmlns:a16="http://schemas.microsoft.com/office/drawing/2014/main" id="{D45BCE6D-465E-4A24-9CBA-4BABD4D9FAB2}"/>
              </a:ext>
            </a:extLst>
          </p:cNvPr>
          <p:cNvSpPr/>
          <p:nvPr/>
        </p:nvSpPr>
        <p:spPr>
          <a:xfrm>
            <a:off x="465876" y="4766063"/>
            <a:ext cx="4106124" cy="369332"/>
          </a:xfrm>
          <a:prstGeom prst="rect">
            <a:avLst/>
          </a:prstGeom>
        </p:spPr>
        <p:txBody>
          <a:bodyPr wrap="none">
            <a:spAutoFit/>
          </a:bodyPr>
          <a:lstStyle/>
          <a:p>
            <a:r>
              <a:rPr lang="en-US" sz="1800" i="1"/>
              <a:t>Go to the next slide to check your answer. </a:t>
            </a:r>
          </a:p>
        </p:txBody>
      </p:sp>
    </p:spTree>
    <p:custDataLst>
      <p:tags r:id="rId1"/>
    </p:custDataLst>
    <p:extLst>
      <p:ext uri="{BB962C8B-B14F-4D97-AF65-F5344CB8AC3E}">
        <p14:creationId xmlns:p14="http://schemas.microsoft.com/office/powerpoint/2010/main" val="156382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28</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The EP study is conducted in the MRI lab where the patient will be closely monitored because sedation and other medications will be administered during the test.</a:t>
            </a:r>
          </a:p>
          <a:p>
            <a:endParaRPr lang="en-US"/>
          </a:p>
          <a:p>
            <a:pPr marL="342900" indent="-342900">
              <a:buFont typeface="+mj-lt"/>
              <a:buAutoNum type="alphaUcPeriod"/>
            </a:pPr>
            <a:r>
              <a:rPr lang="en-US"/>
              <a:t>True</a:t>
            </a:r>
          </a:p>
          <a:p>
            <a:pPr marL="342900" indent="-342900">
              <a:buFont typeface="+mj-lt"/>
              <a:buAutoNum type="alphaUcPeriod"/>
            </a:pPr>
            <a:r>
              <a:rPr lang="en-US" b="1"/>
              <a:t>False</a:t>
            </a:r>
            <a:endParaRPr lang="en-US" b="1">
              <a:cs typeface="Calibri"/>
            </a:endParaRP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3 of 5</a:t>
            </a:r>
          </a:p>
        </p:txBody>
      </p:sp>
      <p:sp>
        <p:nvSpPr>
          <p:cNvPr id="8" name="Rectangle 7">
            <a:extLst>
              <a:ext uri="{FF2B5EF4-FFF2-40B4-BE49-F238E27FC236}">
                <a16:creationId xmlns:a16="http://schemas.microsoft.com/office/drawing/2014/main" id="{280F11DB-0D34-4ABD-BCF1-BE5378465611}"/>
              </a:ext>
            </a:extLst>
          </p:cNvPr>
          <p:cNvSpPr/>
          <p:nvPr/>
        </p:nvSpPr>
        <p:spPr>
          <a:xfrm>
            <a:off x="6040120" y="187660"/>
            <a:ext cx="1554480" cy="2623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Answer</a:t>
            </a:r>
          </a:p>
        </p:txBody>
      </p:sp>
    </p:spTree>
    <p:custDataLst>
      <p:tags r:id="rId1"/>
    </p:custDataLst>
    <p:extLst>
      <p:ext uri="{BB962C8B-B14F-4D97-AF65-F5344CB8AC3E}">
        <p14:creationId xmlns:p14="http://schemas.microsoft.com/office/powerpoint/2010/main" val="406913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29</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During an EP study, 3 to 5 specialized electrode catheters are used that allow electrical signals to the heart for pacing and records electrical activity.</a:t>
            </a:r>
          </a:p>
          <a:p>
            <a:endParaRPr lang="en-US"/>
          </a:p>
          <a:p>
            <a:pPr marL="342900" indent="-342900">
              <a:buFont typeface="+mj-lt"/>
              <a:buAutoNum type="alphaUcPeriod"/>
            </a:pPr>
            <a:r>
              <a:rPr lang="en-US"/>
              <a:t>True</a:t>
            </a:r>
            <a:endParaRPr lang="en-US">
              <a:cs typeface="Calibri"/>
            </a:endParaRPr>
          </a:p>
          <a:p>
            <a:pPr marL="342900" indent="-342900">
              <a:buFont typeface="+mj-lt"/>
              <a:buAutoNum type="alphaUcPeriod"/>
            </a:pPr>
            <a:r>
              <a:rPr lang="en-US"/>
              <a:t>False</a:t>
            </a:r>
            <a:endParaRPr lang="en-US">
              <a:cs typeface="Calibri"/>
            </a:endParaRPr>
          </a:p>
          <a:p>
            <a:pPr marL="0" indent="0">
              <a:buNone/>
            </a:pPr>
            <a:endParaRPr lang="en-US"/>
          </a:p>
          <a:p>
            <a:pPr marL="0" indent="0">
              <a:buNone/>
            </a:pPr>
            <a:endParaRPr lang="en-US"/>
          </a:p>
          <a:p>
            <a:endParaRPr lang="en-US"/>
          </a:p>
          <a:p>
            <a:endParaRPr lang="en-US"/>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4 of 5</a:t>
            </a:r>
          </a:p>
        </p:txBody>
      </p:sp>
      <p:sp>
        <p:nvSpPr>
          <p:cNvPr id="7" name="Rectangle 6">
            <a:extLst>
              <a:ext uri="{FF2B5EF4-FFF2-40B4-BE49-F238E27FC236}">
                <a16:creationId xmlns:a16="http://schemas.microsoft.com/office/drawing/2014/main" id="{D45BCE6D-465E-4A24-9CBA-4BABD4D9FAB2}"/>
              </a:ext>
            </a:extLst>
          </p:cNvPr>
          <p:cNvSpPr/>
          <p:nvPr/>
        </p:nvSpPr>
        <p:spPr>
          <a:xfrm>
            <a:off x="465876" y="4766063"/>
            <a:ext cx="4106124" cy="369332"/>
          </a:xfrm>
          <a:prstGeom prst="rect">
            <a:avLst/>
          </a:prstGeom>
        </p:spPr>
        <p:txBody>
          <a:bodyPr wrap="none">
            <a:spAutoFit/>
          </a:bodyPr>
          <a:lstStyle/>
          <a:p>
            <a:r>
              <a:rPr lang="en-US" sz="1800" i="1"/>
              <a:t>Go to the next slide to check your answer. </a:t>
            </a:r>
          </a:p>
        </p:txBody>
      </p:sp>
    </p:spTree>
    <p:custDataLst>
      <p:tags r:id="rId1"/>
    </p:custDataLst>
    <p:extLst>
      <p:ext uri="{BB962C8B-B14F-4D97-AF65-F5344CB8AC3E}">
        <p14:creationId xmlns:p14="http://schemas.microsoft.com/office/powerpoint/2010/main" val="354283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A793F-E257-4F17-8F0E-15A8E576F1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D173FF7A-59AC-4DDA-9149-CF617BA4E983}"/>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037C833B-6540-4630-B5A7-5F8856089E1F}"/>
              </a:ext>
            </a:extLst>
          </p:cNvPr>
          <p:cNvSpPr>
            <a:spLocks noGrp="1"/>
          </p:cNvSpPr>
          <p:nvPr>
            <p:ph type="sldNum" sz="quarter" idx="13"/>
          </p:nvPr>
        </p:nvSpPr>
        <p:spPr/>
        <p:txBody>
          <a:bodyPr/>
          <a:lstStyle/>
          <a:p>
            <a:fld id="{A5163908-529D-4A49-892F-D37C4044DFD8}" type="slidenum">
              <a:rPr lang="en-IN" smtClean="0"/>
              <a:pPr/>
              <a:t>3</a:t>
            </a:fld>
            <a:endParaRPr lang="en-IN"/>
          </a:p>
        </p:txBody>
      </p:sp>
      <p:sp>
        <p:nvSpPr>
          <p:cNvPr id="5" name="Text Placeholder 4">
            <a:extLst>
              <a:ext uri="{FF2B5EF4-FFF2-40B4-BE49-F238E27FC236}">
                <a16:creationId xmlns:a16="http://schemas.microsoft.com/office/drawing/2014/main" id="{541C4ACF-8EC8-4124-AEA9-FA0196BEC3B3}"/>
              </a:ext>
            </a:extLst>
          </p:cNvPr>
          <p:cNvSpPr>
            <a:spLocks noGrp="1"/>
          </p:cNvSpPr>
          <p:nvPr>
            <p:ph type="body" sz="quarter" idx="14"/>
          </p:nvPr>
        </p:nvSpPr>
        <p:spPr/>
        <p:txBody>
          <a:bodyPr/>
          <a:lstStyle/>
          <a:p>
            <a:pPr marL="0" indent="0">
              <a:buNone/>
            </a:pPr>
            <a:r>
              <a:rPr lang="en-US"/>
              <a:t>By the end of this module, you should be able to: </a:t>
            </a:r>
          </a:p>
          <a:p>
            <a:pPr marL="0" indent="0">
              <a:buNone/>
            </a:pPr>
            <a:endParaRPr lang="en-US"/>
          </a:p>
          <a:p>
            <a:r>
              <a:rPr lang="en-US"/>
              <a:t>Define electrophysiology study</a:t>
            </a:r>
          </a:p>
          <a:p>
            <a:r>
              <a:rPr lang="en-US"/>
              <a:t>Describe how the study is conducted</a:t>
            </a:r>
          </a:p>
          <a:p>
            <a:r>
              <a:rPr lang="en-US"/>
              <a:t>Recognize what an electrophysiology study can reveal</a:t>
            </a:r>
          </a:p>
          <a:p>
            <a:pPr marL="0" indent="0">
              <a:buNone/>
            </a:pPr>
            <a:endParaRPr lang="en-US"/>
          </a:p>
        </p:txBody>
      </p:sp>
      <p:sp>
        <p:nvSpPr>
          <p:cNvPr id="6" name="Title 5">
            <a:extLst>
              <a:ext uri="{FF2B5EF4-FFF2-40B4-BE49-F238E27FC236}">
                <a16:creationId xmlns:a16="http://schemas.microsoft.com/office/drawing/2014/main" id="{5BE9B87B-2AE8-400C-B9F7-43269C2BB632}"/>
              </a:ext>
            </a:extLst>
          </p:cNvPr>
          <p:cNvSpPr>
            <a:spLocks noGrp="1"/>
          </p:cNvSpPr>
          <p:nvPr>
            <p:ph type="title"/>
          </p:nvPr>
        </p:nvSpPr>
        <p:spPr/>
        <p:txBody>
          <a:bodyPr/>
          <a:lstStyle/>
          <a:p>
            <a:r>
              <a:rPr lang="en-US"/>
              <a:t>Learning objectives</a:t>
            </a:r>
          </a:p>
        </p:txBody>
      </p:sp>
      <p:pic>
        <p:nvPicPr>
          <p:cNvPr id="7" name="Picture 6" descr="A person sitting at a desk using a computer&#10;&#10;Description automatically generated">
            <a:extLst>
              <a:ext uri="{FF2B5EF4-FFF2-40B4-BE49-F238E27FC236}">
                <a16:creationId xmlns:a16="http://schemas.microsoft.com/office/drawing/2014/main" id="{1E8C1A76-FDA2-47BA-BCA5-E72E76A8E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361" y="3856651"/>
            <a:ext cx="3385466" cy="2255647"/>
          </a:xfrm>
          <a:prstGeom prst="rect">
            <a:avLst/>
          </a:prstGeom>
        </p:spPr>
      </p:pic>
      <p:sp>
        <p:nvSpPr>
          <p:cNvPr id="8" name="TextBox 7">
            <a:extLst>
              <a:ext uri="{FF2B5EF4-FFF2-40B4-BE49-F238E27FC236}">
                <a16:creationId xmlns:a16="http://schemas.microsoft.com/office/drawing/2014/main" id="{1412A80B-AAD8-4927-B465-F5055A648DEA}"/>
              </a:ext>
            </a:extLst>
          </p:cNvPr>
          <p:cNvSpPr txBox="1"/>
          <p:nvPr/>
        </p:nvSpPr>
        <p:spPr>
          <a:xfrm>
            <a:off x="459173" y="6014949"/>
            <a:ext cx="4375349" cy="276999"/>
          </a:xfrm>
          <a:prstGeom prst="rect">
            <a:avLst/>
          </a:prstGeom>
          <a:noFill/>
        </p:spPr>
        <p:txBody>
          <a:bodyPr wrap="square" rtlCol="0">
            <a:spAutoFit/>
          </a:bodyPr>
          <a:lstStyle/>
          <a:p>
            <a:r>
              <a:rPr lang="en-US" sz="1200"/>
              <a:t>Image courtesy of 123rf.com</a:t>
            </a:r>
          </a:p>
        </p:txBody>
      </p:sp>
    </p:spTree>
    <p:custDataLst>
      <p:tags r:id="rId1"/>
    </p:custDataLst>
    <p:extLst>
      <p:ext uri="{BB962C8B-B14F-4D97-AF65-F5344CB8AC3E}">
        <p14:creationId xmlns:p14="http://schemas.microsoft.com/office/powerpoint/2010/main" val="102896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30</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ea typeface="+mn-lt"/>
                <a:cs typeface="+mn-lt"/>
              </a:rPr>
              <a:t>During an EP study, 3 to 5 specialized electrode catheters are used that allow electrical signals to the heart for pacing and records electrical activity.</a:t>
            </a:r>
          </a:p>
          <a:p>
            <a:endParaRPr lang="en-US"/>
          </a:p>
          <a:p>
            <a:pPr marL="342900" indent="-342900">
              <a:buFont typeface="+mj-lt"/>
              <a:buAutoNum type="alphaUcPeriod"/>
            </a:pPr>
            <a:r>
              <a:rPr lang="en-US" b="1"/>
              <a:t>True</a:t>
            </a:r>
            <a:endParaRPr lang="en-US" b="1">
              <a:cs typeface="Calibri"/>
            </a:endParaRPr>
          </a:p>
          <a:p>
            <a:pPr marL="342900" indent="-342900">
              <a:buFont typeface="+mj-lt"/>
              <a:buAutoNum type="alphaUcPeriod"/>
            </a:pPr>
            <a:r>
              <a:rPr lang="en-US"/>
              <a:t>False</a:t>
            </a:r>
            <a:endParaRPr lang="en-US">
              <a:cs typeface="Calibri"/>
            </a:endParaRP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4 of 5</a:t>
            </a:r>
          </a:p>
        </p:txBody>
      </p:sp>
      <p:sp>
        <p:nvSpPr>
          <p:cNvPr id="8" name="Rectangle 7">
            <a:extLst>
              <a:ext uri="{FF2B5EF4-FFF2-40B4-BE49-F238E27FC236}">
                <a16:creationId xmlns:a16="http://schemas.microsoft.com/office/drawing/2014/main" id="{280F11DB-0D34-4ABD-BCF1-BE5378465611}"/>
              </a:ext>
            </a:extLst>
          </p:cNvPr>
          <p:cNvSpPr/>
          <p:nvPr/>
        </p:nvSpPr>
        <p:spPr>
          <a:xfrm>
            <a:off x="6040120" y="187660"/>
            <a:ext cx="1554480" cy="2623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Answer</a:t>
            </a:r>
          </a:p>
        </p:txBody>
      </p:sp>
    </p:spTree>
    <p:custDataLst>
      <p:tags r:id="rId1"/>
    </p:custDataLst>
    <p:extLst>
      <p:ext uri="{BB962C8B-B14F-4D97-AF65-F5344CB8AC3E}">
        <p14:creationId xmlns:p14="http://schemas.microsoft.com/office/powerpoint/2010/main" val="2672935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31</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ea typeface="+mn-lt"/>
                <a:cs typeface="+mn-lt"/>
              </a:rPr>
              <a:t>Which of the following are reason why a patient would have an EP study? (Select all that apply.)</a:t>
            </a:r>
          </a:p>
          <a:p>
            <a:pPr marL="0" indent="0">
              <a:buNone/>
            </a:pPr>
            <a:endParaRPr lang="en-US">
              <a:ea typeface="+mn-lt"/>
              <a:cs typeface="+mn-lt"/>
            </a:endParaRPr>
          </a:p>
          <a:p>
            <a:pPr marL="246380" lvl="1" indent="0">
              <a:buNone/>
            </a:pPr>
            <a:r>
              <a:rPr lang="en-US" sz="1800">
                <a:ea typeface="+mn-lt"/>
                <a:cs typeface="+mn-lt"/>
              </a:rPr>
              <a:t>A) To assess baseline conduction of the heart</a:t>
            </a:r>
          </a:p>
          <a:p>
            <a:pPr marL="246380" lvl="1" indent="0">
              <a:buNone/>
            </a:pPr>
            <a:r>
              <a:rPr lang="en-US" sz="1800">
                <a:ea typeface="+mn-lt"/>
                <a:cs typeface="+mn-lt"/>
              </a:rPr>
              <a:t>B) To induce arrhythmias to reveal areas where an abnormality originates</a:t>
            </a:r>
          </a:p>
          <a:p>
            <a:pPr marL="246380" lvl="1" indent="0">
              <a:buNone/>
            </a:pPr>
            <a:r>
              <a:rPr lang="en-US" sz="1800">
                <a:ea typeface="+mn-lt"/>
                <a:cs typeface="+mn-lt"/>
              </a:rPr>
              <a:t>C) To diagnose arrhythmias and recommend proper treatments</a:t>
            </a:r>
          </a:p>
          <a:p>
            <a:pPr marL="246380" lvl="1" indent="0">
              <a:buNone/>
            </a:pPr>
            <a:r>
              <a:rPr lang="en-US" sz="1800">
                <a:ea typeface="+mn-lt"/>
                <a:cs typeface="+mn-lt"/>
              </a:rPr>
              <a:t>D) Asses if a prosthesis or implantable pain pump implant is necessary</a:t>
            </a:r>
            <a:endParaRPr lang="en-US">
              <a:ea typeface="+mn-lt"/>
              <a:cs typeface="+mn-lt"/>
            </a:endParaRP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5 of 5</a:t>
            </a:r>
          </a:p>
        </p:txBody>
      </p:sp>
      <p:sp>
        <p:nvSpPr>
          <p:cNvPr id="7" name="Rectangle 6">
            <a:extLst>
              <a:ext uri="{FF2B5EF4-FFF2-40B4-BE49-F238E27FC236}">
                <a16:creationId xmlns:a16="http://schemas.microsoft.com/office/drawing/2014/main" id="{D45BCE6D-465E-4A24-9CBA-4BABD4D9FAB2}"/>
              </a:ext>
            </a:extLst>
          </p:cNvPr>
          <p:cNvSpPr/>
          <p:nvPr/>
        </p:nvSpPr>
        <p:spPr>
          <a:xfrm>
            <a:off x="465876" y="4766063"/>
            <a:ext cx="4106124" cy="369332"/>
          </a:xfrm>
          <a:prstGeom prst="rect">
            <a:avLst/>
          </a:prstGeom>
        </p:spPr>
        <p:txBody>
          <a:bodyPr wrap="none">
            <a:spAutoFit/>
          </a:bodyPr>
          <a:lstStyle/>
          <a:p>
            <a:r>
              <a:rPr lang="en-US" sz="1800" i="1"/>
              <a:t>Go to the next slide to check your answer. </a:t>
            </a:r>
          </a:p>
        </p:txBody>
      </p:sp>
    </p:spTree>
    <p:custDataLst>
      <p:tags r:id="rId1"/>
    </p:custDataLst>
    <p:extLst>
      <p:ext uri="{BB962C8B-B14F-4D97-AF65-F5344CB8AC3E}">
        <p14:creationId xmlns:p14="http://schemas.microsoft.com/office/powerpoint/2010/main" val="207663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35429-9B98-47AE-9344-34F3E720FAE1}"/>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2BFF0ADB-A001-4A4F-A8EA-DD3BBE2D923D}"/>
              </a:ext>
            </a:extLst>
          </p:cNvPr>
          <p:cNvSpPr>
            <a:spLocks noGrp="1"/>
          </p:cNvSpPr>
          <p:nvPr>
            <p:ph type="ftr" sz="quarter" idx="12"/>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6035E836-3D0A-4221-8606-F026B228BB64}"/>
              </a:ext>
            </a:extLst>
          </p:cNvPr>
          <p:cNvSpPr>
            <a:spLocks noGrp="1"/>
          </p:cNvSpPr>
          <p:nvPr>
            <p:ph type="sldNum" sz="quarter" idx="13"/>
          </p:nvPr>
        </p:nvSpPr>
        <p:spPr/>
        <p:txBody>
          <a:bodyPr/>
          <a:lstStyle/>
          <a:p>
            <a:fld id="{A5163908-529D-4A49-892F-D37C4044DFD8}" type="slidenum">
              <a:rPr lang="en-IN" smtClean="0"/>
              <a:pPr/>
              <a:t>32</a:t>
            </a:fld>
            <a:endParaRPr lang="en-IN"/>
          </a:p>
        </p:txBody>
      </p:sp>
      <p:sp>
        <p:nvSpPr>
          <p:cNvPr id="5" name="Text Placeholder 4">
            <a:extLst>
              <a:ext uri="{FF2B5EF4-FFF2-40B4-BE49-F238E27FC236}">
                <a16:creationId xmlns:a16="http://schemas.microsoft.com/office/drawing/2014/main" id="{E507042E-CA82-4FBA-9420-0D58998C2A18}"/>
              </a:ext>
            </a:extLst>
          </p:cNvPr>
          <p:cNvSpPr>
            <a:spLocks noGrp="1"/>
          </p:cNvSpPr>
          <p:nvPr>
            <p:ph type="body" sz="quarter" idx="14"/>
          </p:nvPr>
        </p:nvSpPr>
        <p:spPr/>
        <p:txBody>
          <a:bodyPr vert="horz" lIns="0" tIns="0" rIns="0" bIns="0" spcCol="432000" rtlCol="0" anchor="t">
            <a:noAutofit/>
          </a:bodyPr>
          <a:lstStyle/>
          <a:p>
            <a:pPr marL="0" indent="0">
              <a:buNone/>
            </a:pPr>
            <a:r>
              <a:rPr lang="en-US"/>
              <a:t>Which of the following are reason why a patient would have an EP study? (Select all that apply.)</a:t>
            </a:r>
          </a:p>
          <a:p>
            <a:pPr marL="0" indent="0">
              <a:buNone/>
            </a:pPr>
            <a:endParaRPr lang="en-US"/>
          </a:p>
          <a:p>
            <a:pPr marL="246380" lvl="1" indent="0">
              <a:buNone/>
            </a:pPr>
            <a:r>
              <a:rPr lang="en-US" sz="1800" b="1"/>
              <a:t>A) To assess baseline conduction of the heart</a:t>
            </a:r>
            <a:endParaRPr lang="en-US" sz="1800" b="1">
              <a:cs typeface="Calibri"/>
            </a:endParaRPr>
          </a:p>
          <a:p>
            <a:pPr marL="246380" lvl="1" indent="0">
              <a:buNone/>
            </a:pPr>
            <a:r>
              <a:rPr lang="en-US" sz="1800" b="1"/>
              <a:t>B) To induce arrhythmias to reveal areas where an abnormality originates</a:t>
            </a:r>
            <a:endParaRPr lang="en-US" sz="1800" b="1">
              <a:cs typeface="Calibri"/>
            </a:endParaRPr>
          </a:p>
          <a:p>
            <a:pPr marL="246380" lvl="1" indent="0">
              <a:buNone/>
            </a:pPr>
            <a:r>
              <a:rPr lang="en-US" sz="1800" b="1"/>
              <a:t>C) To diagnose arrhythmias and recommend proper treatments</a:t>
            </a:r>
            <a:endParaRPr lang="en-US" sz="1800" b="1">
              <a:cs typeface="Calibri"/>
            </a:endParaRPr>
          </a:p>
          <a:p>
            <a:pPr marL="246380" lvl="1" indent="0">
              <a:buNone/>
            </a:pPr>
            <a:r>
              <a:rPr lang="en-US" sz="1800"/>
              <a:t>D) Asses if a prosthesis or implantable pain pump implant is necessary</a:t>
            </a:r>
            <a:endParaRPr lang="en-US" sz="1800">
              <a:cs typeface="Calibri"/>
            </a:endParaRPr>
          </a:p>
        </p:txBody>
      </p:sp>
      <p:sp>
        <p:nvSpPr>
          <p:cNvPr id="6" name="Title 5">
            <a:extLst>
              <a:ext uri="{FF2B5EF4-FFF2-40B4-BE49-F238E27FC236}">
                <a16:creationId xmlns:a16="http://schemas.microsoft.com/office/drawing/2014/main" id="{033B0A52-6C93-4B19-9DE3-7AAEAF9A4D15}"/>
              </a:ext>
            </a:extLst>
          </p:cNvPr>
          <p:cNvSpPr>
            <a:spLocks noGrp="1"/>
          </p:cNvSpPr>
          <p:nvPr>
            <p:ph type="title"/>
          </p:nvPr>
        </p:nvSpPr>
        <p:spPr/>
        <p:txBody>
          <a:bodyPr/>
          <a:lstStyle/>
          <a:p>
            <a:r>
              <a:rPr lang="en-US"/>
              <a:t>Knowledge check</a:t>
            </a:r>
            <a:br>
              <a:rPr lang="en-US"/>
            </a:br>
            <a:r>
              <a:rPr lang="en-US" sz="2400"/>
              <a:t>5 of 5</a:t>
            </a:r>
          </a:p>
        </p:txBody>
      </p:sp>
      <p:sp>
        <p:nvSpPr>
          <p:cNvPr id="8" name="Rectangle 7">
            <a:extLst>
              <a:ext uri="{FF2B5EF4-FFF2-40B4-BE49-F238E27FC236}">
                <a16:creationId xmlns:a16="http://schemas.microsoft.com/office/drawing/2014/main" id="{280F11DB-0D34-4ABD-BCF1-BE5378465611}"/>
              </a:ext>
            </a:extLst>
          </p:cNvPr>
          <p:cNvSpPr/>
          <p:nvPr/>
        </p:nvSpPr>
        <p:spPr>
          <a:xfrm>
            <a:off x="6040120" y="187660"/>
            <a:ext cx="1554480" cy="26233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Answer</a:t>
            </a:r>
          </a:p>
        </p:txBody>
      </p:sp>
    </p:spTree>
    <p:custDataLst>
      <p:tags r:id="rId1"/>
    </p:custDataLst>
    <p:extLst>
      <p:ext uri="{BB962C8B-B14F-4D97-AF65-F5344CB8AC3E}">
        <p14:creationId xmlns:p14="http://schemas.microsoft.com/office/powerpoint/2010/main" val="7807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88D5A-77F2-4426-A80C-2A275AEB87A3}"/>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126CE16D-3ABF-4F68-BD59-8C2272F52106}"/>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1D12267D-846D-43E3-BDD5-224415B829AE}"/>
              </a:ext>
            </a:extLst>
          </p:cNvPr>
          <p:cNvSpPr>
            <a:spLocks noGrp="1"/>
          </p:cNvSpPr>
          <p:nvPr>
            <p:ph type="sldNum" sz="quarter" idx="13"/>
          </p:nvPr>
        </p:nvSpPr>
        <p:spPr/>
        <p:txBody>
          <a:bodyPr/>
          <a:lstStyle/>
          <a:p>
            <a:fld id="{A5163908-529D-4A49-892F-D37C4044DFD8}" type="slidenum">
              <a:rPr lang="en-IN" smtClean="0"/>
              <a:pPr/>
              <a:t>33</a:t>
            </a:fld>
            <a:endParaRPr lang="en-IN"/>
          </a:p>
        </p:txBody>
      </p:sp>
      <p:sp>
        <p:nvSpPr>
          <p:cNvPr id="5" name="Text Placeholder 4">
            <a:extLst>
              <a:ext uri="{FF2B5EF4-FFF2-40B4-BE49-F238E27FC236}">
                <a16:creationId xmlns:a16="http://schemas.microsoft.com/office/drawing/2014/main" id="{85E22A03-DE03-4EAB-8B1B-AF9A2B787D71}"/>
              </a:ext>
            </a:extLst>
          </p:cNvPr>
          <p:cNvSpPr>
            <a:spLocks noGrp="1"/>
          </p:cNvSpPr>
          <p:nvPr>
            <p:ph type="body" sz="quarter" idx="14"/>
          </p:nvPr>
        </p:nvSpPr>
        <p:spPr/>
        <p:txBody>
          <a:bodyPr vert="horz" lIns="0" tIns="0" rIns="0" bIns="0" spcCol="432000" rtlCol="0" anchor="t">
            <a:noAutofit/>
          </a:bodyPr>
          <a:lstStyle/>
          <a:p>
            <a:pPr marL="219075" indent="-219075"/>
            <a:r>
              <a:rPr lang="en-US"/>
              <a:t>An </a:t>
            </a:r>
            <a:r>
              <a:rPr lang="en-US">
                <a:ea typeface="+mn-lt"/>
                <a:cs typeface="+mn-lt"/>
              </a:rPr>
              <a:t>electrophysiology study a minimally invasive test that helps electrophysiologists understand the nature of abnormal heart rhythms (arrhythmias).  </a:t>
            </a:r>
          </a:p>
          <a:p>
            <a:pPr marL="219075" indent="-219075"/>
            <a:r>
              <a:rPr lang="en-US">
                <a:ea typeface="+mn-lt"/>
                <a:cs typeface="+mn-lt"/>
              </a:rPr>
              <a:t>EP study tests the electrical conduction or activity of the heart to find where an arrhythmia originates.</a:t>
            </a:r>
          </a:p>
          <a:p>
            <a:pPr marL="219075" indent="-219075"/>
            <a:r>
              <a:rPr lang="en-US">
                <a:ea typeface="+mn-lt"/>
                <a:cs typeface="+mn-lt"/>
              </a:rPr>
              <a:t>EP studies are conducted in an EP lab with EP equipment.</a:t>
            </a:r>
          </a:p>
          <a:p>
            <a:pPr marL="219075" indent="-219075"/>
            <a:r>
              <a:rPr lang="en-US">
                <a:ea typeface="+mn-lt"/>
                <a:cs typeface="+mn-lt"/>
              </a:rPr>
              <a:t>During the study, 12 lead electrodes are placed on the patient. Specialized electrode catheters are inserted into the heart for pacing.</a:t>
            </a:r>
          </a:p>
          <a:p>
            <a:pPr marL="219075" indent="-219075"/>
            <a:r>
              <a:rPr lang="en-US">
                <a:ea typeface="+mn-lt"/>
                <a:cs typeface="+mn-lt"/>
              </a:rPr>
              <a:t>The EP study can:</a:t>
            </a:r>
            <a:endParaRPr lang="en-US">
              <a:cs typeface="Calibri"/>
            </a:endParaRPr>
          </a:p>
          <a:p>
            <a:pPr marL="429260" lvl="1"/>
            <a:r>
              <a:rPr lang="en-US">
                <a:ea typeface="+mn-lt"/>
                <a:cs typeface="+mn-lt"/>
              </a:rPr>
              <a:t>Assess baseline conduction of the heart</a:t>
            </a:r>
          </a:p>
          <a:p>
            <a:pPr marL="429260" lvl="1"/>
            <a:r>
              <a:rPr lang="en-US">
                <a:ea typeface="+mn-lt"/>
                <a:cs typeface="+mn-lt"/>
              </a:rPr>
              <a:t>Induce arrhythmias to reveal areas where an abnormality originates</a:t>
            </a:r>
          </a:p>
          <a:p>
            <a:pPr marL="429260" lvl="1"/>
            <a:r>
              <a:rPr lang="en-US">
                <a:ea typeface="+mn-lt"/>
                <a:cs typeface="+mn-lt"/>
              </a:rPr>
              <a:t>Diagnose arrhythmias and treat them (ablation) or recommend treatments (medication, ICD, surgery)</a:t>
            </a:r>
          </a:p>
          <a:p>
            <a:pPr marL="219075" indent="-219075"/>
            <a:endParaRPr lang="en-US">
              <a:ea typeface="+mn-lt"/>
              <a:cs typeface="+mn-lt"/>
            </a:endParaRPr>
          </a:p>
          <a:p>
            <a:pPr marL="219075" indent="-219075"/>
            <a:endParaRPr lang="en-US">
              <a:cs typeface="Calibri"/>
            </a:endParaRPr>
          </a:p>
          <a:p>
            <a:endParaRPr lang="en-US"/>
          </a:p>
        </p:txBody>
      </p:sp>
      <p:sp>
        <p:nvSpPr>
          <p:cNvPr id="6" name="Title 5">
            <a:extLst>
              <a:ext uri="{FF2B5EF4-FFF2-40B4-BE49-F238E27FC236}">
                <a16:creationId xmlns:a16="http://schemas.microsoft.com/office/drawing/2014/main" id="{87715941-EEF0-4710-891C-B86EFFB4CC99}"/>
              </a:ext>
            </a:extLst>
          </p:cNvPr>
          <p:cNvSpPr>
            <a:spLocks noGrp="1"/>
          </p:cNvSpPr>
          <p:nvPr>
            <p:ph type="title"/>
          </p:nvPr>
        </p:nvSpPr>
        <p:spPr/>
        <p:txBody>
          <a:bodyPr/>
          <a:lstStyle/>
          <a:p>
            <a:r>
              <a:rPr lang="en-US"/>
              <a:t>Key points</a:t>
            </a:r>
          </a:p>
        </p:txBody>
      </p:sp>
    </p:spTree>
    <p:extLst>
      <p:ext uri="{BB962C8B-B14F-4D97-AF65-F5344CB8AC3E}">
        <p14:creationId xmlns:p14="http://schemas.microsoft.com/office/powerpoint/2010/main" val="346723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F4ACD-5A04-D44B-9599-49137CC9C9D1}"/>
              </a:ext>
            </a:extLst>
          </p:cNvPr>
          <p:cNvSpPr>
            <a:spLocks noGrp="1"/>
          </p:cNvSpPr>
          <p:nvPr>
            <p:ph type="dt" sz="half" idx="10"/>
          </p:nvPr>
        </p:nvSpPr>
        <p:spPr/>
        <p:txBody>
          <a:bodyPr/>
          <a:lstStyle/>
          <a:p>
            <a:fld id="{3FE38A3E-1EDB-864E-B61C-7861DE506AD0}" type="datetime1">
              <a:rPr lang="en-US" smtClean="0"/>
              <a:t>8/6/2019</a:t>
            </a:fld>
            <a:endParaRPr lang="en-IN"/>
          </a:p>
        </p:txBody>
      </p:sp>
      <p:sp>
        <p:nvSpPr>
          <p:cNvPr id="3" name="Footer Placeholder 2">
            <a:extLst>
              <a:ext uri="{FF2B5EF4-FFF2-40B4-BE49-F238E27FC236}">
                <a16:creationId xmlns:a16="http://schemas.microsoft.com/office/drawing/2014/main" id="{BF3BE7E9-9AC5-AB49-9140-EDBF486F3770}"/>
              </a:ext>
            </a:extLst>
          </p:cNvPr>
          <p:cNvSpPr>
            <a:spLocks noGrp="1"/>
          </p:cNvSpPr>
          <p:nvPr>
            <p:ph type="ftr" sz="quarter" idx="11"/>
          </p:nvPr>
        </p:nvSpPr>
        <p:spPr/>
        <p:txBody>
          <a:bodyPr/>
          <a:lstStyle/>
          <a:p>
            <a:r>
              <a:rPr lang="en-US"/>
              <a:t>©2019 </a:t>
            </a:r>
            <a:r>
              <a:rPr lang="en-US" err="1"/>
              <a:t>Koninklijke</a:t>
            </a:r>
            <a:r>
              <a:rPr lang="en-US"/>
              <a:t> Philips N.V. All rights reserved. </a:t>
            </a:r>
            <a:endParaRPr lang="en-IN"/>
          </a:p>
        </p:txBody>
      </p:sp>
      <p:sp>
        <p:nvSpPr>
          <p:cNvPr id="4" name="Slide Number Placeholder 3">
            <a:extLst>
              <a:ext uri="{FF2B5EF4-FFF2-40B4-BE49-F238E27FC236}">
                <a16:creationId xmlns:a16="http://schemas.microsoft.com/office/drawing/2014/main" id="{B72DB523-C191-B548-A777-BE89A29888BD}"/>
              </a:ext>
            </a:extLst>
          </p:cNvPr>
          <p:cNvSpPr>
            <a:spLocks noGrp="1"/>
          </p:cNvSpPr>
          <p:nvPr>
            <p:ph type="sldNum" sz="quarter" idx="12"/>
          </p:nvPr>
        </p:nvSpPr>
        <p:spPr/>
        <p:txBody>
          <a:bodyPr/>
          <a:lstStyle/>
          <a:p>
            <a:fld id="{A5163908-529D-4A49-892F-D37C4044DFD8}" type="slidenum">
              <a:rPr lang="en-IN" smtClean="0"/>
              <a:pPr/>
              <a:t>34</a:t>
            </a:fld>
            <a:endParaRPr lang="en-IN"/>
          </a:p>
        </p:txBody>
      </p:sp>
    </p:spTree>
    <p:custDataLst>
      <p:tags r:id="rId1"/>
    </p:custDataLst>
    <p:extLst>
      <p:ext uri="{BB962C8B-B14F-4D97-AF65-F5344CB8AC3E}">
        <p14:creationId xmlns:p14="http://schemas.microsoft.com/office/powerpoint/2010/main" val="32188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B9E44-9754-4310-92BB-1DF236205ADB}"/>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EFC287F0-8233-429A-AC39-883BFA35C6FE}"/>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B19D79FD-FF90-4780-934E-922ECE44AF1D}"/>
              </a:ext>
            </a:extLst>
          </p:cNvPr>
          <p:cNvSpPr>
            <a:spLocks noGrp="1"/>
          </p:cNvSpPr>
          <p:nvPr>
            <p:ph type="sldNum" sz="quarter" idx="13"/>
          </p:nvPr>
        </p:nvSpPr>
        <p:spPr/>
        <p:txBody>
          <a:bodyPr/>
          <a:lstStyle/>
          <a:p>
            <a:fld id="{A5163908-529D-4A49-892F-D37C4044DFD8}" type="slidenum">
              <a:rPr lang="en-IN" smtClean="0"/>
              <a:pPr/>
              <a:t>4</a:t>
            </a:fld>
            <a:endParaRPr lang="en-IN"/>
          </a:p>
        </p:txBody>
      </p:sp>
      <p:sp>
        <p:nvSpPr>
          <p:cNvPr id="5" name="Text Placeholder 4">
            <a:extLst>
              <a:ext uri="{FF2B5EF4-FFF2-40B4-BE49-F238E27FC236}">
                <a16:creationId xmlns:a16="http://schemas.microsoft.com/office/drawing/2014/main" id="{323552A1-5E62-4D6E-A4A2-4CCD8B93B4D2}"/>
              </a:ext>
            </a:extLst>
          </p:cNvPr>
          <p:cNvSpPr>
            <a:spLocks noGrp="1"/>
          </p:cNvSpPr>
          <p:nvPr>
            <p:ph type="body" sz="quarter" idx="14"/>
          </p:nvPr>
        </p:nvSpPr>
        <p:spPr>
          <a:xfrm>
            <a:off x="539552" y="1120348"/>
            <a:ext cx="7770058" cy="4617303"/>
          </a:xfrm>
        </p:spPr>
        <p:txBody>
          <a:bodyPr/>
          <a:lstStyle/>
          <a:p>
            <a:pPr marL="0" indent="0">
              <a:buNone/>
            </a:pPr>
            <a:r>
              <a:rPr lang="en-US"/>
              <a:t>An electrophysiology study (EP study or EPS) is a minimally invasive test that help electrophysiologists understand the nature of abnormal heart rhythms (arrhythmias). </a:t>
            </a:r>
          </a:p>
          <a:p>
            <a:endParaRPr lang="en-US"/>
          </a:p>
          <a:p>
            <a:pPr marL="0" indent="0">
              <a:buNone/>
            </a:pPr>
            <a:r>
              <a:rPr lang="en-US"/>
              <a:t>The electrophysiology test observes and measures the electrical impulses of the heart. An EP study uses programmed stimulation (small amount of energy delivered to the heart) to initiate abnormal heart rhythms, determine the origin of arrhythmias and assess the risk of sudden cardiac arrest.</a:t>
            </a:r>
          </a:p>
          <a:p>
            <a:pPr marL="0" indent="0">
              <a:buNone/>
            </a:pPr>
            <a:endParaRPr lang="en-US"/>
          </a:p>
        </p:txBody>
      </p:sp>
      <p:sp>
        <p:nvSpPr>
          <p:cNvPr id="6" name="Title 5">
            <a:extLst>
              <a:ext uri="{FF2B5EF4-FFF2-40B4-BE49-F238E27FC236}">
                <a16:creationId xmlns:a16="http://schemas.microsoft.com/office/drawing/2014/main" id="{E4A679E7-8DD2-4C01-A099-5C4563FB9ECF}"/>
              </a:ext>
            </a:extLst>
          </p:cNvPr>
          <p:cNvSpPr>
            <a:spLocks noGrp="1"/>
          </p:cNvSpPr>
          <p:nvPr>
            <p:ph type="title"/>
          </p:nvPr>
        </p:nvSpPr>
        <p:spPr>
          <a:xfrm>
            <a:off x="539551" y="449999"/>
            <a:ext cx="7055049" cy="521551"/>
          </a:xfrm>
        </p:spPr>
        <p:txBody>
          <a:bodyPr/>
          <a:lstStyle/>
          <a:p>
            <a:r>
              <a:rPr lang="en-US"/>
              <a:t>Electrophysiology study</a:t>
            </a:r>
          </a:p>
        </p:txBody>
      </p:sp>
      <p:sp>
        <p:nvSpPr>
          <p:cNvPr id="7" name="TextBox 6">
            <a:extLst>
              <a:ext uri="{FF2B5EF4-FFF2-40B4-BE49-F238E27FC236}">
                <a16:creationId xmlns:a16="http://schemas.microsoft.com/office/drawing/2014/main" id="{C59967D0-5AA9-4558-9649-624D7639BBF8}"/>
              </a:ext>
            </a:extLst>
          </p:cNvPr>
          <p:cNvSpPr txBox="1"/>
          <p:nvPr/>
        </p:nvSpPr>
        <p:spPr>
          <a:xfrm>
            <a:off x="539551" y="5886449"/>
            <a:ext cx="7678619" cy="769441"/>
          </a:xfrm>
          <a:prstGeom prst="rect">
            <a:avLst/>
          </a:prstGeom>
          <a:noFill/>
        </p:spPr>
        <p:txBody>
          <a:bodyPr wrap="square" rtlCol="0">
            <a:spAutoFit/>
          </a:bodyPr>
          <a:lstStyle/>
          <a:p>
            <a:r>
              <a:rPr lang="en-US" sz="1000"/>
              <a:t>Reference:  https://www.heart.org/en/health-topics/arrhythmia/symptoms-diagnosis--monitoring-of-arrhythmia/electrophysiology-studies-eps</a:t>
            </a:r>
          </a:p>
          <a:p>
            <a:r>
              <a:rPr lang="en-US" sz="1000"/>
              <a:t>Reference:  </a:t>
            </a:r>
            <a:r>
              <a:rPr lang="en-US" sz="1000">
                <a:hlinkClick r:id="rId3"/>
              </a:rPr>
              <a:t>https://www.hrsonline.org/patient-resources/glossary-terms</a:t>
            </a:r>
            <a:r>
              <a:rPr lang="en-US" sz="1000"/>
              <a:t>; </a:t>
            </a:r>
          </a:p>
          <a:p>
            <a:endParaRPr lang="en-US"/>
          </a:p>
        </p:txBody>
      </p:sp>
    </p:spTree>
    <p:extLst>
      <p:ext uri="{BB962C8B-B14F-4D97-AF65-F5344CB8AC3E}">
        <p14:creationId xmlns:p14="http://schemas.microsoft.com/office/powerpoint/2010/main" val="194545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B9E44-9754-4310-92BB-1DF236205ADB}"/>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EFC287F0-8233-429A-AC39-883BFA35C6FE}"/>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B19D79FD-FF90-4780-934E-922ECE44AF1D}"/>
              </a:ext>
            </a:extLst>
          </p:cNvPr>
          <p:cNvSpPr>
            <a:spLocks noGrp="1"/>
          </p:cNvSpPr>
          <p:nvPr>
            <p:ph type="sldNum" sz="quarter" idx="13"/>
          </p:nvPr>
        </p:nvSpPr>
        <p:spPr/>
        <p:txBody>
          <a:bodyPr/>
          <a:lstStyle/>
          <a:p>
            <a:fld id="{A5163908-529D-4A49-892F-D37C4044DFD8}" type="slidenum">
              <a:rPr lang="en-IN" smtClean="0"/>
              <a:pPr/>
              <a:t>5</a:t>
            </a:fld>
            <a:endParaRPr lang="en-IN"/>
          </a:p>
        </p:txBody>
      </p:sp>
      <p:sp>
        <p:nvSpPr>
          <p:cNvPr id="5" name="Text Placeholder 4">
            <a:extLst>
              <a:ext uri="{FF2B5EF4-FFF2-40B4-BE49-F238E27FC236}">
                <a16:creationId xmlns:a16="http://schemas.microsoft.com/office/drawing/2014/main" id="{323552A1-5E62-4D6E-A4A2-4CCD8B93B4D2}"/>
              </a:ext>
            </a:extLst>
          </p:cNvPr>
          <p:cNvSpPr>
            <a:spLocks noGrp="1"/>
          </p:cNvSpPr>
          <p:nvPr>
            <p:ph type="body" sz="quarter" idx="14"/>
          </p:nvPr>
        </p:nvSpPr>
        <p:spPr>
          <a:xfrm>
            <a:off x="539552" y="1120348"/>
            <a:ext cx="3563818" cy="4617303"/>
          </a:xfrm>
        </p:spPr>
        <p:txBody>
          <a:bodyPr/>
          <a:lstStyle/>
          <a:p>
            <a:pPr marL="0" indent="0">
              <a:buNone/>
            </a:pPr>
            <a:r>
              <a:rPr lang="en-US"/>
              <a:t>The EP study tests the electrical conduction or activity of the heart to find where an arrhythmia is coming from.</a:t>
            </a:r>
          </a:p>
          <a:p>
            <a:pPr marL="0" indent="0">
              <a:buNone/>
            </a:pPr>
            <a:endParaRPr lang="en-US"/>
          </a:p>
          <a:p>
            <a:pPr marL="0" indent="0">
              <a:buNone/>
            </a:pPr>
            <a:r>
              <a:rPr lang="en-US"/>
              <a:t> An EP study can reveal information that can help the electrophysiologist decide which intervention will help the patient return to a normal rhythm. Interventions for arrhythmias include:</a:t>
            </a:r>
          </a:p>
          <a:p>
            <a:r>
              <a:rPr lang="en-US"/>
              <a:t>medicine</a:t>
            </a:r>
          </a:p>
          <a:p>
            <a:r>
              <a:rPr lang="en-US"/>
              <a:t>a pacemaker</a:t>
            </a:r>
          </a:p>
          <a:p>
            <a:r>
              <a:rPr lang="en-US"/>
              <a:t>an implantable cardioverter defibrillator (ICD)</a:t>
            </a:r>
          </a:p>
          <a:p>
            <a:r>
              <a:rPr lang="en-US"/>
              <a:t>cardiac ablation </a:t>
            </a:r>
          </a:p>
          <a:p>
            <a:r>
              <a:rPr lang="en-US"/>
              <a:t>surgery</a:t>
            </a:r>
          </a:p>
        </p:txBody>
      </p:sp>
      <p:sp>
        <p:nvSpPr>
          <p:cNvPr id="6" name="Title 5">
            <a:extLst>
              <a:ext uri="{FF2B5EF4-FFF2-40B4-BE49-F238E27FC236}">
                <a16:creationId xmlns:a16="http://schemas.microsoft.com/office/drawing/2014/main" id="{E4A679E7-8DD2-4C01-A099-5C4563FB9ECF}"/>
              </a:ext>
            </a:extLst>
          </p:cNvPr>
          <p:cNvSpPr>
            <a:spLocks noGrp="1"/>
          </p:cNvSpPr>
          <p:nvPr>
            <p:ph type="title"/>
          </p:nvPr>
        </p:nvSpPr>
        <p:spPr>
          <a:xfrm>
            <a:off x="539551" y="449999"/>
            <a:ext cx="7055049" cy="521551"/>
          </a:xfrm>
        </p:spPr>
        <p:txBody>
          <a:bodyPr/>
          <a:lstStyle/>
          <a:p>
            <a:r>
              <a:rPr lang="en-US"/>
              <a:t>Electrophysiology study</a:t>
            </a:r>
          </a:p>
        </p:txBody>
      </p:sp>
      <p:sp>
        <p:nvSpPr>
          <p:cNvPr id="7" name="TextBox 6">
            <a:extLst>
              <a:ext uri="{FF2B5EF4-FFF2-40B4-BE49-F238E27FC236}">
                <a16:creationId xmlns:a16="http://schemas.microsoft.com/office/drawing/2014/main" id="{C59967D0-5AA9-4558-9649-624D7639BBF8}"/>
              </a:ext>
            </a:extLst>
          </p:cNvPr>
          <p:cNvSpPr txBox="1"/>
          <p:nvPr/>
        </p:nvSpPr>
        <p:spPr>
          <a:xfrm>
            <a:off x="539551" y="5886449"/>
            <a:ext cx="7678619" cy="923330"/>
          </a:xfrm>
          <a:prstGeom prst="rect">
            <a:avLst/>
          </a:prstGeom>
          <a:noFill/>
        </p:spPr>
        <p:txBody>
          <a:bodyPr wrap="square" rtlCol="0">
            <a:spAutoFit/>
          </a:bodyPr>
          <a:lstStyle/>
          <a:p>
            <a:r>
              <a:rPr lang="en-US" sz="1000"/>
              <a:t>Reference:  https://www.heart.org/en/health-topics/arrhythmia/symptoms-diagnosis--monitoring-of-arrhythmia/electrophysiology-studies-eps</a:t>
            </a:r>
          </a:p>
          <a:p>
            <a:r>
              <a:rPr lang="en-US" sz="1000"/>
              <a:t>Reference:  </a:t>
            </a:r>
            <a:r>
              <a:rPr lang="en-US" sz="1000">
                <a:hlinkClick r:id="rId3"/>
              </a:rPr>
              <a:t>https://www.hrsonline.org/patient-resources/glossary-terms</a:t>
            </a:r>
            <a:r>
              <a:rPr lang="en-US" sz="1000"/>
              <a:t>; Image courtesy of 123rf.com</a:t>
            </a:r>
          </a:p>
          <a:p>
            <a:endParaRPr lang="en-US" sz="1000"/>
          </a:p>
          <a:p>
            <a:endParaRPr lang="en-US"/>
          </a:p>
        </p:txBody>
      </p:sp>
      <p:pic>
        <p:nvPicPr>
          <p:cNvPr id="8" name="Picture 7">
            <a:extLst>
              <a:ext uri="{FF2B5EF4-FFF2-40B4-BE49-F238E27FC236}">
                <a16:creationId xmlns:a16="http://schemas.microsoft.com/office/drawing/2014/main" id="{CD7F1533-4DE6-4D6D-A2FF-74CA2E432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370" y="1933968"/>
            <a:ext cx="4180974" cy="2990061"/>
          </a:xfrm>
          <a:prstGeom prst="rect">
            <a:avLst/>
          </a:prstGeom>
        </p:spPr>
      </p:pic>
    </p:spTree>
    <p:extLst>
      <p:ext uri="{BB962C8B-B14F-4D97-AF65-F5344CB8AC3E}">
        <p14:creationId xmlns:p14="http://schemas.microsoft.com/office/powerpoint/2010/main" val="360278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4599F-5A21-40C4-8B83-6617A352EC82}"/>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6A644ED3-FCFA-45CD-917E-AA52CF6B951B}"/>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F40C5C9E-D98E-45ED-ADCF-93C1113D48A6}"/>
              </a:ext>
            </a:extLst>
          </p:cNvPr>
          <p:cNvSpPr>
            <a:spLocks noGrp="1"/>
          </p:cNvSpPr>
          <p:nvPr>
            <p:ph type="sldNum" sz="quarter" idx="13"/>
          </p:nvPr>
        </p:nvSpPr>
        <p:spPr/>
        <p:txBody>
          <a:bodyPr/>
          <a:lstStyle/>
          <a:p>
            <a:fld id="{A5163908-529D-4A49-892F-D37C4044DFD8}" type="slidenum">
              <a:rPr lang="en-IN" smtClean="0"/>
              <a:pPr/>
              <a:t>6</a:t>
            </a:fld>
            <a:endParaRPr lang="en-IN"/>
          </a:p>
        </p:txBody>
      </p:sp>
      <p:sp>
        <p:nvSpPr>
          <p:cNvPr id="5" name="Text Placeholder 4">
            <a:extLst>
              <a:ext uri="{FF2B5EF4-FFF2-40B4-BE49-F238E27FC236}">
                <a16:creationId xmlns:a16="http://schemas.microsoft.com/office/drawing/2014/main" id="{3F39CF38-8489-4C5D-906E-10E2DABA51FD}"/>
              </a:ext>
            </a:extLst>
          </p:cNvPr>
          <p:cNvSpPr>
            <a:spLocks noGrp="1"/>
          </p:cNvSpPr>
          <p:nvPr>
            <p:ph type="body" sz="quarter" idx="14"/>
          </p:nvPr>
        </p:nvSpPr>
        <p:spPr>
          <a:xfrm>
            <a:off x="511200" y="1132711"/>
            <a:ext cx="8064896" cy="1644780"/>
          </a:xfrm>
        </p:spPr>
        <p:txBody>
          <a:bodyPr/>
          <a:lstStyle/>
          <a:p>
            <a:pPr marL="0" indent="0">
              <a:buNone/>
            </a:pPr>
            <a:r>
              <a:rPr lang="en-US"/>
              <a:t>The procedure is conducted in the EP lab where the patient will be closely monitored because sedation and other medications will be administered during the test.</a:t>
            </a:r>
          </a:p>
          <a:p>
            <a:pPr marL="0" indent="0">
              <a:buNone/>
            </a:pPr>
            <a:endParaRPr lang="en-US"/>
          </a:p>
        </p:txBody>
      </p:sp>
      <p:sp>
        <p:nvSpPr>
          <p:cNvPr id="6" name="Title 5">
            <a:extLst>
              <a:ext uri="{FF2B5EF4-FFF2-40B4-BE49-F238E27FC236}">
                <a16:creationId xmlns:a16="http://schemas.microsoft.com/office/drawing/2014/main" id="{AB6DF5AE-923E-4E77-8ADD-6CDAE002A419}"/>
              </a:ext>
            </a:extLst>
          </p:cNvPr>
          <p:cNvSpPr>
            <a:spLocks noGrp="1"/>
          </p:cNvSpPr>
          <p:nvPr>
            <p:ph type="title"/>
          </p:nvPr>
        </p:nvSpPr>
        <p:spPr/>
        <p:txBody>
          <a:bodyPr/>
          <a:lstStyle/>
          <a:p>
            <a:r>
              <a:rPr lang="en-US"/>
              <a:t>Conducting an EP study</a:t>
            </a:r>
          </a:p>
        </p:txBody>
      </p:sp>
      <p:sp>
        <p:nvSpPr>
          <p:cNvPr id="7" name="TextBox 6">
            <a:extLst>
              <a:ext uri="{FF2B5EF4-FFF2-40B4-BE49-F238E27FC236}">
                <a16:creationId xmlns:a16="http://schemas.microsoft.com/office/drawing/2014/main" id="{FC02DD98-13F5-4856-B2D1-71B45F487AE7}"/>
              </a:ext>
            </a:extLst>
          </p:cNvPr>
          <p:cNvSpPr txBox="1"/>
          <p:nvPr/>
        </p:nvSpPr>
        <p:spPr>
          <a:xfrm>
            <a:off x="378000" y="6157823"/>
            <a:ext cx="7916220" cy="769441"/>
          </a:xfrm>
          <a:prstGeom prst="rect">
            <a:avLst/>
          </a:prstGeom>
          <a:noFill/>
        </p:spPr>
        <p:txBody>
          <a:bodyPr wrap="square" rtlCol="0">
            <a:spAutoFit/>
          </a:bodyPr>
          <a:lstStyle/>
          <a:p>
            <a:r>
              <a:rPr lang="en-US" sz="1000"/>
              <a:t>Reference:  </a:t>
            </a:r>
            <a:r>
              <a:rPr lang="en-US" sz="1000">
                <a:hlinkClick r:id="rId3"/>
              </a:rPr>
              <a:t>https://www.heart.org/en/health-topics/arrhythmia/symptoms-diagnosis--monitoring-of-arrhythmia/electrophysiology-studies-eps</a:t>
            </a:r>
            <a:r>
              <a:rPr lang="en-US" sz="1000"/>
              <a:t> Image courtesy 123rf.com</a:t>
            </a:r>
          </a:p>
          <a:p>
            <a:endParaRPr lang="en-US"/>
          </a:p>
        </p:txBody>
      </p:sp>
      <p:pic>
        <p:nvPicPr>
          <p:cNvPr id="9" name="Picture 2" descr="Cathlab dans l'hÃ´pital moderne Banque d'images - 68114208">
            <a:extLst>
              <a:ext uri="{FF2B5EF4-FFF2-40B4-BE49-F238E27FC236}">
                <a16:creationId xmlns:a16="http://schemas.microsoft.com/office/drawing/2014/main" id="{E5647661-DB02-418E-BA41-5E4E134A8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233" y="2301984"/>
            <a:ext cx="4365802" cy="28911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881D4A-FDBB-4D6D-AEBB-82640DD15BF6}"/>
              </a:ext>
            </a:extLst>
          </p:cNvPr>
          <p:cNvSpPr txBox="1"/>
          <p:nvPr/>
        </p:nvSpPr>
        <p:spPr>
          <a:xfrm>
            <a:off x="7390614" y="2204145"/>
            <a:ext cx="2648931" cy="954107"/>
          </a:xfrm>
          <a:prstGeom prst="rect">
            <a:avLst/>
          </a:prstGeom>
          <a:solidFill>
            <a:srgbClr val="FFC000"/>
          </a:solidFill>
        </p:spPr>
        <p:txBody>
          <a:bodyPr wrap="square" rtlCol="0">
            <a:spAutoFit/>
          </a:bodyPr>
          <a:lstStyle/>
          <a:p>
            <a:r>
              <a:rPr lang="en-US" sz="1400" dirty="0"/>
              <a:t>Developer:  Create arrow slideshow for slides 6-9. Directions: Click the arrows to learn more.</a:t>
            </a:r>
          </a:p>
        </p:txBody>
      </p:sp>
    </p:spTree>
    <p:extLst>
      <p:ext uri="{BB962C8B-B14F-4D97-AF65-F5344CB8AC3E}">
        <p14:creationId xmlns:p14="http://schemas.microsoft.com/office/powerpoint/2010/main" val="249843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4599F-5A21-40C4-8B83-6617A352EC82}"/>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6A644ED3-FCFA-45CD-917E-AA52CF6B951B}"/>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F40C5C9E-D98E-45ED-ADCF-93C1113D48A6}"/>
              </a:ext>
            </a:extLst>
          </p:cNvPr>
          <p:cNvSpPr>
            <a:spLocks noGrp="1"/>
          </p:cNvSpPr>
          <p:nvPr>
            <p:ph type="sldNum" sz="quarter" idx="13"/>
          </p:nvPr>
        </p:nvSpPr>
        <p:spPr/>
        <p:txBody>
          <a:bodyPr/>
          <a:lstStyle/>
          <a:p>
            <a:fld id="{A5163908-529D-4A49-892F-D37C4044DFD8}" type="slidenum">
              <a:rPr lang="en-IN" smtClean="0"/>
              <a:pPr/>
              <a:t>7</a:t>
            </a:fld>
            <a:endParaRPr lang="en-IN"/>
          </a:p>
        </p:txBody>
      </p:sp>
      <p:sp>
        <p:nvSpPr>
          <p:cNvPr id="5" name="Text Placeholder 4">
            <a:extLst>
              <a:ext uri="{FF2B5EF4-FFF2-40B4-BE49-F238E27FC236}">
                <a16:creationId xmlns:a16="http://schemas.microsoft.com/office/drawing/2014/main" id="{3F39CF38-8489-4C5D-906E-10E2DABA51FD}"/>
              </a:ext>
            </a:extLst>
          </p:cNvPr>
          <p:cNvSpPr>
            <a:spLocks noGrp="1"/>
          </p:cNvSpPr>
          <p:nvPr>
            <p:ph type="body" sz="quarter" idx="14"/>
          </p:nvPr>
        </p:nvSpPr>
        <p:spPr>
          <a:xfrm>
            <a:off x="539552" y="1258004"/>
            <a:ext cx="8064896" cy="5111461"/>
          </a:xfrm>
        </p:spPr>
        <p:txBody>
          <a:bodyPr/>
          <a:lstStyle/>
          <a:p>
            <a:pPr marL="0" indent="0">
              <a:buNone/>
            </a:pPr>
            <a:r>
              <a:rPr lang="en-US"/>
              <a:t>The patient will be monitored with a 12-lead EKG as well as intra-cardiac signals which will be recorded.</a:t>
            </a:r>
          </a:p>
          <a:p>
            <a:pPr marL="0" indent="0">
              <a:buNone/>
            </a:pPr>
            <a:endParaRPr lang="en-US"/>
          </a:p>
          <a:p>
            <a:pPr marL="0" indent="0">
              <a:buNone/>
            </a:pPr>
            <a:endParaRPr lang="en-US"/>
          </a:p>
        </p:txBody>
      </p:sp>
      <p:sp>
        <p:nvSpPr>
          <p:cNvPr id="6" name="Title 5">
            <a:extLst>
              <a:ext uri="{FF2B5EF4-FFF2-40B4-BE49-F238E27FC236}">
                <a16:creationId xmlns:a16="http://schemas.microsoft.com/office/drawing/2014/main" id="{AB6DF5AE-923E-4E77-8ADD-6CDAE002A419}"/>
              </a:ext>
            </a:extLst>
          </p:cNvPr>
          <p:cNvSpPr>
            <a:spLocks noGrp="1"/>
          </p:cNvSpPr>
          <p:nvPr>
            <p:ph type="title"/>
          </p:nvPr>
        </p:nvSpPr>
        <p:spPr/>
        <p:txBody>
          <a:bodyPr/>
          <a:lstStyle/>
          <a:p>
            <a:r>
              <a:rPr lang="en-US"/>
              <a:t>Conducting an EP study</a:t>
            </a:r>
          </a:p>
        </p:txBody>
      </p:sp>
      <p:sp>
        <p:nvSpPr>
          <p:cNvPr id="7" name="TextBox 6">
            <a:extLst>
              <a:ext uri="{FF2B5EF4-FFF2-40B4-BE49-F238E27FC236}">
                <a16:creationId xmlns:a16="http://schemas.microsoft.com/office/drawing/2014/main" id="{FC02DD98-13F5-4856-B2D1-71B45F487AE7}"/>
              </a:ext>
            </a:extLst>
          </p:cNvPr>
          <p:cNvSpPr txBox="1"/>
          <p:nvPr/>
        </p:nvSpPr>
        <p:spPr>
          <a:xfrm>
            <a:off x="378000" y="5984745"/>
            <a:ext cx="7916220" cy="769441"/>
          </a:xfrm>
          <a:prstGeom prst="rect">
            <a:avLst/>
          </a:prstGeom>
          <a:noFill/>
        </p:spPr>
        <p:txBody>
          <a:bodyPr wrap="square" rtlCol="0">
            <a:spAutoFit/>
          </a:bodyPr>
          <a:lstStyle/>
          <a:p>
            <a:r>
              <a:rPr lang="en-US" sz="1000"/>
              <a:t>Reference:  </a:t>
            </a:r>
            <a:r>
              <a:rPr lang="en-US" sz="1000">
                <a:hlinkClick r:id="rId3"/>
              </a:rPr>
              <a:t>https://www.heart.org/en/health-topics/arrhythmia/symptoms-diagnosis--monitoring-of-arrhythmia/electrophysiology-studies-eps</a:t>
            </a:r>
            <a:r>
              <a:rPr lang="en-US" sz="1000"/>
              <a:t> Image courtesy 123rf.com</a:t>
            </a:r>
          </a:p>
          <a:p>
            <a:endParaRPr lang="en-US"/>
          </a:p>
        </p:txBody>
      </p:sp>
      <p:pic>
        <p:nvPicPr>
          <p:cNvPr id="20482" name="Picture 2" descr="Extrasystole On 12 Lead Electrocardiogram Record Paper Stock Photo - 54003758">
            <a:extLst>
              <a:ext uri="{FF2B5EF4-FFF2-40B4-BE49-F238E27FC236}">
                <a16:creationId xmlns:a16="http://schemas.microsoft.com/office/drawing/2014/main" id="{09C2D45C-0E53-4683-BE0D-EEFDB9A74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580" y="2462825"/>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4599F-5A21-40C4-8B83-6617A352EC82}"/>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6A644ED3-FCFA-45CD-917E-AA52CF6B951B}"/>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F40C5C9E-D98E-45ED-ADCF-93C1113D48A6}"/>
              </a:ext>
            </a:extLst>
          </p:cNvPr>
          <p:cNvSpPr>
            <a:spLocks noGrp="1"/>
          </p:cNvSpPr>
          <p:nvPr>
            <p:ph type="sldNum" sz="quarter" idx="13"/>
          </p:nvPr>
        </p:nvSpPr>
        <p:spPr/>
        <p:txBody>
          <a:bodyPr/>
          <a:lstStyle/>
          <a:p>
            <a:fld id="{A5163908-529D-4A49-892F-D37C4044DFD8}" type="slidenum">
              <a:rPr lang="en-IN" smtClean="0"/>
              <a:pPr/>
              <a:t>8</a:t>
            </a:fld>
            <a:endParaRPr lang="en-IN"/>
          </a:p>
        </p:txBody>
      </p:sp>
      <p:sp>
        <p:nvSpPr>
          <p:cNvPr id="5" name="Text Placeholder 4">
            <a:extLst>
              <a:ext uri="{FF2B5EF4-FFF2-40B4-BE49-F238E27FC236}">
                <a16:creationId xmlns:a16="http://schemas.microsoft.com/office/drawing/2014/main" id="{3F39CF38-8489-4C5D-906E-10E2DABA51FD}"/>
              </a:ext>
            </a:extLst>
          </p:cNvPr>
          <p:cNvSpPr>
            <a:spLocks noGrp="1"/>
          </p:cNvSpPr>
          <p:nvPr>
            <p:ph type="body" sz="quarter" idx="14"/>
          </p:nvPr>
        </p:nvSpPr>
        <p:spPr>
          <a:xfrm>
            <a:off x="511200" y="1132711"/>
            <a:ext cx="8064896" cy="2010540"/>
          </a:xfrm>
        </p:spPr>
        <p:txBody>
          <a:bodyPr/>
          <a:lstStyle/>
          <a:p>
            <a:pPr marL="0" indent="0">
              <a:buNone/>
            </a:pPr>
            <a:r>
              <a:rPr lang="en-US" dirty="0"/>
              <a:t>During an EPS, 3 to 5 thin tubes called catheters are inserted into a blood vessel, typically in the femoral vein in the groin,  and then placed in specific areas in the heart. These specialized electrode catheters are designed for EP studies. They allow electrical signals to the heart for pacing and record electrical activity. </a:t>
            </a:r>
          </a:p>
          <a:p>
            <a:pPr marL="0" indent="0">
              <a:buNone/>
            </a:pPr>
            <a:endParaRPr lang="en-US" dirty="0"/>
          </a:p>
          <a:p>
            <a:pPr marL="0" indent="0">
              <a:buNone/>
            </a:pPr>
            <a:endParaRPr lang="en-US" dirty="0"/>
          </a:p>
        </p:txBody>
      </p:sp>
      <p:sp>
        <p:nvSpPr>
          <p:cNvPr id="6" name="Title 5">
            <a:extLst>
              <a:ext uri="{FF2B5EF4-FFF2-40B4-BE49-F238E27FC236}">
                <a16:creationId xmlns:a16="http://schemas.microsoft.com/office/drawing/2014/main" id="{AB6DF5AE-923E-4E77-8ADD-6CDAE002A419}"/>
              </a:ext>
            </a:extLst>
          </p:cNvPr>
          <p:cNvSpPr>
            <a:spLocks noGrp="1"/>
          </p:cNvSpPr>
          <p:nvPr>
            <p:ph type="title"/>
          </p:nvPr>
        </p:nvSpPr>
        <p:spPr>
          <a:xfrm>
            <a:off x="539551" y="449999"/>
            <a:ext cx="7055049" cy="682712"/>
          </a:xfrm>
        </p:spPr>
        <p:txBody>
          <a:bodyPr/>
          <a:lstStyle/>
          <a:p>
            <a:r>
              <a:rPr lang="en-US"/>
              <a:t>Conducting an EP study</a:t>
            </a:r>
          </a:p>
        </p:txBody>
      </p:sp>
      <p:sp>
        <p:nvSpPr>
          <p:cNvPr id="7" name="TextBox 6">
            <a:extLst>
              <a:ext uri="{FF2B5EF4-FFF2-40B4-BE49-F238E27FC236}">
                <a16:creationId xmlns:a16="http://schemas.microsoft.com/office/drawing/2014/main" id="{FC02DD98-13F5-4856-B2D1-71B45F487AE7}"/>
              </a:ext>
            </a:extLst>
          </p:cNvPr>
          <p:cNvSpPr txBox="1"/>
          <p:nvPr/>
        </p:nvSpPr>
        <p:spPr>
          <a:xfrm>
            <a:off x="378000" y="5915862"/>
            <a:ext cx="7916220" cy="400110"/>
          </a:xfrm>
          <a:prstGeom prst="rect">
            <a:avLst/>
          </a:prstGeom>
          <a:noFill/>
        </p:spPr>
        <p:txBody>
          <a:bodyPr wrap="square" rtlCol="0">
            <a:spAutoFit/>
          </a:bodyPr>
          <a:lstStyle/>
          <a:p>
            <a:r>
              <a:rPr lang="en-US" sz="1000"/>
              <a:t>Reference:  </a:t>
            </a:r>
            <a:r>
              <a:rPr lang="en-US" sz="1000">
                <a:hlinkClick r:id="rId3"/>
              </a:rPr>
              <a:t>https://www.heart.org/en/health-topics/arrhythmia/symptoms-diagnosis--monitoring-of-arrhythmia/electrophysiology-studies-eps</a:t>
            </a:r>
            <a:r>
              <a:rPr lang="en-US" sz="1000"/>
              <a:t> Image: </a:t>
            </a:r>
            <a:r>
              <a:rPr lang="en-US" sz="1000">
                <a:hlinkClick r:id="rId4"/>
              </a:rPr>
              <a:t>https://www.urmc.rochester.edu/childrens-hospital/cardiology/tests-and-procedures/ep-study.aspx</a:t>
            </a:r>
            <a:endParaRPr lang="en-US"/>
          </a:p>
        </p:txBody>
      </p:sp>
      <p:pic>
        <p:nvPicPr>
          <p:cNvPr id="21508" name="Picture 4" descr="Image result for ep study catheter">
            <a:extLst>
              <a:ext uri="{FF2B5EF4-FFF2-40B4-BE49-F238E27FC236}">
                <a16:creationId xmlns:a16="http://schemas.microsoft.com/office/drawing/2014/main" id="{F20D6ACD-5E5F-4D7E-BC35-B413831BC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960" y="2793648"/>
            <a:ext cx="4427220" cy="30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08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4599F-5A21-40C4-8B83-6617A352EC82}"/>
              </a:ext>
            </a:extLst>
          </p:cNvPr>
          <p:cNvSpPr>
            <a:spLocks noGrp="1"/>
          </p:cNvSpPr>
          <p:nvPr>
            <p:ph type="dt" sz="half" idx="11"/>
          </p:nvPr>
        </p:nvSpPr>
        <p:spPr/>
        <p:txBody>
          <a:bodyPr/>
          <a:lstStyle/>
          <a:p>
            <a:fld id="{8AC83BE2-57A6-D44C-8635-2CF4D4F68619}" type="datetime1">
              <a:rPr lang="en-US" smtClean="0"/>
              <a:t>8/6/2019</a:t>
            </a:fld>
            <a:endParaRPr lang="en-IN"/>
          </a:p>
        </p:txBody>
      </p:sp>
      <p:sp>
        <p:nvSpPr>
          <p:cNvPr id="3" name="Footer Placeholder 2">
            <a:extLst>
              <a:ext uri="{FF2B5EF4-FFF2-40B4-BE49-F238E27FC236}">
                <a16:creationId xmlns:a16="http://schemas.microsoft.com/office/drawing/2014/main" id="{6A644ED3-FCFA-45CD-917E-AA52CF6B951B}"/>
              </a:ext>
            </a:extLst>
          </p:cNvPr>
          <p:cNvSpPr>
            <a:spLocks noGrp="1"/>
          </p:cNvSpPr>
          <p:nvPr>
            <p:ph type="ftr" sz="quarter" idx="12"/>
          </p:nvPr>
        </p:nvSpPr>
        <p:spPr/>
        <p:txBody>
          <a:bodyPr/>
          <a:lstStyle/>
          <a:p>
            <a:r>
              <a:rPr lang="en-US"/>
              <a:t>©2019 Koninklijke Philips N.V. All rights reserved. </a:t>
            </a:r>
            <a:endParaRPr lang="en-IN"/>
          </a:p>
        </p:txBody>
      </p:sp>
      <p:sp>
        <p:nvSpPr>
          <p:cNvPr id="4" name="Slide Number Placeholder 3">
            <a:extLst>
              <a:ext uri="{FF2B5EF4-FFF2-40B4-BE49-F238E27FC236}">
                <a16:creationId xmlns:a16="http://schemas.microsoft.com/office/drawing/2014/main" id="{F40C5C9E-D98E-45ED-ADCF-93C1113D48A6}"/>
              </a:ext>
            </a:extLst>
          </p:cNvPr>
          <p:cNvSpPr>
            <a:spLocks noGrp="1"/>
          </p:cNvSpPr>
          <p:nvPr>
            <p:ph type="sldNum" sz="quarter" idx="13"/>
          </p:nvPr>
        </p:nvSpPr>
        <p:spPr/>
        <p:txBody>
          <a:bodyPr/>
          <a:lstStyle/>
          <a:p>
            <a:fld id="{A5163908-529D-4A49-892F-D37C4044DFD8}" type="slidenum">
              <a:rPr lang="en-IN" smtClean="0"/>
              <a:pPr/>
              <a:t>9</a:t>
            </a:fld>
            <a:endParaRPr lang="en-IN"/>
          </a:p>
        </p:txBody>
      </p:sp>
      <p:sp>
        <p:nvSpPr>
          <p:cNvPr id="5" name="Text Placeholder 4">
            <a:extLst>
              <a:ext uri="{FF2B5EF4-FFF2-40B4-BE49-F238E27FC236}">
                <a16:creationId xmlns:a16="http://schemas.microsoft.com/office/drawing/2014/main" id="{3F39CF38-8489-4C5D-906E-10E2DABA51FD}"/>
              </a:ext>
            </a:extLst>
          </p:cNvPr>
          <p:cNvSpPr>
            <a:spLocks noGrp="1"/>
          </p:cNvSpPr>
          <p:nvPr>
            <p:ph type="body" sz="quarter" idx="14"/>
          </p:nvPr>
        </p:nvSpPr>
        <p:spPr>
          <a:xfrm>
            <a:off x="511200" y="1015908"/>
            <a:ext cx="8064896" cy="4413342"/>
          </a:xfrm>
        </p:spPr>
        <p:txBody>
          <a:bodyPr/>
          <a:lstStyle/>
          <a:p>
            <a:pPr marL="0" indent="0">
              <a:buNone/>
            </a:pPr>
            <a:endParaRPr lang="en-US"/>
          </a:p>
          <a:p>
            <a:pPr marL="0" indent="0">
              <a:buNone/>
            </a:pPr>
            <a:r>
              <a:rPr lang="en-US"/>
              <a:t>EP catheters are typically placed in the:</a:t>
            </a:r>
          </a:p>
          <a:p>
            <a:pPr lvl="1"/>
            <a:r>
              <a:rPr lang="en-US" sz="1800"/>
              <a:t>High right atrium (HRA)</a:t>
            </a:r>
          </a:p>
          <a:p>
            <a:pPr lvl="1"/>
            <a:r>
              <a:rPr lang="en-US" sz="1800"/>
              <a:t>His bundle (HIS or HB)</a:t>
            </a:r>
          </a:p>
          <a:p>
            <a:pPr lvl="1"/>
            <a:r>
              <a:rPr lang="en-US" sz="1800"/>
              <a:t>Coronary sinus (CS)</a:t>
            </a:r>
          </a:p>
          <a:p>
            <a:pPr lvl="1"/>
            <a:r>
              <a:rPr lang="en-US" sz="1800"/>
              <a:t>Right ventricle (RV)</a:t>
            </a:r>
          </a:p>
          <a:p>
            <a:endParaRPr lang="en-US"/>
          </a:p>
        </p:txBody>
      </p:sp>
      <p:sp>
        <p:nvSpPr>
          <p:cNvPr id="6" name="Title 5">
            <a:extLst>
              <a:ext uri="{FF2B5EF4-FFF2-40B4-BE49-F238E27FC236}">
                <a16:creationId xmlns:a16="http://schemas.microsoft.com/office/drawing/2014/main" id="{AB6DF5AE-923E-4E77-8ADD-6CDAE002A419}"/>
              </a:ext>
            </a:extLst>
          </p:cNvPr>
          <p:cNvSpPr>
            <a:spLocks noGrp="1"/>
          </p:cNvSpPr>
          <p:nvPr>
            <p:ph type="title"/>
          </p:nvPr>
        </p:nvSpPr>
        <p:spPr>
          <a:xfrm>
            <a:off x="539551" y="449999"/>
            <a:ext cx="7055049" cy="565909"/>
          </a:xfrm>
        </p:spPr>
        <p:txBody>
          <a:bodyPr/>
          <a:lstStyle/>
          <a:p>
            <a:r>
              <a:rPr lang="en-US"/>
              <a:t>Conducting an EP study</a:t>
            </a:r>
          </a:p>
        </p:txBody>
      </p:sp>
      <p:sp>
        <p:nvSpPr>
          <p:cNvPr id="7" name="TextBox 6">
            <a:extLst>
              <a:ext uri="{FF2B5EF4-FFF2-40B4-BE49-F238E27FC236}">
                <a16:creationId xmlns:a16="http://schemas.microsoft.com/office/drawing/2014/main" id="{FC02DD98-13F5-4856-B2D1-71B45F487AE7}"/>
              </a:ext>
            </a:extLst>
          </p:cNvPr>
          <p:cNvSpPr txBox="1"/>
          <p:nvPr/>
        </p:nvSpPr>
        <p:spPr>
          <a:xfrm>
            <a:off x="378000" y="5934670"/>
            <a:ext cx="7916220" cy="923330"/>
          </a:xfrm>
          <a:prstGeom prst="rect">
            <a:avLst/>
          </a:prstGeom>
          <a:noFill/>
        </p:spPr>
        <p:txBody>
          <a:bodyPr wrap="square" rtlCol="0">
            <a:spAutoFit/>
          </a:bodyPr>
          <a:lstStyle/>
          <a:p>
            <a:r>
              <a:rPr lang="en-US" sz="1000"/>
              <a:t>Reference:  </a:t>
            </a:r>
            <a:r>
              <a:rPr lang="en-US" sz="1000">
                <a:hlinkClick r:id="rId3"/>
              </a:rPr>
              <a:t>https://www.heart.org/en/health-topics/arrhythmia/symptoms-diagnosis--monitoring-of-arrhythmia/electrophysiology-studies-eps</a:t>
            </a:r>
            <a:r>
              <a:rPr lang="en-US" sz="1000"/>
              <a:t> Image left: https://www.slideshare.net/benjijacob/amplifiers-filters-and-digital-recording-systems</a:t>
            </a:r>
          </a:p>
          <a:p>
            <a:endParaRPr lang="en-US" sz="1000"/>
          </a:p>
          <a:p>
            <a:endParaRPr lang="en-US"/>
          </a:p>
        </p:txBody>
      </p:sp>
      <p:pic>
        <p:nvPicPr>
          <p:cNvPr id="10" name="Picture 9">
            <a:extLst>
              <a:ext uri="{FF2B5EF4-FFF2-40B4-BE49-F238E27FC236}">
                <a16:creationId xmlns:a16="http://schemas.microsoft.com/office/drawing/2014/main" id="{0C82B1A4-71BE-42C7-AF5A-1AC06F160F2D}"/>
              </a:ext>
            </a:extLst>
          </p:cNvPr>
          <p:cNvPicPr>
            <a:picLocks noChangeAspect="1"/>
          </p:cNvPicPr>
          <p:nvPr/>
        </p:nvPicPr>
        <p:blipFill rotWithShape="1">
          <a:blip r:embed="rId4">
            <a:extLst>
              <a:ext uri="{28A0092B-C50C-407E-A947-70E740481C1C}">
                <a14:useLocalDpi xmlns:a14="http://schemas.microsoft.com/office/drawing/2010/main" val="0"/>
              </a:ext>
            </a:extLst>
          </a:blip>
          <a:srcRect l="52070" t="20142" r="260" b="23193"/>
          <a:stretch/>
        </p:blipFill>
        <p:spPr>
          <a:xfrm>
            <a:off x="4354830" y="1428750"/>
            <a:ext cx="3718862" cy="3318913"/>
          </a:xfrm>
          <a:prstGeom prst="rect">
            <a:avLst/>
          </a:prstGeom>
        </p:spPr>
      </p:pic>
      <p:sp>
        <p:nvSpPr>
          <p:cNvPr id="8" name="TextBox 7">
            <a:extLst>
              <a:ext uri="{FF2B5EF4-FFF2-40B4-BE49-F238E27FC236}">
                <a16:creationId xmlns:a16="http://schemas.microsoft.com/office/drawing/2014/main" id="{8148B500-7501-429C-87B2-6B53CB08BDFB}"/>
              </a:ext>
            </a:extLst>
          </p:cNvPr>
          <p:cNvSpPr txBox="1"/>
          <p:nvPr/>
        </p:nvSpPr>
        <p:spPr>
          <a:xfrm>
            <a:off x="3543300" y="4011930"/>
            <a:ext cx="811530" cy="1005840"/>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2F96E75A-77CE-4614-80F8-643211B6671E}"/>
              </a:ext>
            </a:extLst>
          </p:cNvPr>
          <p:cNvSpPr txBox="1"/>
          <p:nvPr/>
        </p:nvSpPr>
        <p:spPr>
          <a:xfrm>
            <a:off x="8073692" y="2477522"/>
            <a:ext cx="2648931" cy="523220"/>
          </a:xfrm>
          <a:prstGeom prst="rect">
            <a:avLst/>
          </a:prstGeom>
          <a:solidFill>
            <a:srgbClr val="FFC000"/>
          </a:solidFill>
        </p:spPr>
        <p:txBody>
          <a:bodyPr wrap="square" rtlCol="0">
            <a:spAutoFit/>
          </a:bodyPr>
          <a:lstStyle/>
          <a:p>
            <a:r>
              <a:rPr lang="en-US" sz="1400" dirty="0"/>
              <a:t>Developer:  Crop out “the” and extra letters on left side of image.</a:t>
            </a:r>
          </a:p>
        </p:txBody>
      </p:sp>
    </p:spTree>
    <p:extLst>
      <p:ext uri="{BB962C8B-B14F-4D97-AF65-F5344CB8AC3E}">
        <p14:creationId xmlns:p14="http://schemas.microsoft.com/office/powerpoint/2010/main" val="2948876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3.43900000000000005684E+00&quot;&gt;&lt;m_msothmcolidx val=&quot;0&quot;/&gt;&lt;m_rgb r=&quot;A3&quot; g=&quot;D9&quot; b=&quot;D9&quot;/&gt;&lt;m_nBrightness val=&quot;0&quot;/&gt;&lt;/elem&gt;&lt;elem m_fUsage=&quot;1.41682643648100059508E+00&quot;&gt;&lt;m_msothmcolidx val=&quot;0&quot;/&gt;&lt;m_rgb r=&quot;9E&quot; g=&quot;2D&quot; b=&quot;B1&quot;/&gt;&lt;m_nBrightness val=&quot;0&quot;/&gt;&lt;/elem&gt;&lt;elem m_fUsage=&quot;1.20667841354961047351E+00&quot;&gt;&lt;m_msothmcolidx val=&quot;0&quot;/&gt;&lt;m_rgb r=&quot;EC&quot; g=&quot;43&quot; b=&quot;71&quot;/&gt;&lt;m_nBrightness val=&quot;0&quot;/&gt;&lt;/elem&gt;&lt;elem m_fUsage=&quot;8.80119440100000316463E-01&quot;&gt;&lt;m_msothmcolidx val=&quot;0&quot;/&gt;&lt;m_rgb r=&quot;00&quot; g=&quot;8E&quot; b=&quot;CC&quot;/&gt;&lt;m_nBrightness val=&quot;0&quot;/&gt;&lt;/elem&gt;&lt;elem m_fUsage=&quot;6.84653792832900287557E-01&quot;&gt;&lt;m_msothmcolidx val=&quot;0&quot;/&gt;&lt;m_rgb r=&quot;9E&quot; g=&quot;2D&quot; b=&quot;11&quot;/&gt;&lt;m_nBrightness val=&quot;0&quot;/&gt;&lt;/elem&gt;&lt;elem m_fUsage=&quot;3.13810596090000171188E-01&quot;&gt;&lt;m_msothmcolidx val=&quot;0&quot;/&gt;&lt;m_rgb r=&quot;09&quot; g=&quot;A3&quot; b=&quot;FF&quot;/&gt;&lt;m_nBrightness val=&quot;0&quot;/&gt;&lt;/elem&gt;&lt;elem m_fUsage=&quot;2.05891132094649098594E-01&quot;&gt;&lt;m_msothmcolidx val=&quot;0&quot;/&gt;&lt;m_rgb r=&quot;D3&quot; g=&quot;E8&quot; b=&quot;ED&quot;/&gt;&lt;m_nBrightness val=&quot;0&quot;/&gt;&lt;/elem&gt;&lt;/m_vecMRU&gt;&lt;/m_mruColor&gt;&lt;m_eweekdayFirstOfWeek val=&quot;2&quot;/&gt;&lt;m_eweekdayFirstOfWorkweek val=&quot;2&quot;/&gt;&lt;m_eweekdayFirstOfWeekend val=&quot;7&quot;/&gt;&lt;/CPresentation&gt;&lt;/root&gt;"/>
  <p:tag name="THINKCELLUNDODONOTDELETE" val="0"/>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wfHA3mKSQSlIsgihYk8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mNO_54Sa2hlaXD_IEj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DhZ.6C_Tu2XwAo0QYSk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KhZnkiSTuqlYXlI_XspM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2uU8qa_Tc6mVTVu3xAZv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4JDRB1TTOSjqWbbUF_X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qvyvM2iRHaxZ5i4g7G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ZcqiK.QS.uCKor15CER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ernal Non-SPNC">
  <a:themeElements>
    <a:clrScheme name="Philips">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_New">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rnal_powerpoint_template_4x3_Nov18" id="{16C6DEA4-BCEF-5D4A-9AEA-29E1CDABB6AD}" vid="{75A5A9F1-73C7-EF46-B2A9-C92FC31BE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40374fb-a6cc-4854-989f-c1d94a7967ee" ContentTypeId="0x01"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ED102E1D8479E48B7CAC0866AAF1A35" ma:contentTypeVersion="8" ma:contentTypeDescription="Create a new document." ma:contentTypeScope="" ma:versionID="16e9d88c86a60c00a35adcf11004f5b5">
  <xsd:schema xmlns:xsd="http://www.w3.org/2001/XMLSchema" xmlns:xs="http://www.w3.org/2001/XMLSchema" xmlns:p="http://schemas.microsoft.com/office/2006/metadata/properties" xmlns:ns2="450034e9-e29f-487d-92c8-746e8e1f1b87" xmlns:ns3="bfee48a3-af0c-46ec-9dab-eb07cbdb7e99" targetNamespace="http://schemas.microsoft.com/office/2006/metadata/properties" ma:root="true" ma:fieldsID="3e684c08bac10fa9324ac71b478d0f80" ns2:_="" ns3:_="">
    <xsd:import namespace="450034e9-e29f-487d-92c8-746e8e1f1b87"/>
    <xsd:import namespace="bfee48a3-af0c-46ec-9dab-eb07cbdb7e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034e9-e29f-487d-92c8-746e8e1f1b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e48a3-af0c-46ec-9dab-eb07cbdb7e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9D2C5-39C2-4054-9F32-954A597BEFEC}">
  <ds:schemaRefs>
    <ds:schemaRef ds:uri="http://schemas.microsoft.com/sharepoint/v3/contenttype/forms"/>
  </ds:schemaRefs>
</ds:datastoreItem>
</file>

<file path=customXml/itemProps2.xml><?xml version="1.0" encoding="utf-8"?>
<ds:datastoreItem xmlns:ds="http://schemas.openxmlformats.org/officeDocument/2006/customXml" ds:itemID="{21415D00-117F-4CD2-8438-CA0C5C64DFC7}">
  <ds:schemaRefs>
    <ds:schemaRef ds:uri="Microsoft.SharePoint.Taxonomy.ContentTypeSync"/>
  </ds:schemaRefs>
</ds:datastoreItem>
</file>

<file path=customXml/itemProps3.xml><?xml version="1.0" encoding="utf-8"?>
<ds:datastoreItem xmlns:ds="http://schemas.openxmlformats.org/officeDocument/2006/customXml" ds:itemID="{15860D79-BCE4-4AE3-B778-937802E0F821}">
  <ds:schemaRefs>
    <ds:schemaRef ds:uri="http://schemas.microsoft.com/office/2006/documentManagement/types"/>
    <ds:schemaRef ds:uri="http://purl.org/dc/terms/"/>
    <ds:schemaRef ds:uri="450034e9-e29f-487d-92c8-746e8e1f1b87"/>
    <ds:schemaRef ds:uri="http://schemas.microsoft.com/office/infopath/2007/PartnerControls"/>
    <ds:schemaRef ds:uri="http://purl.org/dc/dcmitype/"/>
    <ds:schemaRef ds:uri="http://purl.org/dc/elements/1.1/"/>
    <ds:schemaRef ds:uri="http://schemas.microsoft.com/office/2006/metadata/properties"/>
    <ds:schemaRef ds:uri="bfee48a3-af0c-46ec-9dab-eb07cbdb7e99"/>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857736B-528D-4A46-9D5A-AFF974CBC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034e9-e29f-487d-92c8-746e8e1f1b87"/>
    <ds:schemaRef ds:uri="bfee48a3-af0c-46ec-9dab-eb07cbdb7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TotalTime>
  <Words>2779</Words>
  <Application>Microsoft Office PowerPoint</Application>
  <PresentationFormat>On-screen Show (4:3)</PresentationFormat>
  <Paragraphs>373</Paragraphs>
  <Slides>34</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Calibri Light</vt:lpstr>
      <vt:lpstr>Internal Non-SPNC</vt:lpstr>
      <vt:lpstr>think-cell Slide</vt:lpstr>
      <vt:lpstr>PowerPoint Presentation</vt:lpstr>
      <vt:lpstr>Introduction</vt:lpstr>
      <vt:lpstr>Learning objectives</vt:lpstr>
      <vt:lpstr>Electrophysiology study</vt:lpstr>
      <vt:lpstr>Electrophysiology study</vt:lpstr>
      <vt:lpstr>Conducting an EP study</vt:lpstr>
      <vt:lpstr>Conducting an EP study</vt:lpstr>
      <vt:lpstr>Conducting an EP study</vt:lpstr>
      <vt:lpstr>Conducting an EP study</vt:lpstr>
      <vt:lpstr>EP catheter placement areas </vt:lpstr>
      <vt:lpstr>Intracardiac electrograms/ECG</vt:lpstr>
      <vt:lpstr>Intracardiac electrogram (ECG)</vt:lpstr>
      <vt:lpstr>Intracardiac electrograms (ECG)</vt:lpstr>
      <vt:lpstr>Intracardiac electrograms (ECG)</vt:lpstr>
      <vt:lpstr>Intracardiac electrograms  (ECG)</vt:lpstr>
      <vt:lpstr>Intracardiac electrograms (ECG)</vt:lpstr>
      <vt:lpstr>Baseline EP study </vt:lpstr>
      <vt:lpstr>Induction</vt:lpstr>
      <vt:lpstr>EP terms and definitions</vt:lpstr>
      <vt:lpstr>EP equipment</vt:lpstr>
      <vt:lpstr>Purpose of EP study</vt:lpstr>
      <vt:lpstr>Knowledge check</vt:lpstr>
      <vt:lpstr>Knowledge check 1 of 5</vt:lpstr>
      <vt:lpstr>Knowledge check 1 of 5</vt:lpstr>
      <vt:lpstr>Knowledge check 2 of 5</vt:lpstr>
      <vt:lpstr>Knowledge check 2 of 5</vt:lpstr>
      <vt:lpstr>Knowledge check 3 of 5</vt:lpstr>
      <vt:lpstr>Knowledge check 3 of 5</vt:lpstr>
      <vt:lpstr>Knowledge check 4 of 5</vt:lpstr>
      <vt:lpstr>Knowledge check 4 of 5</vt:lpstr>
      <vt:lpstr>Knowledge check 5 of 5</vt:lpstr>
      <vt:lpstr>Knowledge check 5 of 5</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Vallejos, Lisa</dc:creator>
  <cp:lastModifiedBy>13142763582</cp:lastModifiedBy>
  <cp:revision>3</cp:revision>
  <dcterms:created xsi:type="dcterms:W3CDTF">2018-11-15T21:32:47Z</dcterms:created>
  <dcterms:modified xsi:type="dcterms:W3CDTF">2019-08-06T19:22:45Z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0x010100BED102E1D8479E48B7CAC0866AAF1A35</vt:lpwstr>
  </property>
  <property fmtid="{D5CDD505-2E9C-101B-9397-08002B2CF9AE}" pid="3" name="ArticulateGUID">
    <vt:lpwstr>754B16B2-77E1-4922-B7F6-785447E6FA73</vt:lpwstr>
  </property>
  <property fmtid="{D5CDD505-2E9C-101B-9397-08002B2CF9AE}" pid="4" name="ArticulatePath">
    <vt:lpwstr>Internal_powerpoint_template_4x3_Nov18</vt:lpwstr>
  </property>
</Properties>
</file>