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7.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64" r:id="rId3"/>
    <p:sldId id="259" r:id="rId4"/>
    <p:sldId id="299" r:id="rId5"/>
    <p:sldId id="300" r:id="rId6"/>
    <p:sldId id="265" r:id="rId7"/>
    <p:sldId id="282" r:id="rId8"/>
    <p:sldId id="302" r:id="rId9"/>
    <p:sldId id="303" r:id="rId10"/>
    <p:sldId id="304" r:id="rId11"/>
    <p:sldId id="305" r:id="rId12"/>
    <p:sldId id="306" r:id="rId13"/>
    <p:sldId id="307" r:id="rId14"/>
    <p:sldId id="308" r:id="rId15"/>
    <p:sldId id="309" r:id="rId16"/>
    <p:sldId id="312" r:id="rId17"/>
    <p:sldId id="310" r:id="rId18"/>
    <p:sldId id="313" r:id="rId19"/>
    <p:sldId id="314" r:id="rId20"/>
    <p:sldId id="315" r:id="rId21"/>
    <p:sldId id="376" r:id="rId22"/>
    <p:sldId id="377" r:id="rId23"/>
    <p:sldId id="378" r:id="rId24"/>
    <p:sldId id="379" r:id="rId25"/>
    <p:sldId id="380" r:id="rId26"/>
    <p:sldId id="381" r:id="rId27"/>
    <p:sldId id="382" r:id="rId28"/>
    <p:sldId id="383" r:id="rId29"/>
    <p:sldId id="385" r:id="rId30"/>
    <p:sldId id="386" r:id="rId31"/>
    <p:sldId id="387" r:id="rId32"/>
    <p:sldId id="388" r:id="rId33"/>
    <p:sldId id="375" r:id="rId34"/>
    <p:sldId id="266" r:id="rId35"/>
    <p:sldId id="283" r:id="rId36"/>
    <p:sldId id="316" r:id="rId37"/>
    <p:sldId id="317" r:id="rId38"/>
    <p:sldId id="318" r:id="rId39"/>
    <p:sldId id="319" r:id="rId40"/>
    <p:sldId id="320" r:id="rId41"/>
    <p:sldId id="321" r:id="rId42"/>
    <p:sldId id="322" r:id="rId43"/>
    <p:sldId id="325" r:id="rId44"/>
    <p:sldId id="326" r:id="rId45"/>
    <p:sldId id="323" r:id="rId46"/>
    <p:sldId id="267" r:id="rId47"/>
    <p:sldId id="284" r:id="rId48"/>
    <p:sldId id="327" r:id="rId49"/>
    <p:sldId id="390" r:id="rId50"/>
    <p:sldId id="328" r:id="rId51"/>
    <p:sldId id="334" r:id="rId52"/>
    <p:sldId id="389" r:id="rId53"/>
    <p:sldId id="329" r:id="rId54"/>
    <p:sldId id="330" r:id="rId55"/>
    <p:sldId id="331" r:id="rId56"/>
    <p:sldId id="332" r:id="rId57"/>
  </p:sldIdLst>
  <p:sldSz cx="9144000" cy="5143500" type="screen16x9"/>
  <p:notesSz cx="6858000" cy="9144000"/>
  <p:custDataLst>
    <p:tags r:id="rId60"/>
  </p:custDataLst>
  <p:defaultText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737BB2-DBFB-4335-96C2-15F1BC19352A}">
          <p14:sldIdLst>
            <p14:sldId id="256"/>
          </p14:sldIdLst>
        </p14:section>
        <p14:section name="System Overview" id="{A39D68B9-98FC-4A1A-ABE7-11E43D554813}">
          <p14:sldIdLst>
            <p14:sldId id="264"/>
            <p14:sldId id="259"/>
            <p14:sldId id="299"/>
            <p14:sldId id="300"/>
          </p14:sldIdLst>
        </p14:section>
        <p14:section name="System Description" id="{945E39D1-EB63-45C1-943C-757CB3996A71}">
          <p14:sldIdLst>
            <p14:sldId id="265"/>
            <p14:sldId id="282"/>
            <p14:sldId id="302"/>
            <p14:sldId id="303"/>
            <p14:sldId id="304"/>
            <p14:sldId id="305"/>
            <p14:sldId id="306"/>
            <p14:sldId id="307"/>
            <p14:sldId id="308"/>
            <p14:sldId id="309"/>
            <p14:sldId id="312"/>
            <p14:sldId id="310"/>
            <p14:sldId id="313"/>
            <p14:sldId id="314"/>
            <p14:sldId id="315"/>
            <p14:sldId id="376"/>
            <p14:sldId id="377"/>
            <p14:sldId id="378"/>
            <p14:sldId id="379"/>
            <p14:sldId id="380"/>
            <p14:sldId id="381"/>
            <p14:sldId id="382"/>
            <p14:sldId id="383"/>
            <p14:sldId id="385"/>
            <p14:sldId id="386"/>
            <p14:sldId id="387"/>
            <p14:sldId id="388"/>
            <p14:sldId id="375"/>
          </p14:sldIdLst>
        </p14:section>
        <p14:section name="System Setup" id="{BE082A05-9B2A-41B6-90DD-A2A8896198C5}">
          <p14:sldIdLst>
            <p14:sldId id="266"/>
            <p14:sldId id="283"/>
            <p14:sldId id="316"/>
            <p14:sldId id="317"/>
            <p14:sldId id="318"/>
            <p14:sldId id="319"/>
            <p14:sldId id="320"/>
            <p14:sldId id="321"/>
            <p14:sldId id="322"/>
            <p14:sldId id="325"/>
            <p14:sldId id="326"/>
            <p14:sldId id="323"/>
          </p14:sldIdLst>
        </p14:section>
        <p14:section name="Preparing for a case" id="{11DE98FF-BD39-4CF0-83E8-8B51770041AF}">
          <p14:sldIdLst>
            <p14:sldId id="267"/>
            <p14:sldId id="284"/>
            <p14:sldId id="327"/>
            <p14:sldId id="390"/>
            <p14:sldId id="328"/>
            <p14:sldId id="334"/>
            <p14:sldId id="389"/>
            <p14:sldId id="329"/>
            <p14:sldId id="330"/>
            <p14:sldId id="331"/>
            <p14:sldId id="332"/>
          </p14:sldIdLst>
        </p14:section>
      </p14:sectionLst>
    </p:ext>
    <p:ext uri="{EFAFB233-063F-42B5-8137-9DF3F51BA10A}">
      <p15:sldGuideLst xmlns:p15="http://schemas.microsoft.com/office/powerpoint/2012/main">
        <p15:guide id="1" orient="horz" pos="2183" userDrawn="1">
          <p15:clr>
            <a:srgbClr val="A4A3A4"/>
          </p15:clr>
        </p15:guide>
        <p15:guide id="2" pos="2880">
          <p15:clr>
            <a:srgbClr val="A4A3A4"/>
          </p15:clr>
        </p15:guide>
        <p15:guide id="3" orient="horz" pos="2159">
          <p15:clr>
            <a:srgbClr val="A4A3A4"/>
          </p15:clr>
        </p15:guide>
        <p15:guide id="4" pos="7285">
          <p15:clr>
            <a:srgbClr val="A4A3A4"/>
          </p15:clr>
        </p15:guide>
        <p15:guide id="5" pos="3833">
          <p15:clr>
            <a:srgbClr val="A4A3A4"/>
          </p15:clr>
        </p15:guide>
        <p15:guide id="6" orient="horz" pos="2246">
          <p15:clr>
            <a:srgbClr val="A4A3A4"/>
          </p15:clr>
        </p15:guide>
        <p15:guide id="7" orient="horz" pos="240">
          <p15:clr>
            <a:srgbClr val="A4A3A4"/>
          </p15:clr>
        </p15:guide>
        <p15:guide id="8" orient="horz" pos="680">
          <p15:clr>
            <a:srgbClr val="A4A3A4"/>
          </p15:clr>
        </p15:guide>
        <p15:guide id="9" orient="horz" pos="767">
          <p15:clr>
            <a:srgbClr val="A4A3A4"/>
          </p15:clr>
        </p15:guide>
        <p15:guide id="10" orient="horz" pos="2947">
          <p15:clr>
            <a:srgbClr val="A4A3A4"/>
          </p15:clr>
        </p15:guide>
        <p15:guide id="11" orient="horz" pos="3132">
          <p15:clr>
            <a:srgbClr val="A4A3A4"/>
          </p15:clr>
        </p15:guide>
        <p15:guide id="12" orient="horz" pos="293">
          <p15:clr>
            <a:srgbClr val="A4A3A4"/>
          </p15:clr>
        </p15:guide>
        <p15:guide id="13" orient="horz" pos="116">
          <p15:clr>
            <a:srgbClr val="A4A3A4"/>
          </p15:clr>
        </p15:guide>
        <p15:guide id="14" orient="horz" pos="967">
          <p15:clr>
            <a:srgbClr val="A4A3A4"/>
          </p15:clr>
        </p15:guide>
        <p15:guide id="15" pos="2722">
          <p15:clr>
            <a:srgbClr val="A4A3A4"/>
          </p15:clr>
        </p15:guide>
        <p15:guide id="16" pos="5443">
          <p15:clr>
            <a:srgbClr val="A4A3A4"/>
          </p15:clr>
        </p15:guide>
        <p15:guide id="17" pos="2874">
          <p15:clr>
            <a:srgbClr val="A4A3A4"/>
          </p15:clr>
        </p15:guide>
        <p15:guide id="18" pos="318">
          <p15:clr>
            <a:srgbClr val="A4A3A4"/>
          </p15:clr>
        </p15:guide>
        <p15:guide id="19" pos="3039">
          <p15:clr>
            <a:srgbClr val="A4A3A4"/>
          </p15:clr>
        </p15:guide>
        <p15:guide id="20" pos="523">
          <p15:clr>
            <a:srgbClr val="A4A3A4"/>
          </p15:clr>
        </p15:guide>
        <p15:guide id="21" pos="200">
          <p15:clr>
            <a:srgbClr val="A4A3A4"/>
          </p15:clr>
        </p15:guide>
        <p15:guide id="22" pos="5562">
          <p15:clr>
            <a:srgbClr val="A4A3A4"/>
          </p15:clr>
        </p15:guide>
        <p15:guide id="23" pos="127">
          <p15:clr>
            <a:srgbClr val="A4A3A4"/>
          </p15:clr>
        </p15:guide>
        <p15:guide id="24" pos="5639">
          <p15:clr>
            <a:srgbClr val="A4A3A4"/>
          </p15:clr>
        </p15:guide>
        <p15:guide id="25" pos="44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54" autoAdjust="0"/>
    <p:restoredTop sz="94659" autoAdjust="0"/>
  </p:normalViewPr>
  <p:slideViewPr>
    <p:cSldViewPr snapToGrid="0">
      <p:cViewPr varScale="1">
        <p:scale>
          <a:sx n="95" d="100"/>
          <a:sy n="95" d="100"/>
        </p:scale>
        <p:origin x="62" y="211"/>
      </p:cViewPr>
      <p:guideLst>
        <p:guide orient="horz" pos="2183"/>
        <p:guide pos="2880"/>
        <p:guide orient="horz" pos="2159"/>
        <p:guide pos="7285"/>
        <p:guide pos="3833"/>
        <p:guide orient="horz" pos="2246"/>
        <p:guide orient="horz" pos="240"/>
        <p:guide orient="horz" pos="680"/>
        <p:guide orient="horz" pos="767"/>
        <p:guide orient="horz" pos="2947"/>
        <p:guide orient="horz" pos="3132"/>
        <p:guide orient="horz" pos="293"/>
        <p:guide orient="horz" pos="116"/>
        <p:guide orient="horz" pos="967"/>
        <p:guide pos="2722"/>
        <p:guide pos="5443"/>
        <p:guide pos="2874"/>
        <p:guide pos="318"/>
        <p:guide pos="3039"/>
        <p:guide pos="523"/>
        <p:guide pos="200"/>
        <p:guide pos="5562"/>
        <p:guide pos="127"/>
        <p:guide pos="5639"/>
        <p:guide pos="44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32.png"/><Relationship Id="rId4"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32.png"/><Relationship Id="rId4"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5853D-DD5C-4F48-8A85-DC83979EC6A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6B7199F-FB74-4E21-BEB2-208B4F82B751}">
      <dgm:prSet phldrT="[Text]"/>
      <dgm:spPr/>
      <dgm:t>
        <a:bodyPr/>
        <a:lstStyle/>
        <a:p>
          <a:pPr algn="l"/>
          <a:r>
            <a:rPr lang="en-US" b="1" dirty="0"/>
            <a:t>Power </a:t>
          </a:r>
          <a:r>
            <a:rPr lang="en-US" dirty="0"/>
            <a:t>ON/OFF </a:t>
          </a:r>
        </a:p>
      </dgm:t>
    </dgm:pt>
    <dgm:pt modelId="{EA91494E-4753-4ACD-8EDF-AD6C94C8A06E}" type="parTrans" cxnId="{257EBCE7-E984-4560-8064-3F6807963563}">
      <dgm:prSet/>
      <dgm:spPr/>
      <dgm:t>
        <a:bodyPr/>
        <a:lstStyle/>
        <a:p>
          <a:pPr algn="l"/>
          <a:endParaRPr lang="en-US"/>
        </a:p>
      </dgm:t>
    </dgm:pt>
    <dgm:pt modelId="{A90E8A0F-7758-4243-B945-FAEB68E80114}" type="sibTrans" cxnId="{257EBCE7-E984-4560-8064-3F6807963563}">
      <dgm:prSet/>
      <dgm:spPr/>
      <dgm:t>
        <a:bodyPr/>
        <a:lstStyle/>
        <a:p>
          <a:pPr algn="l"/>
          <a:endParaRPr lang="en-US"/>
        </a:p>
      </dgm:t>
    </dgm:pt>
    <dgm:pt modelId="{98CCEC69-6763-41A3-A395-5D1678750564}">
      <dgm:prSet phldrT="[Text]"/>
      <dgm:spPr/>
      <dgm:t>
        <a:bodyPr/>
        <a:lstStyle/>
        <a:p>
          <a:pPr algn="l"/>
          <a:r>
            <a:rPr lang="en-US" b="1" dirty="0"/>
            <a:t>Settings: </a:t>
          </a:r>
          <a:r>
            <a:rPr lang="en-US" dirty="0"/>
            <a:t>Change system settings like date and time; also permits setting and editing default configurations. </a:t>
          </a:r>
        </a:p>
      </dgm:t>
    </dgm:pt>
    <dgm:pt modelId="{27FD9F1A-C578-459D-A498-1CBDEBF445CA}" type="parTrans" cxnId="{40756767-9762-4F34-919C-DA845A77F81C}">
      <dgm:prSet/>
      <dgm:spPr/>
      <dgm:t>
        <a:bodyPr/>
        <a:lstStyle/>
        <a:p>
          <a:pPr algn="l"/>
          <a:endParaRPr lang="en-US"/>
        </a:p>
      </dgm:t>
    </dgm:pt>
    <dgm:pt modelId="{608B8032-086C-4326-B4CC-C9D6DF162570}" type="sibTrans" cxnId="{40756767-9762-4F34-919C-DA845A77F81C}">
      <dgm:prSet/>
      <dgm:spPr/>
      <dgm:t>
        <a:bodyPr/>
        <a:lstStyle/>
        <a:p>
          <a:pPr algn="l"/>
          <a:endParaRPr lang="en-US"/>
        </a:p>
      </dgm:t>
    </dgm:pt>
    <dgm:pt modelId="{E35386AF-AF78-4C71-99E6-7B0CF2DBDEA2}">
      <dgm:prSet phldrT="[Text]"/>
      <dgm:spPr/>
      <dgm:t>
        <a:bodyPr/>
        <a:lstStyle/>
        <a:p>
          <a:pPr algn="l"/>
          <a:r>
            <a:rPr lang="en-US" b="1" dirty="0"/>
            <a:t>Display: </a:t>
          </a:r>
          <a:r>
            <a:rPr lang="en-US" dirty="0"/>
            <a:t>Provide enlarged view for printing or reviewing images. </a:t>
          </a:r>
        </a:p>
      </dgm:t>
    </dgm:pt>
    <dgm:pt modelId="{B8E73E09-25F6-48D8-B2EB-0025B06403BC}" type="parTrans" cxnId="{F401380F-70D8-4334-9DA7-4A84EC29C818}">
      <dgm:prSet/>
      <dgm:spPr/>
      <dgm:t>
        <a:bodyPr/>
        <a:lstStyle/>
        <a:p>
          <a:pPr algn="l"/>
          <a:endParaRPr lang="en-US"/>
        </a:p>
      </dgm:t>
    </dgm:pt>
    <dgm:pt modelId="{054A86B8-4D0F-400F-BC45-817C792B7514}" type="sibTrans" cxnId="{F401380F-70D8-4334-9DA7-4A84EC29C818}">
      <dgm:prSet/>
      <dgm:spPr/>
      <dgm:t>
        <a:bodyPr/>
        <a:lstStyle/>
        <a:p>
          <a:pPr algn="l"/>
          <a:endParaRPr lang="en-US"/>
        </a:p>
      </dgm:t>
    </dgm:pt>
    <dgm:pt modelId="{F61CDF13-E412-4760-974A-CD43324F2F14}">
      <dgm:prSet/>
      <dgm:spPr/>
      <dgm:t>
        <a:bodyPr/>
        <a:lstStyle/>
        <a:p>
          <a:pPr algn="l"/>
          <a:r>
            <a:rPr lang="en-US" b="1" dirty="0"/>
            <a:t>Print: </a:t>
          </a:r>
          <a:r>
            <a:rPr lang="en-US" dirty="0"/>
            <a:t>Print a 4 x 6 inch photo of the current image on the screen. </a:t>
          </a:r>
        </a:p>
      </dgm:t>
    </dgm:pt>
    <dgm:pt modelId="{0995365E-0E8B-496F-947A-9CA1856A493E}" type="parTrans" cxnId="{B59A0B08-144B-42F6-88EB-092ED83E928B}">
      <dgm:prSet/>
      <dgm:spPr/>
      <dgm:t>
        <a:bodyPr/>
        <a:lstStyle/>
        <a:p>
          <a:endParaRPr lang="en-US"/>
        </a:p>
      </dgm:t>
    </dgm:pt>
    <dgm:pt modelId="{25CEB54E-B574-4618-B5C0-74C0CA1D2D47}" type="sibTrans" cxnId="{B59A0B08-144B-42F6-88EB-092ED83E928B}">
      <dgm:prSet/>
      <dgm:spPr/>
      <dgm:t>
        <a:bodyPr/>
        <a:lstStyle/>
        <a:p>
          <a:endParaRPr lang="en-US"/>
        </a:p>
      </dgm:t>
    </dgm:pt>
    <dgm:pt modelId="{96698B9B-1736-40C6-A3A9-AEB3AA307EA5}" type="pres">
      <dgm:prSet presAssocID="{36E5853D-DD5C-4F48-8A85-DC83979EC6AE}" presName="linearFlow" presStyleCnt="0">
        <dgm:presLayoutVars>
          <dgm:dir/>
          <dgm:resizeHandles val="exact"/>
        </dgm:presLayoutVars>
      </dgm:prSet>
      <dgm:spPr/>
    </dgm:pt>
    <dgm:pt modelId="{0B38B7E8-B44C-49E7-9F67-74DCE1F29202}" type="pres">
      <dgm:prSet presAssocID="{F6B7199F-FB74-4E21-BEB2-208B4F82B751}" presName="composite" presStyleCnt="0"/>
      <dgm:spPr/>
    </dgm:pt>
    <dgm:pt modelId="{03FA212C-D74A-41B1-9E2B-5D5AD2898566}" type="pres">
      <dgm:prSet presAssocID="{F6B7199F-FB74-4E21-BEB2-208B4F82B751}" presName="imgShp" presStyleLbl="fgImgPlace1" presStyleIdx="0" presStyleCnt="4"/>
      <dgm:spPr>
        <a:blipFill rotWithShape="1">
          <a:blip xmlns:r="http://schemas.openxmlformats.org/officeDocument/2006/relationships" r:embed="rId1"/>
          <a:stretch>
            <a:fillRect/>
          </a:stretch>
        </a:blipFill>
      </dgm:spPr>
    </dgm:pt>
    <dgm:pt modelId="{1331A2C0-400D-4984-93F2-F1733C76C40E}" type="pres">
      <dgm:prSet presAssocID="{F6B7199F-FB74-4E21-BEB2-208B4F82B751}" presName="txShp" presStyleLbl="node1" presStyleIdx="0" presStyleCnt="4">
        <dgm:presLayoutVars>
          <dgm:bulletEnabled val="1"/>
        </dgm:presLayoutVars>
      </dgm:prSet>
      <dgm:spPr/>
    </dgm:pt>
    <dgm:pt modelId="{9C7F2F62-4E9F-45F4-9CF8-A971C626ED55}" type="pres">
      <dgm:prSet presAssocID="{A90E8A0F-7758-4243-B945-FAEB68E80114}" presName="spacing" presStyleCnt="0"/>
      <dgm:spPr/>
    </dgm:pt>
    <dgm:pt modelId="{88E2E8E2-451C-47E8-8A15-2A50CBA063E7}" type="pres">
      <dgm:prSet presAssocID="{98CCEC69-6763-41A3-A395-5D1678750564}" presName="composite" presStyleCnt="0"/>
      <dgm:spPr/>
    </dgm:pt>
    <dgm:pt modelId="{8242915E-4C5A-4D45-91F7-B81541F472B0}" type="pres">
      <dgm:prSet presAssocID="{98CCEC69-6763-41A3-A395-5D1678750564}" presName="imgShp" presStyleLbl="fgImgPlace1" presStyleIdx="1" presStyleCnt="4"/>
      <dgm:spPr>
        <a:prstGeom prst="rect">
          <a:avLst/>
        </a:prstGeom>
        <a:blipFill rotWithShape="1">
          <a:blip xmlns:r="http://schemas.openxmlformats.org/officeDocument/2006/relationships" r:embed="rId2"/>
          <a:stretch>
            <a:fillRect/>
          </a:stretch>
        </a:blipFill>
      </dgm:spPr>
    </dgm:pt>
    <dgm:pt modelId="{9D45ECA7-8DBB-4968-8237-DAE80B4E7199}" type="pres">
      <dgm:prSet presAssocID="{98CCEC69-6763-41A3-A395-5D1678750564}" presName="txShp" presStyleLbl="node1" presStyleIdx="1" presStyleCnt="4">
        <dgm:presLayoutVars>
          <dgm:bulletEnabled val="1"/>
        </dgm:presLayoutVars>
      </dgm:prSet>
      <dgm:spPr/>
    </dgm:pt>
    <dgm:pt modelId="{5775A1BE-A66B-43B4-B889-346D2E1C9BF8}" type="pres">
      <dgm:prSet presAssocID="{608B8032-086C-4326-B4CC-C9D6DF162570}" presName="spacing" presStyleCnt="0"/>
      <dgm:spPr/>
    </dgm:pt>
    <dgm:pt modelId="{2DA64CE2-5820-47AF-BCB4-ACA8586D3802}" type="pres">
      <dgm:prSet presAssocID="{E35386AF-AF78-4C71-99E6-7B0CF2DBDEA2}" presName="composite" presStyleCnt="0"/>
      <dgm:spPr/>
    </dgm:pt>
    <dgm:pt modelId="{8E510F29-7758-4495-BF65-0154077A2C03}" type="pres">
      <dgm:prSet presAssocID="{E35386AF-AF78-4C71-99E6-7B0CF2DBDEA2}" presName="imgShp" presStyleLbl="fgImgPlace1" presStyleIdx="2" presStyleCnt="4"/>
      <dgm:spPr>
        <a:prstGeom prst="rect">
          <a:avLst/>
        </a:prstGeom>
        <a:blipFill rotWithShape="1">
          <a:blip xmlns:r="http://schemas.openxmlformats.org/officeDocument/2006/relationships" r:embed="rId3"/>
          <a:stretch>
            <a:fillRect/>
          </a:stretch>
        </a:blipFill>
      </dgm:spPr>
    </dgm:pt>
    <dgm:pt modelId="{5AEA2E85-D8FB-4CD4-AC21-9F9814269B75}" type="pres">
      <dgm:prSet presAssocID="{E35386AF-AF78-4C71-99E6-7B0CF2DBDEA2}" presName="txShp" presStyleLbl="node1" presStyleIdx="2" presStyleCnt="4">
        <dgm:presLayoutVars>
          <dgm:bulletEnabled val="1"/>
        </dgm:presLayoutVars>
      </dgm:prSet>
      <dgm:spPr/>
    </dgm:pt>
    <dgm:pt modelId="{7BB32080-7769-4222-9927-C0FA74D413D0}" type="pres">
      <dgm:prSet presAssocID="{054A86B8-4D0F-400F-BC45-817C792B7514}" presName="spacing" presStyleCnt="0"/>
      <dgm:spPr/>
    </dgm:pt>
    <dgm:pt modelId="{EDDEF15E-FA95-4A82-AF9C-1249A3867B36}" type="pres">
      <dgm:prSet presAssocID="{F61CDF13-E412-4760-974A-CD43324F2F14}" presName="composite" presStyleCnt="0"/>
      <dgm:spPr/>
    </dgm:pt>
    <dgm:pt modelId="{B3D13955-7D7D-4248-9780-9D3DC9BD76D4}" type="pres">
      <dgm:prSet presAssocID="{F61CDF13-E412-4760-974A-CD43324F2F14}" presName="imgShp" presStyleLbl="fgImgPlace1" presStyleIdx="3" presStyleCnt="4"/>
      <dgm:spPr>
        <a:prstGeom prst="rect">
          <a:avLst/>
        </a:prstGeom>
        <a:blipFill rotWithShape="1">
          <a:blip xmlns:r="http://schemas.openxmlformats.org/officeDocument/2006/relationships" r:embed="rId4"/>
          <a:stretch>
            <a:fillRect/>
          </a:stretch>
        </a:blipFill>
      </dgm:spPr>
    </dgm:pt>
    <dgm:pt modelId="{F07A2E9D-5B1F-4E85-9C60-26AA98C3E904}" type="pres">
      <dgm:prSet presAssocID="{F61CDF13-E412-4760-974A-CD43324F2F14}" presName="txShp" presStyleLbl="node1" presStyleIdx="3" presStyleCnt="4">
        <dgm:presLayoutVars>
          <dgm:bulletEnabled val="1"/>
        </dgm:presLayoutVars>
      </dgm:prSet>
      <dgm:spPr/>
    </dgm:pt>
  </dgm:ptLst>
  <dgm:cxnLst>
    <dgm:cxn modelId="{B59A0B08-144B-42F6-88EB-092ED83E928B}" srcId="{36E5853D-DD5C-4F48-8A85-DC83979EC6AE}" destId="{F61CDF13-E412-4760-974A-CD43324F2F14}" srcOrd="3" destOrd="0" parTransId="{0995365E-0E8B-496F-947A-9CA1856A493E}" sibTransId="{25CEB54E-B574-4618-B5C0-74C0CA1D2D47}"/>
    <dgm:cxn modelId="{F401380F-70D8-4334-9DA7-4A84EC29C818}" srcId="{36E5853D-DD5C-4F48-8A85-DC83979EC6AE}" destId="{E35386AF-AF78-4C71-99E6-7B0CF2DBDEA2}" srcOrd="2" destOrd="0" parTransId="{B8E73E09-25F6-48D8-B2EB-0025B06403BC}" sibTransId="{054A86B8-4D0F-400F-BC45-817C792B7514}"/>
    <dgm:cxn modelId="{40756767-9762-4F34-919C-DA845A77F81C}" srcId="{36E5853D-DD5C-4F48-8A85-DC83979EC6AE}" destId="{98CCEC69-6763-41A3-A395-5D1678750564}" srcOrd="1" destOrd="0" parTransId="{27FD9F1A-C578-459D-A498-1CBDEBF445CA}" sibTransId="{608B8032-086C-4326-B4CC-C9D6DF162570}"/>
    <dgm:cxn modelId="{8FB85784-45FB-4CCD-BE80-11E377F23732}" type="presOf" srcId="{E35386AF-AF78-4C71-99E6-7B0CF2DBDEA2}" destId="{5AEA2E85-D8FB-4CD4-AC21-9F9814269B75}" srcOrd="0" destOrd="0" presId="urn:microsoft.com/office/officeart/2005/8/layout/vList3"/>
    <dgm:cxn modelId="{D001CB87-5773-4001-9AC7-E81205783CC7}" type="presOf" srcId="{98CCEC69-6763-41A3-A395-5D1678750564}" destId="{9D45ECA7-8DBB-4968-8237-DAE80B4E7199}" srcOrd="0" destOrd="0" presId="urn:microsoft.com/office/officeart/2005/8/layout/vList3"/>
    <dgm:cxn modelId="{CCC3C989-01CB-432C-9F37-7E8D3C5789E0}" type="presOf" srcId="{F6B7199F-FB74-4E21-BEB2-208B4F82B751}" destId="{1331A2C0-400D-4984-93F2-F1733C76C40E}" srcOrd="0" destOrd="0" presId="urn:microsoft.com/office/officeart/2005/8/layout/vList3"/>
    <dgm:cxn modelId="{39C050D9-F5E0-4540-B4CC-0D5336D9D615}" type="presOf" srcId="{36E5853D-DD5C-4F48-8A85-DC83979EC6AE}" destId="{96698B9B-1736-40C6-A3A9-AEB3AA307EA5}" srcOrd="0" destOrd="0" presId="urn:microsoft.com/office/officeart/2005/8/layout/vList3"/>
    <dgm:cxn modelId="{257EBCE7-E984-4560-8064-3F6807963563}" srcId="{36E5853D-DD5C-4F48-8A85-DC83979EC6AE}" destId="{F6B7199F-FB74-4E21-BEB2-208B4F82B751}" srcOrd="0" destOrd="0" parTransId="{EA91494E-4753-4ACD-8EDF-AD6C94C8A06E}" sibTransId="{A90E8A0F-7758-4243-B945-FAEB68E80114}"/>
    <dgm:cxn modelId="{C808FEED-616A-453A-BEE2-5B199AD2B874}" type="presOf" srcId="{F61CDF13-E412-4760-974A-CD43324F2F14}" destId="{F07A2E9D-5B1F-4E85-9C60-26AA98C3E904}" srcOrd="0" destOrd="0" presId="urn:microsoft.com/office/officeart/2005/8/layout/vList3"/>
    <dgm:cxn modelId="{B1ADAA9F-81C3-40B9-AF28-C590005BACDF}" type="presParOf" srcId="{96698B9B-1736-40C6-A3A9-AEB3AA307EA5}" destId="{0B38B7E8-B44C-49E7-9F67-74DCE1F29202}" srcOrd="0" destOrd="0" presId="urn:microsoft.com/office/officeart/2005/8/layout/vList3"/>
    <dgm:cxn modelId="{0BAC8D28-3848-4059-B804-EC9A1807F119}" type="presParOf" srcId="{0B38B7E8-B44C-49E7-9F67-74DCE1F29202}" destId="{03FA212C-D74A-41B1-9E2B-5D5AD2898566}" srcOrd="0" destOrd="0" presId="urn:microsoft.com/office/officeart/2005/8/layout/vList3"/>
    <dgm:cxn modelId="{9189CDCB-DEA5-46FF-8F83-836125916156}" type="presParOf" srcId="{0B38B7E8-B44C-49E7-9F67-74DCE1F29202}" destId="{1331A2C0-400D-4984-93F2-F1733C76C40E}" srcOrd="1" destOrd="0" presId="urn:microsoft.com/office/officeart/2005/8/layout/vList3"/>
    <dgm:cxn modelId="{5EF00B54-4E7C-4AB6-921A-F884A56CB3FB}" type="presParOf" srcId="{96698B9B-1736-40C6-A3A9-AEB3AA307EA5}" destId="{9C7F2F62-4E9F-45F4-9CF8-A971C626ED55}" srcOrd="1" destOrd="0" presId="urn:microsoft.com/office/officeart/2005/8/layout/vList3"/>
    <dgm:cxn modelId="{D0BB3C2C-90CB-4EAE-8F9F-83AE9E64830F}" type="presParOf" srcId="{96698B9B-1736-40C6-A3A9-AEB3AA307EA5}" destId="{88E2E8E2-451C-47E8-8A15-2A50CBA063E7}" srcOrd="2" destOrd="0" presId="urn:microsoft.com/office/officeart/2005/8/layout/vList3"/>
    <dgm:cxn modelId="{FFCB70A8-D9C7-44B6-80F4-5CE76A6E8C9A}" type="presParOf" srcId="{88E2E8E2-451C-47E8-8A15-2A50CBA063E7}" destId="{8242915E-4C5A-4D45-91F7-B81541F472B0}" srcOrd="0" destOrd="0" presId="urn:microsoft.com/office/officeart/2005/8/layout/vList3"/>
    <dgm:cxn modelId="{CB517C1B-55E3-4A17-B2E5-9FDDC3D266A7}" type="presParOf" srcId="{88E2E8E2-451C-47E8-8A15-2A50CBA063E7}" destId="{9D45ECA7-8DBB-4968-8237-DAE80B4E7199}" srcOrd="1" destOrd="0" presId="urn:microsoft.com/office/officeart/2005/8/layout/vList3"/>
    <dgm:cxn modelId="{CADFEB01-6D6D-4B9F-825E-337C595AEC25}" type="presParOf" srcId="{96698B9B-1736-40C6-A3A9-AEB3AA307EA5}" destId="{5775A1BE-A66B-43B4-B889-346D2E1C9BF8}" srcOrd="3" destOrd="0" presId="urn:microsoft.com/office/officeart/2005/8/layout/vList3"/>
    <dgm:cxn modelId="{F547A452-0864-449C-91BD-8E20600B61DD}" type="presParOf" srcId="{96698B9B-1736-40C6-A3A9-AEB3AA307EA5}" destId="{2DA64CE2-5820-47AF-BCB4-ACA8586D3802}" srcOrd="4" destOrd="0" presId="urn:microsoft.com/office/officeart/2005/8/layout/vList3"/>
    <dgm:cxn modelId="{6C4BE228-7B4D-4719-9293-E6FF4624C1C6}" type="presParOf" srcId="{2DA64CE2-5820-47AF-BCB4-ACA8586D3802}" destId="{8E510F29-7758-4495-BF65-0154077A2C03}" srcOrd="0" destOrd="0" presId="urn:microsoft.com/office/officeart/2005/8/layout/vList3"/>
    <dgm:cxn modelId="{B8B5011F-457D-455C-BB8D-942B2EF35082}" type="presParOf" srcId="{2DA64CE2-5820-47AF-BCB4-ACA8586D3802}" destId="{5AEA2E85-D8FB-4CD4-AC21-9F9814269B75}" srcOrd="1" destOrd="0" presId="urn:microsoft.com/office/officeart/2005/8/layout/vList3"/>
    <dgm:cxn modelId="{E16DF8AA-7767-4E4C-AEB6-B4BEF1A851BC}" type="presParOf" srcId="{96698B9B-1736-40C6-A3A9-AEB3AA307EA5}" destId="{7BB32080-7769-4222-9927-C0FA74D413D0}" srcOrd="5" destOrd="0" presId="urn:microsoft.com/office/officeart/2005/8/layout/vList3"/>
    <dgm:cxn modelId="{FC39BD54-3309-4E4A-934E-6F37D7F91BE0}" type="presParOf" srcId="{96698B9B-1736-40C6-A3A9-AEB3AA307EA5}" destId="{EDDEF15E-FA95-4A82-AF9C-1249A3867B36}" srcOrd="6" destOrd="0" presId="urn:microsoft.com/office/officeart/2005/8/layout/vList3"/>
    <dgm:cxn modelId="{E453D8F0-ACAA-4991-9597-7EA74BCA5E57}" type="presParOf" srcId="{EDDEF15E-FA95-4A82-AF9C-1249A3867B36}" destId="{B3D13955-7D7D-4248-9780-9D3DC9BD76D4}" srcOrd="0" destOrd="0" presId="urn:microsoft.com/office/officeart/2005/8/layout/vList3"/>
    <dgm:cxn modelId="{F92594B3-3844-4EE0-B4A0-7B9AE67EA26C}" type="presParOf" srcId="{EDDEF15E-FA95-4A82-AF9C-1249A3867B36}" destId="{F07A2E9D-5B1F-4E85-9C60-26AA98C3E90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Keyboard</a:t>
          </a:r>
          <a:r>
            <a:rPr lang="en-US" sz="1600" dirty="0"/>
            <a:t>: Points to the retractable keyboard beneath the control panel.</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phldrT="[Text]" custT="1"/>
      <dgm:spPr/>
      <dgm:t>
        <a:bodyPr/>
        <a:lstStyle/>
        <a:p>
          <a:pPr algn="l"/>
          <a:r>
            <a:rPr lang="en-US" sz="1600" b="1" dirty="0"/>
            <a:t>Select (+) key: </a:t>
          </a:r>
          <a:r>
            <a:rPr lang="en-US" sz="1600" dirty="0"/>
            <a:t>Press to select tabs, areas, or measurement points. It is similar to </a:t>
          </a:r>
          <a:r>
            <a:rPr lang="en-US" sz="1600" dirty="0" err="1"/>
            <a:t>leftclicking</a:t>
          </a:r>
          <a:r>
            <a:rPr lang="en-US" sz="1600" dirty="0"/>
            <a:t> with a mouse.</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Menu (-) key: </a:t>
          </a:r>
          <a:r>
            <a:rPr lang="en-US" sz="1600" dirty="0"/>
            <a:t>Press to end your selection points. It is similar to right-clicking with a mouse. Additionally, when placing measurements on the Grayscale image, the Menu button will initiate automatic border detection.</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3" custScaleY="113147" custLinFactNeighborY="-1314"/>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3">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3" custScaleY="176537"/>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3" custScaleY="190496" custLinFactNeighborX="7483" custLinFactNeighborY="-98"/>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3" custScaleX="104602" custScaleY="188381" custLinFactNeighborX="-1040" custLinFactNeighborY="960">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C93C1ED-71FB-4DE0-BC5D-DBC3F90968ED}">
      <dgm:prSet phldrT="[Text]" custT="1"/>
      <dgm:spPr/>
      <dgm:t>
        <a:bodyPr/>
        <a:lstStyle/>
        <a:p>
          <a:pPr algn="l"/>
          <a:r>
            <a:rPr lang="en-US" sz="1600" b="1" dirty="0" err="1"/>
            <a:t>Ringdown</a:t>
          </a:r>
          <a:r>
            <a:rPr lang="en-US" sz="1600" b="1" dirty="0"/>
            <a:t>: </a:t>
          </a:r>
          <a:r>
            <a:rPr lang="en-US" sz="1600" dirty="0"/>
            <a:t>Turn Ring Down on or off.</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Chroma: </a:t>
          </a:r>
          <a:r>
            <a:rPr lang="en-US" sz="1600" dirty="0"/>
            <a:t>Turn the </a:t>
          </a:r>
          <a:r>
            <a:rPr lang="en-US" sz="1600" dirty="0" err="1"/>
            <a:t>ChromaFlo</a:t>
          </a:r>
          <a:r>
            <a:rPr lang="en-US" sz="1600" dirty="0"/>
            <a:t> feature on or off. </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16719193-7FFC-49C8-83F2-44698013ACCC}">
      <dgm:prSet custT="1"/>
      <dgm:spPr/>
      <dgm:t>
        <a:bodyPr/>
        <a:lstStyle/>
        <a:p>
          <a:pPr algn="l"/>
          <a:r>
            <a:rPr lang="en-US" sz="1600" b="1" dirty="0"/>
            <a:t>VH: </a:t>
          </a:r>
          <a:r>
            <a:rPr lang="en-US" sz="1600" dirty="0"/>
            <a:t>Turn VH display (when present) on or off when VH data is available.</a:t>
          </a:r>
        </a:p>
      </dgm:t>
    </dgm:pt>
    <dgm:pt modelId="{40CA2E9C-FC41-43DC-9706-F9C744DE7778}" type="parTrans" cxnId="{F2A05217-BDB5-47FA-9A5E-78D40DF293C1}">
      <dgm:prSet/>
      <dgm:spPr/>
      <dgm:t>
        <a:bodyPr/>
        <a:lstStyle/>
        <a:p>
          <a:endParaRPr lang="en-US" sz="1600"/>
        </a:p>
      </dgm:t>
    </dgm:pt>
    <dgm:pt modelId="{4DB4C385-E242-488B-A75C-1F8393C7BF40}" type="sibTrans" cxnId="{F2A05217-BDB5-47FA-9A5E-78D40DF293C1}">
      <dgm:prSet/>
      <dgm:spPr/>
      <dgm:t>
        <a:bodyPr/>
        <a:lstStyle/>
        <a:p>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0" presStyleCnt="3"/>
      <dgm:spPr>
        <a:prstGeom prst="rect">
          <a:avLst/>
        </a:prstGeom>
        <a:blipFill rotWithShape="1">
          <a:blip xmlns:r="http://schemas.openxmlformats.org/officeDocument/2006/relationships" r:embed="rId1"/>
          <a:stretch>
            <a:fillRect/>
          </a:stretch>
        </a:blipFill>
      </dgm:spPr>
    </dgm:pt>
    <dgm:pt modelId="{EC28D9FC-DB44-4B86-96DD-2466CD9A72EB}" type="pres">
      <dgm:prSet presAssocID="{3C93C1ED-71FB-4DE0-BC5D-DBC3F90968ED}" presName="txShp" presStyleLbl="node1" presStyleIdx="0"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1" presStyleCnt="3"/>
      <dgm:spPr>
        <a:prstGeom prst="rect">
          <a:avLst/>
        </a:prstGeom>
        <a:blipFill rotWithShape="1">
          <a:blip xmlns:r="http://schemas.openxmlformats.org/officeDocument/2006/relationships" r:embed="rId2"/>
          <a:stretch>
            <a:fillRect/>
          </a:stretch>
        </a:blipFill>
      </dgm:spPr>
    </dgm:pt>
    <dgm:pt modelId="{FF103F06-31B3-4785-BD39-98F2B25A546E}" type="pres">
      <dgm:prSet presAssocID="{A9E373CF-F819-42DA-835D-126F745178E2}" presName="txShp" presStyleLbl="node1" presStyleIdx="1" presStyleCnt="3">
        <dgm:presLayoutVars>
          <dgm:bulletEnabled val="1"/>
        </dgm:presLayoutVars>
      </dgm:prSet>
      <dgm:spPr/>
    </dgm:pt>
    <dgm:pt modelId="{3CDBCCC7-80B8-4F15-A629-34683B953D45}" type="pres">
      <dgm:prSet presAssocID="{0BE7AEA9-1FFE-442A-9351-A127686F05A0}" presName="spacing" presStyleCnt="0"/>
      <dgm:spPr/>
    </dgm:pt>
    <dgm:pt modelId="{E6A931A7-8E97-4CFA-9D2A-6DA17251A57F}" type="pres">
      <dgm:prSet presAssocID="{16719193-7FFC-49C8-83F2-44698013ACCC}" presName="composite" presStyleCnt="0"/>
      <dgm:spPr/>
    </dgm:pt>
    <dgm:pt modelId="{5338FC71-6AA8-46C0-ACB7-FD1670B905B4}" type="pres">
      <dgm:prSet presAssocID="{16719193-7FFC-49C8-83F2-44698013ACCC}" presName="imgShp" presStyleLbl="fgImgPlace1" presStyleIdx="2" presStyleCnt="3"/>
      <dgm:spPr>
        <a:prstGeom prst="rect">
          <a:avLst/>
        </a:prstGeom>
        <a:blipFill rotWithShape="1">
          <a:blip xmlns:r="http://schemas.openxmlformats.org/officeDocument/2006/relationships" r:embed="rId3"/>
          <a:stretch>
            <a:fillRect/>
          </a:stretch>
        </a:blipFill>
      </dgm:spPr>
    </dgm:pt>
    <dgm:pt modelId="{36F4DE17-43D2-4614-BCC9-952454E2F928}" type="pres">
      <dgm:prSet presAssocID="{16719193-7FFC-49C8-83F2-44698013ACCC}" presName="txShp" presStyleLbl="node1" presStyleIdx="2" presStyleCnt="3">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F2A05217-BDB5-47FA-9A5E-78D40DF293C1}" srcId="{4146E95F-F518-491A-9F52-549A750598F6}" destId="{16719193-7FFC-49C8-83F2-44698013ACCC}" srcOrd="2" destOrd="0" parTransId="{40CA2E9C-FC41-43DC-9706-F9C744DE7778}" sibTransId="{4DB4C385-E242-488B-A75C-1F8393C7BF40}"/>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0" destOrd="0" parTransId="{10ADAB23-27D9-4E8E-8F8B-9C301F008195}" sibTransId="{A676B7DE-E7F2-4697-BB6A-B974B4930E3A}"/>
    <dgm:cxn modelId="{FC27006B-9F81-45C0-88DC-F54EF9BE6F04}" srcId="{4146E95F-F518-491A-9F52-549A750598F6}" destId="{A9E373CF-F819-42DA-835D-126F745178E2}" srcOrd="1" destOrd="0" parTransId="{6EC3B38D-569D-47EA-99C0-A76676F11A5B}" sibTransId="{0BE7AEA9-1FFE-442A-9351-A127686F05A0}"/>
    <dgm:cxn modelId="{56E0A3A9-6207-4459-A2AE-A99827ABF70F}" type="presOf" srcId="{16719193-7FFC-49C8-83F2-44698013ACCC}" destId="{36F4DE17-43D2-4614-BCC9-952454E2F928}" srcOrd="0" destOrd="0" presId="urn:microsoft.com/office/officeart/2005/8/layout/vList3"/>
    <dgm:cxn modelId="{57681BF3-6D18-488C-9326-840B0CC3F48A}" type="presOf" srcId="{4146E95F-F518-491A-9F52-549A750598F6}" destId="{254B9827-EB26-4A85-8D91-F5502D9E14A2}" srcOrd="0" destOrd="0" presId="urn:microsoft.com/office/officeart/2005/8/layout/vList3"/>
    <dgm:cxn modelId="{9605D7B1-6B34-4B92-AB7C-64921D6510B0}" type="presParOf" srcId="{254B9827-EB26-4A85-8D91-F5502D9E14A2}" destId="{E1DF715F-F431-42A1-A49F-30FAFD6A8FC9}" srcOrd="0"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1" destOrd="0" presId="urn:microsoft.com/office/officeart/2005/8/layout/vList3"/>
    <dgm:cxn modelId="{6A2C51F3-8DD0-4615-AFC9-C34850C98BD0}" type="presParOf" srcId="{254B9827-EB26-4A85-8D91-F5502D9E14A2}" destId="{A8092B24-3BEF-4221-85E2-412CA8E3FAE9}" srcOrd="2"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 modelId="{79DF4A02-D36F-4A6B-A682-5364C4817079}" type="presParOf" srcId="{254B9827-EB26-4A85-8D91-F5502D9E14A2}" destId="{3CDBCCC7-80B8-4F15-A629-34683B953D45}" srcOrd="3" destOrd="0" presId="urn:microsoft.com/office/officeart/2005/8/layout/vList3"/>
    <dgm:cxn modelId="{B5039FB9-AE3A-492C-99CD-2CAC9E64BD3C}" type="presParOf" srcId="{254B9827-EB26-4A85-8D91-F5502D9E14A2}" destId="{E6A931A7-8E97-4CFA-9D2A-6DA17251A57F}" srcOrd="4" destOrd="0" presId="urn:microsoft.com/office/officeart/2005/8/layout/vList3"/>
    <dgm:cxn modelId="{9E5BB26B-ADF0-4021-B48A-732F72C76C66}" type="presParOf" srcId="{E6A931A7-8E97-4CFA-9D2A-6DA17251A57F}" destId="{5338FC71-6AA8-46C0-ACB7-FD1670B905B4}" srcOrd="0" destOrd="0" presId="urn:microsoft.com/office/officeart/2005/8/layout/vList3"/>
    <dgm:cxn modelId="{66E97BA1-7390-43A2-A353-BB68A12DB695}" type="presParOf" srcId="{E6A931A7-8E97-4CFA-9D2A-6DA17251A57F}" destId="{36F4DE17-43D2-4614-BCC9-952454E2F9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Record: </a:t>
          </a:r>
          <a:r>
            <a:rPr lang="en-US" sz="1600" dirty="0"/>
            <a:t>Record a video loop. </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custT="1"/>
      <dgm:spPr/>
      <dgm:t>
        <a:bodyPr/>
        <a:lstStyle/>
        <a:p>
          <a:pPr algn="l"/>
          <a:r>
            <a:rPr lang="en-US" sz="1600" b="1" dirty="0"/>
            <a:t>Stop: </a:t>
          </a:r>
          <a:r>
            <a:rPr lang="en-US" sz="1600" dirty="0"/>
            <a:t>Stop or end recording of a video loop, pause while in live mode, or stop while in Rapid Review. </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Home/Live: </a:t>
          </a:r>
          <a:r>
            <a:rPr lang="en-US" sz="1600" dirty="0"/>
            <a:t>Press to view the live image.</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D90297D5-6F1E-44E8-9B9B-39D892CCC5A3}">
      <dgm:prSet custT="1"/>
      <dgm:spPr/>
      <dgm:t>
        <a:bodyPr/>
        <a:lstStyle/>
        <a:p>
          <a:pPr algn="l"/>
          <a:r>
            <a:rPr lang="en-US" sz="1600" b="1" dirty="0"/>
            <a:t>Play (Previous/Next Frame): </a:t>
          </a:r>
          <a:r>
            <a:rPr lang="en-US" sz="1600" dirty="0"/>
            <a:t>Play a recorded video loop (or go to previous or next frame). </a:t>
          </a:r>
        </a:p>
      </dgm:t>
    </dgm:pt>
    <dgm:pt modelId="{7468B144-61C4-4945-A6CE-DBAA95E76A93}" type="parTrans" cxnId="{BAF47AA6-6BE3-4869-933C-715F2785A87C}">
      <dgm:prSet/>
      <dgm:spPr/>
      <dgm:t>
        <a:bodyPr/>
        <a:lstStyle/>
        <a:p>
          <a:endParaRPr lang="en-US"/>
        </a:p>
      </dgm:t>
    </dgm:pt>
    <dgm:pt modelId="{4AE55488-C06D-4DD8-91AB-FCB064598D4E}" type="sibTrans" cxnId="{BAF47AA6-6BE3-4869-933C-715F2785A87C}">
      <dgm:prSet/>
      <dgm:spPr/>
      <dgm:t>
        <a:bodyPr/>
        <a:lstStyle/>
        <a:p>
          <a:endParaRPr lang="en-US"/>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4"/>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4">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4"/>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4">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4"/>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4">
        <dgm:presLayoutVars>
          <dgm:bulletEnabled val="1"/>
        </dgm:presLayoutVars>
      </dgm:prSet>
      <dgm:spPr/>
    </dgm:pt>
    <dgm:pt modelId="{3CDBCCC7-80B8-4F15-A629-34683B953D45}" type="pres">
      <dgm:prSet presAssocID="{0BE7AEA9-1FFE-442A-9351-A127686F05A0}" presName="spacing" presStyleCnt="0"/>
      <dgm:spPr/>
    </dgm:pt>
    <dgm:pt modelId="{5C5B14FA-54E4-43EB-91B2-C2846071B030}" type="pres">
      <dgm:prSet presAssocID="{D90297D5-6F1E-44E8-9B9B-39D892CCC5A3}" presName="composite" presStyleCnt="0"/>
      <dgm:spPr/>
    </dgm:pt>
    <dgm:pt modelId="{15C1C17C-AE9B-44EF-B455-CF0624A4FDDD}" type="pres">
      <dgm:prSet presAssocID="{D90297D5-6F1E-44E8-9B9B-39D892CCC5A3}" presName="imgShp" presStyleLbl="fgImgPlace1" presStyleIdx="3" presStyleCnt="4" custScaleX="180522"/>
      <dgm:spPr>
        <a:prstGeom prst="rect">
          <a:avLst/>
        </a:prstGeom>
        <a:blipFill rotWithShape="1">
          <a:blip xmlns:r="http://schemas.openxmlformats.org/officeDocument/2006/relationships" r:embed="rId4"/>
          <a:stretch>
            <a:fillRect/>
          </a:stretch>
        </a:blipFill>
      </dgm:spPr>
    </dgm:pt>
    <dgm:pt modelId="{0556B086-C3EA-4E74-9A04-4182178E6AF6}" type="pres">
      <dgm:prSet presAssocID="{D90297D5-6F1E-44E8-9B9B-39D892CCC5A3}" presName="txShp" presStyleLbl="node1" presStyleIdx="3" presStyleCnt="4" custLinFactNeighborX="3831">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7CD0CD57-49A0-4077-8492-5A5A67EBE013}" type="presOf" srcId="{D90297D5-6F1E-44E8-9B9B-39D892CCC5A3}" destId="{0556B086-C3EA-4E74-9A04-4182178E6AF6}" srcOrd="0" destOrd="0" presId="urn:microsoft.com/office/officeart/2005/8/layout/vList3"/>
    <dgm:cxn modelId="{BAF47AA6-6BE3-4869-933C-715F2785A87C}" srcId="{4146E95F-F518-491A-9F52-549A750598F6}" destId="{D90297D5-6F1E-44E8-9B9B-39D892CCC5A3}" srcOrd="3" destOrd="0" parTransId="{7468B144-61C4-4945-A6CE-DBAA95E76A93}" sibTransId="{4AE55488-C06D-4DD8-91AB-FCB064598D4E}"/>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 modelId="{79DF4A02-D36F-4A6B-A682-5364C4817079}" type="presParOf" srcId="{254B9827-EB26-4A85-8D91-F5502D9E14A2}" destId="{3CDBCCC7-80B8-4F15-A629-34683B953D45}" srcOrd="5" destOrd="0" presId="urn:microsoft.com/office/officeart/2005/8/layout/vList3"/>
    <dgm:cxn modelId="{D9917E30-969F-4CC5-812C-483B98C2DAB4}" type="presParOf" srcId="{254B9827-EB26-4A85-8D91-F5502D9E14A2}" destId="{5C5B14FA-54E4-43EB-91B2-C2846071B030}" srcOrd="6" destOrd="0" presId="urn:microsoft.com/office/officeart/2005/8/layout/vList3"/>
    <dgm:cxn modelId="{2C29F499-B9EF-4A58-B515-95340F601B87}" type="presParOf" srcId="{5C5B14FA-54E4-43EB-91B2-C2846071B030}" destId="{15C1C17C-AE9B-44EF-B455-CF0624A4FDDD}" srcOrd="0" destOrd="0" presId="urn:microsoft.com/office/officeart/2005/8/layout/vList3"/>
    <dgm:cxn modelId="{3DB71973-53EF-424D-95CD-99F1676DD19A}" type="presParOf" srcId="{5C5B14FA-54E4-43EB-91B2-C2846071B030}" destId="{0556B086-C3EA-4E74-9A04-4182178E6AF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Save Frame: </a:t>
          </a:r>
          <a:r>
            <a:rPr lang="en-US" sz="1600" dirty="0"/>
            <a:t>Press during Live mode and/or grayscale playback of a recorded loop to save one frame. </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phldrT="[Text]" custT="1"/>
      <dgm:spPr/>
      <dgm:t>
        <a:bodyPr/>
        <a:lstStyle/>
        <a:p>
          <a:pPr algn="l"/>
          <a:r>
            <a:rPr lang="en-US" sz="1600" b="1" dirty="0"/>
            <a:t>Measure: </a:t>
          </a:r>
          <a:r>
            <a:rPr lang="en-US" sz="1600" dirty="0"/>
            <a:t>Initiate </a:t>
          </a:r>
          <a:r>
            <a:rPr lang="en-US" sz="1600" dirty="0" err="1"/>
            <a:t>autoborder</a:t>
          </a:r>
          <a:r>
            <a:rPr lang="en-US" sz="1600" dirty="0"/>
            <a:t> detection. </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Bookmark: </a:t>
          </a:r>
          <a:r>
            <a:rPr lang="en-US" sz="1600" dirty="0"/>
            <a:t>Press while recording a loop to select specific areas of interest for review later. </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3"/>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3">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3"/>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3"/>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3">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Scroll: </a:t>
          </a:r>
          <a:r>
            <a:rPr lang="en-US" sz="1600" dirty="0"/>
            <a:t>Press Scroll once, then move track ball up or down to navigate screen. Press again to disable. </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phldrT="[Text]" custT="1"/>
      <dgm:spPr/>
      <dgm:t>
        <a:bodyPr/>
        <a:lstStyle/>
        <a:p>
          <a:pPr algn="l"/>
          <a:r>
            <a:rPr lang="en-US" sz="1600" b="1" dirty="0"/>
            <a:t>Select (+) key: </a:t>
          </a:r>
          <a:r>
            <a:rPr lang="en-US" sz="1600" dirty="0"/>
            <a:t>Press to select tabs, areas, or measurement points. It is similar to </a:t>
          </a:r>
          <a:r>
            <a:rPr lang="en-US" sz="1600" dirty="0" err="1"/>
            <a:t>leftclicking</a:t>
          </a:r>
          <a:r>
            <a:rPr lang="en-US" sz="1600" dirty="0"/>
            <a:t> with a mouse.</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Menu (-) key: </a:t>
          </a:r>
          <a:r>
            <a:rPr lang="en-US" sz="1600" dirty="0"/>
            <a:t>Press to end your selection points. It is similar to right-clicking with a mouse. Additionally, when placing measurements on the Grayscale image, the Menu button will initiate automatic border detection.</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3"/>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3">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3" custScaleY="176537"/>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3" custScaleY="190496" custLinFactNeighborX="7079" custLinFactNeighborY="-1992"/>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3" custScaleX="110508" custScaleY="181765" custLinFactNeighborX="2467" custLinFactNeighborY="1985">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E5853D-DD5C-4F48-8A85-DC83979EC6A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6B7199F-FB74-4E21-BEB2-208B4F82B751}">
      <dgm:prSet phldrT="[Text]"/>
      <dgm:spPr/>
      <dgm:t>
        <a:bodyPr/>
        <a:lstStyle/>
        <a:p>
          <a:pPr algn="l"/>
          <a:r>
            <a:rPr lang="en-US" b="1" dirty="0"/>
            <a:t>Power </a:t>
          </a:r>
          <a:r>
            <a:rPr lang="en-US" dirty="0"/>
            <a:t>ON/OFF </a:t>
          </a:r>
        </a:p>
      </dgm:t>
    </dgm:pt>
    <dgm:pt modelId="{EA91494E-4753-4ACD-8EDF-AD6C94C8A06E}" type="parTrans" cxnId="{257EBCE7-E984-4560-8064-3F6807963563}">
      <dgm:prSet/>
      <dgm:spPr/>
      <dgm:t>
        <a:bodyPr/>
        <a:lstStyle/>
        <a:p>
          <a:pPr algn="l"/>
          <a:endParaRPr lang="en-US"/>
        </a:p>
      </dgm:t>
    </dgm:pt>
    <dgm:pt modelId="{A90E8A0F-7758-4243-B945-FAEB68E80114}" type="sibTrans" cxnId="{257EBCE7-E984-4560-8064-3F6807963563}">
      <dgm:prSet/>
      <dgm:spPr/>
      <dgm:t>
        <a:bodyPr/>
        <a:lstStyle/>
        <a:p>
          <a:pPr algn="l"/>
          <a:endParaRPr lang="en-US"/>
        </a:p>
      </dgm:t>
    </dgm:pt>
    <dgm:pt modelId="{98CCEC69-6763-41A3-A395-5D1678750564}">
      <dgm:prSet phldrT="[Text]"/>
      <dgm:spPr/>
      <dgm:t>
        <a:bodyPr/>
        <a:lstStyle/>
        <a:p>
          <a:pPr algn="l"/>
          <a:r>
            <a:rPr lang="en-US" b="1" dirty="0"/>
            <a:t>Settings: </a:t>
          </a:r>
          <a:r>
            <a:rPr lang="en-US" dirty="0"/>
            <a:t>Change system settings like date and time; also permits setting and editing default configurations. </a:t>
          </a:r>
        </a:p>
      </dgm:t>
    </dgm:pt>
    <dgm:pt modelId="{27FD9F1A-C578-459D-A498-1CBDEBF445CA}" type="parTrans" cxnId="{40756767-9762-4F34-919C-DA845A77F81C}">
      <dgm:prSet/>
      <dgm:spPr/>
      <dgm:t>
        <a:bodyPr/>
        <a:lstStyle/>
        <a:p>
          <a:pPr algn="l"/>
          <a:endParaRPr lang="en-US"/>
        </a:p>
      </dgm:t>
    </dgm:pt>
    <dgm:pt modelId="{608B8032-086C-4326-B4CC-C9D6DF162570}" type="sibTrans" cxnId="{40756767-9762-4F34-919C-DA845A77F81C}">
      <dgm:prSet/>
      <dgm:spPr/>
      <dgm:t>
        <a:bodyPr/>
        <a:lstStyle/>
        <a:p>
          <a:pPr algn="l"/>
          <a:endParaRPr lang="en-US"/>
        </a:p>
      </dgm:t>
    </dgm:pt>
    <dgm:pt modelId="{E35386AF-AF78-4C71-99E6-7B0CF2DBDEA2}">
      <dgm:prSet phldrT="[Text]"/>
      <dgm:spPr/>
      <dgm:t>
        <a:bodyPr/>
        <a:lstStyle/>
        <a:p>
          <a:pPr algn="l"/>
          <a:r>
            <a:rPr lang="en-US" b="1" dirty="0"/>
            <a:t>Display: </a:t>
          </a:r>
          <a:r>
            <a:rPr lang="en-US" dirty="0"/>
            <a:t>Provide enlarged view for printing or reviewing images. </a:t>
          </a:r>
        </a:p>
      </dgm:t>
    </dgm:pt>
    <dgm:pt modelId="{B8E73E09-25F6-48D8-B2EB-0025B06403BC}" type="parTrans" cxnId="{F401380F-70D8-4334-9DA7-4A84EC29C818}">
      <dgm:prSet/>
      <dgm:spPr/>
      <dgm:t>
        <a:bodyPr/>
        <a:lstStyle/>
        <a:p>
          <a:pPr algn="l"/>
          <a:endParaRPr lang="en-US"/>
        </a:p>
      </dgm:t>
    </dgm:pt>
    <dgm:pt modelId="{054A86B8-4D0F-400F-BC45-817C792B7514}" type="sibTrans" cxnId="{F401380F-70D8-4334-9DA7-4A84EC29C818}">
      <dgm:prSet/>
      <dgm:spPr/>
      <dgm:t>
        <a:bodyPr/>
        <a:lstStyle/>
        <a:p>
          <a:pPr algn="l"/>
          <a:endParaRPr lang="en-US"/>
        </a:p>
      </dgm:t>
    </dgm:pt>
    <dgm:pt modelId="{F61CDF13-E412-4760-974A-CD43324F2F14}">
      <dgm:prSet/>
      <dgm:spPr/>
      <dgm:t>
        <a:bodyPr/>
        <a:lstStyle/>
        <a:p>
          <a:pPr algn="l"/>
          <a:r>
            <a:rPr lang="en-US" b="1" dirty="0"/>
            <a:t>Print: </a:t>
          </a:r>
          <a:r>
            <a:rPr lang="en-US" dirty="0"/>
            <a:t>Print a 4 x 6 inch photo of the current image on the screen. </a:t>
          </a:r>
        </a:p>
      </dgm:t>
    </dgm:pt>
    <dgm:pt modelId="{0995365E-0E8B-496F-947A-9CA1856A493E}" type="parTrans" cxnId="{B59A0B08-144B-42F6-88EB-092ED83E928B}">
      <dgm:prSet/>
      <dgm:spPr/>
      <dgm:t>
        <a:bodyPr/>
        <a:lstStyle/>
        <a:p>
          <a:endParaRPr lang="en-US"/>
        </a:p>
      </dgm:t>
    </dgm:pt>
    <dgm:pt modelId="{25CEB54E-B574-4618-B5C0-74C0CA1D2D47}" type="sibTrans" cxnId="{B59A0B08-144B-42F6-88EB-092ED83E928B}">
      <dgm:prSet/>
      <dgm:spPr/>
      <dgm:t>
        <a:bodyPr/>
        <a:lstStyle/>
        <a:p>
          <a:endParaRPr lang="en-US"/>
        </a:p>
      </dgm:t>
    </dgm:pt>
    <dgm:pt modelId="{96698B9B-1736-40C6-A3A9-AEB3AA307EA5}" type="pres">
      <dgm:prSet presAssocID="{36E5853D-DD5C-4F48-8A85-DC83979EC6AE}" presName="linearFlow" presStyleCnt="0">
        <dgm:presLayoutVars>
          <dgm:dir/>
          <dgm:resizeHandles val="exact"/>
        </dgm:presLayoutVars>
      </dgm:prSet>
      <dgm:spPr/>
    </dgm:pt>
    <dgm:pt modelId="{0B38B7E8-B44C-49E7-9F67-74DCE1F29202}" type="pres">
      <dgm:prSet presAssocID="{F6B7199F-FB74-4E21-BEB2-208B4F82B751}" presName="composite" presStyleCnt="0"/>
      <dgm:spPr/>
    </dgm:pt>
    <dgm:pt modelId="{03FA212C-D74A-41B1-9E2B-5D5AD2898566}" type="pres">
      <dgm:prSet presAssocID="{F6B7199F-FB74-4E21-BEB2-208B4F82B751}" presName="imgShp" presStyleLbl="fgImgPlace1" presStyleIdx="0" presStyleCnt="4"/>
      <dgm:spPr>
        <a:prstGeom prst="rect">
          <a:avLst/>
        </a:prstGeom>
        <a:blipFill rotWithShape="1">
          <a:blip xmlns:r="http://schemas.openxmlformats.org/officeDocument/2006/relationships" r:embed="rId1"/>
          <a:stretch>
            <a:fillRect/>
          </a:stretch>
        </a:blipFill>
      </dgm:spPr>
    </dgm:pt>
    <dgm:pt modelId="{1331A2C0-400D-4984-93F2-F1733C76C40E}" type="pres">
      <dgm:prSet presAssocID="{F6B7199F-FB74-4E21-BEB2-208B4F82B751}" presName="txShp" presStyleLbl="node1" presStyleIdx="0" presStyleCnt="4">
        <dgm:presLayoutVars>
          <dgm:bulletEnabled val="1"/>
        </dgm:presLayoutVars>
      </dgm:prSet>
      <dgm:spPr/>
    </dgm:pt>
    <dgm:pt modelId="{9C7F2F62-4E9F-45F4-9CF8-A971C626ED55}" type="pres">
      <dgm:prSet presAssocID="{A90E8A0F-7758-4243-B945-FAEB68E80114}" presName="spacing" presStyleCnt="0"/>
      <dgm:spPr/>
    </dgm:pt>
    <dgm:pt modelId="{88E2E8E2-451C-47E8-8A15-2A50CBA063E7}" type="pres">
      <dgm:prSet presAssocID="{98CCEC69-6763-41A3-A395-5D1678750564}" presName="composite" presStyleCnt="0"/>
      <dgm:spPr/>
    </dgm:pt>
    <dgm:pt modelId="{8242915E-4C5A-4D45-91F7-B81541F472B0}" type="pres">
      <dgm:prSet presAssocID="{98CCEC69-6763-41A3-A395-5D1678750564}" presName="imgShp" presStyleLbl="fgImgPlace1" presStyleIdx="1" presStyleCnt="4"/>
      <dgm:spPr>
        <a:prstGeom prst="rect">
          <a:avLst/>
        </a:prstGeom>
        <a:blipFill rotWithShape="1">
          <a:blip xmlns:r="http://schemas.openxmlformats.org/officeDocument/2006/relationships" r:embed="rId2"/>
          <a:stretch>
            <a:fillRect/>
          </a:stretch>
        </a:blipFill>
      </dgm:spPr>
    </dgm:pt>
    <dgm:pt modelId="{9D45ECA7-8DBB-4968-8237-DAE80B4E7199}" type="pres">
      <dgm:prSet presAssocID="{98CCEC69-6763-41A3-A395-5D1678750564}" presName="txShp" presStyleLbl="node1" presStyleIdx="1" presStyleCnt="4">
        <dgm:presLayoutVars>
          <dgm:bulletEnabled val="1"/>
        </dgm:presLayoutVars>
      </dgm:prSet>
      <dgm:spPr/>
    </dgm:pt>
    <dgm:pt modelId="{5775A1BE-A66B-43B4-B889-346D2E1C9BF8}" type="pres">
      <dgm:prSet presAssocID="{608B8032-086C-4326-B4CC-C9D6DF162570}" presName="spacing" presStyleCnt="0"/>
      <dgm:spPr/>
    </dgm:pt>
    <dgm:pt modelId="{2DA64CE2-5820-47AF-BCB4-ACA8586D3802}" type="pres">
      <dgm:prSet presAssocID="{E35386AF-AF78-4C71-99E6-7B0CF2DBDEA2}" presName="composite" presStyleCnt="0"/>
      <dgm:spPr/>
    </dgm:pt>
    <dgm:pt modelId="{8E510F29-7758-4495-BF65-0154077A2C03}" type="pres">
      <dgm:prSet presAssocID="{E35386AF-AF78-4C71-99E6-7B0CF2DBDEA2}" presName="imgShp" presStyleLbl="fgImgPlace1" presStyleIdx="2" presStyleCnt="4"/>
      <dgm:spPr>
        <a:prstGeom prst="rect">
          <a:avLst/>
        </a:prstGeom>
        <a:blipFill rotWithShape="1">
          <a:blip xmlns:r="http://schemas.openxmlformats.org/officeDocument/2006/relationships" r:embed="rId3"/>
          <a:stretch>
            <a:fillRect/>
          </a:stretch>
        </a:blipFill>
      </dgm:spPr>
    </dgm:pt>
    <dgm:pt modelId="{5AEA2E85-D8FB-4CD4-AC21-9F9814269B75}" type="pres">
      <dgm:prSet presAssocID="{E35386AF-AF78-4C71-99E6-7B0CF2DBDEA2}" presName="txShp" presStyleLbl="node1" presStyleIdx="2" presStyleCnt="4">
        <dgm:presLayoutVars>
          <dgm:bulletEnabled val="1"/>
        </dgm:presLayoutVars>
      </dgm:prSet>
      <dgm:spPr/>
    </dgm:pt>
    <dgm:pt modelId="{7BB32080-7769-4222-9927-C0FA74D413D0}" type="pres">
      <dgm:prSet presAssocID="{054A86B8-4D0F-400F-BC45-817C792B7514}" presName="spacing" presStyleCnt="0"/>
      <dgm:spPr/>
    </dgm:pt>
    <dgm:pt modelId="{EDDEF15E-FA95-4A82-AF9C-1249A3867B36}" type="pres">
      <dgm:prSet presAssocID="{F61CDF13-E412-4760-974A-CD43324F2F14}" presName="composite" presStyleCnt="0"/>
      <dgm:spPr/>
    </dgm:pt>
    <dgm:pt modelId="{B3D13955-7D7D-4248-9780-9D3DC9BD76D4}" type="pres">
      <dgm:prSet presAssocID="{F61CDF13-E412-4760-974A-CD43324F2F14}" presName="imgShp" presStyleLbl="fgImgPlace1" presStyleIdx="3" presStyleCnt="4"/>
      <dgm:spPr>
        <a:prstGeom prst="rect">
          <a:avLst/>
        </a:prstGeom>
        <a:blipFill rotWithShape="1">
          <a:blip xmlns:r="http://schemas.openxmlformats.org/officeDocument/2006/relationships" r:embed="rId4"/>
          <a:stretch>
            <a:fillRect/>
          </a:stretch>
        </a:blipFill>
      </dgm:spPr>
    </dgm:pt>
    <dgm:pt modelId="{F07A2E9D-5B1F-4E85-9C60-26AA98C3E904}" type="pres">
      <dgm:prSet presAssocID="{F61CDF13-E412-4760-974A-CD43324F2F14}" presName="txShp" presStyleLbl="node1" presStyleIdx="3" presStyleCnt="4">
        <dgm:presLayoutVars>
          <dgm:bulletEnabled val="1"/>
        </dgm:presLayoutVars>
      </dgm:prSet>
      <dgm:spPr/>
    </dgm:pt>
  </dgm:ptLst>
  <dgm:cxnLst>
    <dgm:cxn modelId="{B59A0B08-144B-42F6-88EB-092ED83E928B}" srcId="{36E5853D-DD5C-4F48-8A85-DC83979EC6AE}" destId="{F61CDF13-E412-4760-974A-CD43324F2F14}" srcOrd="3" destOrd="0" parTransId="{0995365E-0E8B-496F-947A-9CA1856A493E}" sibTransId="{25CEB54E-B574-4618-B5C0-74C0CA1D2D47}"/>
    <dgm:cxn modelId="{F401380F-70D8-4334-9DA7-4A84EC29C818}" srcId="{36E5853D-DD5C-4F48-8A85-DC83979EC6AE}" destId="{E35386AF-AF78-4C71-99E6-7B0CF2DBDEA2}" srcOrd="2" destOrd="0" parTransId="{B8E73E09-25F6-48D8-B2EB-0025B06403BC}" sibTransId="{054A86B8-4D0F-400F-BC45-817C792B7514}"/>
    <dgm:cxn modelId="{40756767-9762-4F34-919C-DA845A77F81C}" srcId="{36E5853D-DD5C-4F48-8A85-DC83979EC6AE}" destId="{98CCEC69-6763-41A3-A395-5D1678750564}" srcOrd="1" destOrd="0" parTransId="{27FD9F1A-C578-459D-A498-1CBDEBF445CA}" sibTransId="{608B8032-086C-4326-B4CC-C9D6DF162570}"/>
    <dgm:cxn modelId="{8FB85784-45FB-4CCD-BE80-11E377F23732}" type="presOf" srcId="{E35386AF-AF78-4C71-99E6-7B0CF2DBDEA2}" destId="{5AEA2E85-D8FB-4CD4-AC21-9F9814269B75}" srcOrd="0" destOrd="0" presId="urn:microsoft.com/office/officeart/2005/8/layout/vList3"/>
    <dgm:cxn modelId="{D001CB87-5773-4001-9AC7-E81205783CC7}" type="presOf" srcId="{98CCEC69-6763-41A3-A395-5D1678750564}" destId="{9D45ECA7-8DBB-4968-8237-DAE80B4E7199}" srcOrd="0" destOrd="0" presId="urn:microsoft.com/office/officeart/2005/8/layout/vList3"/>
    <dgm:cxn modelId="{CCC3C989-01CB-432C-9F37-7E8D3C5789E0}" type="presOf" srcId="{F6B7199F-FB74-4E21-BEB2-208B4F82B751}" destId="{1331A2C0-400D-4984-93F2-F1733C76C40E}" srcOrd="0" destOrd="0" presId="urn:microsoft.com/office/officeart/2005/8/layout/vList3"/>
    <dgm:cxn modelId="{39C050D9-F5E0-4540-B4CC-0D5336D9D615}" type="presOf" srcId="{36E5853D-DD5C-4F48-8A85-DC83979EC6AE}" destId="{96698B9B-1736-40C6-A3A9-AEB3AA307EA5}" srcOrd="0" destOrd="0" presId="urn:microsoft.com/office/officeart/2005/8/layout/vList3"/>
    <dgm:cxn modelId="{257EBCE7-E984-4560-8064-3F6807963563}" srcId="{36E5853D-DD5C-4F48-8A85-DC83979EC6AE}" destId="{F6B7199F-FB74-4E21-BEB2-208B4F82B751}" srcOrd="0" destOrd="0" parTransId="{EA91494E-4753-4ACD-8EDF-AD6C94C8A06E}" sibTransId="{A90E8A0F-7758-4243-B945-FAEB68E80114}"/>
    <dgm:cxn modelId="{C808FEED-616A-453A-BEE2-5B199AD2B874}" type="presOf" srcId="{F61CDF13-E412-4760-974A-CD43324F2F14}" destId="{F07A2E9D-5B1F-4E85-9C60-26AA98C3E904}" srcOrd="0" destOrd="0" presId="urn:microsoft.com/office/officeart/2005/8/layout/vList3"/>
    <dgm:cxn modelId="{B1ADAA9F-81C3-40B9-AF28-C590005BACDF}" type="presParOf" srcId="{96698B9B-1736-40C6-A3A9-AEB3AA307EA5}" destId="{0B38B7E8-B44C-49E7-9F67-74DCE1F29202}" srcOrd="0" destOrd="0" presId="urn:microsoft.com/office/officeart/2005/8/layout/vList3"/>
    <dgm:cxn modelId="{0BAC8D28-3848-4059-B804-EC9A1807F119}" type="presParOf" srcId="{0B38B7E8-B44C-49E7-9F67-74DCE1F29202}" destId="{03FA212C-D74A-41B1-9E2B-5D5AD2898566}" srcOrd="0" destOrd="0" presId="urn:microsoft.com/office/officeart/2005/8/layout/vList3"/>
    <dgm:cxn modelId="{9189CDCB-DEA5-46FF-8F83-836125916156}" type="presParOf" srcId="{0B38B7E8-B44C-49E7-9F67-74DCE1F29202}" destId="{1331A2C0-400D-4984-93F2-F1733C76C40E}" srcOrd="1" destOrd="0" presId="urn:microsoft.com/office/officeart/2005/8/layout/vList3"/>
    <dgm:cxn modelId="{5EF00B54-4E7C-4AB6-921A-F884A56CB3FB}" type="presParOf" srcId="{96698B9B-1736-40C6-A3A9-AEB3AA307EA5}" destId="{9C7F2F62-4E9F-45F4-9CF8-A971C626ED55}" srcOrd="1" destOrd="0" presId="urn:microsoft.com/office/officeart/2005/8/layout/vList3"/>
    <dgm:cxn modelId="{D0BB3C2C-90CB-4EAE-8F9F-83AE9E64830F}" type="presParOf" srcId="{96698B9B-1736-40C6-A3A9-AEB3AA307EA5}" destId="{88E2E8E2-451C-47E8-8A15-2A50CBA063E7}" srcOrd="2" destOrd="0" presId="urn:microsoft.com/office/officeart/2005/8/layout/vList3"/>
    <dgm:cxn modelId="{FFCB70A8-D9C7-44B6-80F4-5CE76A6E8C9A}" type="presParOf" srcId="{88E2E8E2-451C-47E8-8A15-2A50CBA063E7}" destId="{8242915E-4C5A-4D45-91F7-B81541F472B0}" srcOrd="0" destOrd="0" presId="urn:microsoft.com/office/officeart/2005/8/layout/vList3"/>
    <dgm:cxn modelId="{CB517C1B-55E3-4A17-B2E5-9FDDC3D266A7}" type="presParOf" srcId="{88E2E8E2-451C-47E8-8A15-2A50CBA063E7}" destId="{9D45ECA7-8DBB-4968-8237-DAE80B4E7199}" srcOrd="1" destOrd="0" presId="urn:microsoft.com/office/officeart/2005/8/layout/vList3"/>
    <dgm:cxn modelId="{CADFEB01-6D6D-4B9F-825E-337C595AEC25}" type="presParOf" srcId="{96698B9B-1736-40C6-A3A9-AEB3AA307EA5}" destId="{5775A1BE-A66B-43B4-B889-346D2E1C9BF8}" srcOrd="3" destOrd="0" presId="urn:microsoft.com/office/officeart/2005/8/layout/vList3"/>
    <dgm:cxn modelId="{F547A452-0864-449C-91BD-8E20600B61DD}" type="presParOf" srcId="{96698B9B-1736-40C6-A3A9-AEB3AA307EA5}" destId="{2DA64CE2-5820-47AF-BCB4-ACA8586D3802}" srcOrd="4" destOrd="0" presId="urn:microsoft.com/office/officeart/2005/8/layout/vList3"/>
    <dgm:cxn modelId="{6C4BE228-7B4D-4719-9293-E6FF4624C1C6}" type="presParOf" srcId="{2DA64CE2-5820-47AF-BCB4-ACA8586D3802}" destId="{8E510F29-7758-4495-BF65-0154077A2C03}" srcOrd="0" destOrd="0" presId="urn:microsoft.com/office/officeart/2005/8/layout/vList3"/>
    <dgm:cxn modelId="{B8B5011F-457D-455C-BB8D-942B2EF35082}" type="presParOf" srcId="{2DA64CE2-5820-47AF-BCB4-ACA8586D3802}" destId="{5AEA2E85-D8FB-4CD4-AC21-9F9814269B75}" srcOrd="1" destOrd="0" presId="urn:microsoft.com/office/officeart/2005/8/layout/vList3"/>
    <dgm:cxn modelId="{E16DF8AA-7767-4E4C-AEB6-B4BEF1A851BC}" type="presParOf" srcId="{96698B9B-1736-40C6-A3A9-AEB3AA307EA5}" destId="{7BB32080-7769-4222-9927-C0FA74D413D0}" srcOrd="5" destOrd="0" presId="urn:microsoft.com/office/officeart/2005/8/layout/vList3"/>
    <dgm:cxn modelId="{FC39BD54-3309-4E4A-934E-6F37D7F91BE0}" type="presParOf" srcId="{96698B9B-1736-40C6-A3A9-AEB3AA307EA5}" destId="{EDDEF15E-FA95-4A82-AF9C-1249A3867B36}" srcOrd="6" destOrd="0" presId="urn:microsoft.com/office/officeart/2005/8/layout/vList3"/>
    <dgm:cxn modelId="{E453D8F0-ACAA-4991-9597-7EA74BCA5E57}" type="presParOf" srcId="{EDDEF15E-FA95-4A82-AF9C-1249A3867B36}" destId="{B3D13955-7D7D-4248-9780-9D3DC9BD76D4}" srcOrd="0" destOrd="0" presId="urn:microsoft.com/office/officeart/2005/8/layout/vList3"/>
    <dgm:cxn modelId="{F92594B3-3844-4EE0-B4A0-7B9AE67EA26C}" type="presParOf" srcId="{EDDEF15E-FA95-4A82-AF9C-1249A3867B36}" destId="{F07A2E9D-5B1F-4E85-9C60-26AA98C3E90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C93C1ED-71FB-4DE0-BC5D-DBC3F90968ED}">
      <dgm:prSet phldrT="[Text]" custT="1"/>
      <dgm:spPr/>
      <dgm:t>
        <a:bodyPr/>
        <a:lstStyle/>
        <a:p>
          <a:pPr algn="l"/>
          <a:r>
            <a:rPr lang="en-US" sz="1600" b="1" dirty="0" err="1"/>
            <a:t>Ringdown</a:t>
          </a:r>
          <a:r>
            <a:rPr lang="en-US" sz="1600" b="1" dirty="0"/>
            <a:t>: </a:t>
          </a:r>
          <a:r>
            <a:rPr lang="en-US" sz="1600" dirty="0"/>
            <a:t>Turn Ring Down on or off.</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Chroma: </a:t>
          </a:r>
          <a:r>
            <a:rPr lang="en-US" sz="1600" dirty="0"/>
            <a:t>Turn the </a:t>
          </a:r>
          <a:r>
            <a:rPr lang="en-US" sz="1600" dirty="0" err="1"/>
            <a:t>ChromaFlo</a:t>
          </a:r>
          <a:r>
            <a:rPr lang="en-US" sz="1600" dirty="0"/>
            <a:t> feature on or off. </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16719193-7FFC-49C8-83F2-44698013ACCC}">
      <dgm:prSet custT="1"/>
      <dgm:spPr/>
      <dgm:t>
        <a:bodyPr/>
        <a:lstStyle/>
        <a:p>
          <a:pPr algn="l"/>
          <a:r>
            <a:rPr lang="en-US" sz="1600" b="1" dirty="0"/>
            <a:t>VH: </a:t>
          </a:r>
          <a:r>
            <a:rPr lang="en-US" sz="1600" dirty="0"/>
            <a:t>Turn VH display (when present) on or off when VH data is available.</a:t>
          </a:r>
        </a:p>
      </dgm:t>
    </dgm:pt>
    <dgm:pt modelId="{40CA2E9C-FC41-43DC-9706-F9C744DE7778}" type="parTrans" cxnId="{F2A05217-BDB5-47FA-9A5E-78D40DF293C1}">
      <dgm:prSet/>
      <dgm:spPr/>
      <dgm:t>
        <a:bodyPr/>
        <a:lstStyle/>
        <a:p>
          <a:endParaRPr lang="en-US" sz="1600"/>
        </a:p>
      </dgm:t>
    </dgm:pt>
    <dgm:pt modelId="{4DB4C385-E242-488B-A75C-1F8393C7BF40}" type="sibTrans" cxnId="{F2A05217-BDB5-47FA-9A5E-78D40DF293C1}">
      <dgm:prSet/>
      <dgm:spPr/>
      <dgm:t>
        <a:bodyPr/>
        <a:lstStyle/>
        <a:p>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0" presStyleCnt="3"/>
      <dgm:spPr>
        <a:prstGeom prst="rect">
          <a:avLst/>
        </a:prstGeom>
        <a:blipFill rotWithShape="1">
          <a:blip xmlns:r="http://schemas.openxmlformats.org/officeDocument/2006/relationships" r:embed="rId1"/>
          <a:stretch>
            <a:fillRect/>
          </a:stretch>
        </a:blipFill>
      </dgm:spPr>
    </dgm:pt>
    <dgm:pt modelId="{EC28D9FC-DB44-4B86-96DD-2466CD9A72EB}" type="pres">
      <dgm:prSet presAssocID="{3C93C1ED-71FB-4DE0-BC5D-DBC3F90968ED}" presName="txShp" presStyleLbl="node1" presStyleIdx="0"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1" presStyleCnt="3"/>
      <dgm:spPr>
        <a:prstGeom prst="rect">
          <a:avLst/>
        </a:prstGeom>
        <a:blipFill rotWithShape="1">
          <a:blip xmlns:r="http://schemas.openxmlformats.org/officeDocument/2006/relationships" r:embed="rId2"/>
          <a:stretch>
            <a:fillRect/>
          </a:stretch>
        </a:blipFill>
      </dgm:spPr>
    </dgm:pt>
    <dgm:pt modelId="{FF103F06-31B3-4785-BD39-98F2B25A546E}" type="pres">
      <dgm:prSet presAssocID="{A9E373CF-F819-42DA-835D-126F745178E2}" presName="txShp" presStyleLbl="node1" presStyleIdx="1" presStyleCnt="3">
        <dgm:presLayoutVars>
          <dgm:bulletEnabled val="1"/>
        </dgm:presLayoutVars>
      </dgm:prSet>
      <dgm:spPr/>
    </dgm:pt>
    <dgm:pt modelId="{3CDBCCC7-80B8-4F15-A629-34683B953D45}" type="pres">
      <dgm:prSet presAssocID="{0BE7AEA9-1FFE-442A-9351-A127686F05A0}" presName="spacing" presStyleCnt="0"/>
      <dgm:spPr/>
    </dgm:pt>
    <dgm:pt modelId="{E6A931A7-8E97-4CFA-9D2A-6DA17251A57F}" type="pres">
      <dgm:prSet presAssocID="{16719193-7FFC-49C8-83F2-44698013ACCC}" presName="composite" presStyleCnt="0"/>
      <dgm:spPr/>
    </dgm:pt>
    <dgm:pt modelId="{5338FC71-6AA8-46C0-ACB7-FD1670B905B4}" type="pres">
      <dgm:prSet presAssocID="{16719193-7FFC-49C8-83F2-44698013ACCC}" presName="imgShp" presStyleLbl="fgImgPlace1" presStyleIdx="2" presStyleCnt="3"/>
      <dgm:spPr>
        <a:prstGeom prst="rect">
          <a:avLst/>
        </a:prstGeom>
        <a:blipFill rotWithShape="1">
          <a:blip xmlns:r="http://schemas.openxmlformats.org/officeDocument/2006/relationships" r:embed="rId3"/>
          <a:stretch>
            <a:fillRect/>
          </a:stretch>
        </a:blipFill>
      </dgm:spPr>
    </dgm:pt>
    <dgm:pt modelId="{36F4DE17-43D2-4614-BCC9-952454E2F928}" type="pres">
      <dgm:prSet presAssocID="{16719193-7FFC-49C8-83F2-44698013ACCC}" presName="txShp" presStyleLbl="node1" presStyleIdx="2" presStyleCnt="3">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F2A05217-BDB5-47FA-9A5E-78D40DF293C1}" srcId="{4146E95F-F518-491A-9F52-549A750598F6}" destId="{16719193-7FFC-49C8-83F2-44698013ACCC}" srcOrd="2" destOrd="0" parTransId="{40CA2E9C-FC41-43DC-9706-F9C744DE7778}" sibTransId="{4DB4C385-E242-488B-A75C-1F8393C7BF40}"/>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0" destOrd="0" parTransId="{10ADAB23-27D9-4E8E-8F8B-9C301F008195}" sibTransId="{A676B7DE-E7F2-4697-BB6A-B974B4930E3A}"/>
    <dgm:cxn modelId="{FC27006B-9F81-45C0-88DC-F54EF9BE6F04}" srcId="{4146E95F-F518-491A-9F52-549A750598F6}" destId="{A9E373CF-F819-42DA-835D-126F745178E2}" srcOrd="1" destOrd="0" parTransId="{6EC3B38D-569D-47EA-99C0-A76676F11A5B}" sibTransId="{0BE7AEA9-1FFE-442A-9351-A127686F05A0}"/>
    <dgm:cxn modelId="{56E0A3A9-6207-4459-A2AE-A99827ABF70F}" type="presOf" srcId="{16719193-7FFC-49C8-83F2-44698013ACCC}" destId="{36F4DE17-43D2-4614-BCC9-952454E2F928}" srcOrd="0" destOrd="0" presId="urn:microsoft.com/office/officeart/2005/8/layout/vList3"/>
    <dgm:cxn modelId="{57681BF3-6D18-488C-9326-840B0CC3F48A}" type="presOf" srcId="{4146E95F-F518-491A-9F52-549A750598F6}" destId="{254B9827-EB26-4A85-8D91-F5502D9E14A2}" srcOrd="0" destOrd="0" presId="urn:microsoft.com/office/officeart/2005/8/layout/vList3"/>
    <dgm:cxn modelId="{9605D7B1-6B34-4B92-AB7C-64921D6510B0}" type="presParOf" srcId="{254B9827-EB26-4A85-8D91-F5502D9E14A2}" destId="{E1DF715F-F431-42A1-A49F-30FAFD6A8FC9}" srcOrd="0"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1" destOrd="0" presId="urn:microsoft.com/office/officeart/2005/8/layout/vList3"/>
    <dgm:cxn modelId="{6A2C51F3-8DD0-4615-AFC9-C34850C98BD0}" type="presParOf" srcId="{254B9827-EB26-4A85-8D91-F5502D9E14A2}" destId="{A8092B24-3BEF-4221-85E2-412CA8E3FAE9}" srcOrd="2"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 modelId="{79DF4A02-D36F-4A6B-A682-5364C4817079}" type="presParOf" srcId="{254B9827-EB26-4A85-8D91-F5502D9E14A2}" destId="{3CDBCCC7-80B8-4F15-A629-34683B953D45}" srcOrd="3" destOrd="0" presId="urn:microsoft.com/office/officeart/2005/8/layout/vList3"/>
    <dgm:cxn modelId="{B5039FB9-AE3A-492C-99CD-2CAC9E64BD3C}" type="presParOf" srcId="{254B9827-EB26-4A85-8D91-F5502D9E14A2}" destId="{E6A931A7-8E97-4CFA-9D2A-6DA17251A57F}" srcOrd="4" destOrd="0" presId="urn:microsoft.com/office/officeart/2005/8/layout/vList3"/>
    <dgm:cxn modelId="{9E5BB26B-ADF0-4021-B48A-732F72C76C66}" type="presParOf" srcId="{E6A931A7-8E97-4CFA-9D2A-6DA17251A57F}" destId="{5338FC71-6AA8-46C0-ACB7-FD1670B905B4}" srcOrd="0" destOrd="0" presId="urn:microsoft.com/office/officeart/2005/8/layout/vList3"/>
    <dgm:cxn modelId="{66E97BA1-7390-43A2-A353-BB68A12DB695}" type="presParOf" srcId="{E6A931A7-8E97-4CFA-9D2A-6DA17251A57F}" destId="{36F4DE17-43D2-4614-BCC9-952454E2F9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Record: </a:t>
          </a:r>
          <a:r>
            <a:rPr lang="en-US" sz="1600" dirty="0"/>
            <a:t>Record a video loop. </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custT="1"/>
      <dgm:spPr/>
      <dgm:t>
        <a:bodyPr/>
        <a:lstStyle/>
        <a:p>
          <a:pPr algn="l"/>
          <a:r>
            <a:rPr lang="en-US" sz="1600" b="1" dirty="0"/>
            <a:t>Stop: </a:t>
          </a:r>
          <a:r>
            <a:rPr lang="en-US" sz="1600" dirty="0"/>
            <a:t>Stop or end recording of a video loop, pause while in live mode, or stop while in Rapid Review. </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Home/Live: </a:t>
          </a:r>
          <a:r>
            <a:rPr lang="en-US" sz="1600" dirty="0"/>
            <a:t>Press to view the live image.</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D90297D5-6F1E-44E8-9B9B-39D892CCC5A3}">
      <dgm:prSet custT="1"/>
      <dgm:spPr/>
      <dgm:t>
        <a:bodyPr/>
        <a:lstStyle/>
        <a:p>
          <a:pPr algn="l"/>
          <a:r>
            <a:rPr lang="en-US" sz="1600" b="1" dirty="0"/>
            <a:t>Play: </a:t>
          </a:r>
          <a:r>
            <a:rPr lang="en-US" sz="1600" dirty="0"/>
            <a:t>Play a recorded video loop. </a:t>
          </a:r>
        </a:p>
      </dgm:t>
    </dgm:pt>
    <dgm:pt modelId="{7468B144-61C4-4945-A6CE-DBAA95E76A93}" type="parTrans" cxnId="{BAF47AA6-6BE3-4869-933C-715F2785A87C}">
      <dgm:prSet/>
      <dgm:spPr/>
      <dgm:t>
        <a:bodyPr/>
        <a:lstStyle/>
        <a:p>
          <a:endParaRPr lang="en-US"/>
        </a:p>
      </dgm:t>
    </dgm:pt>
    <dgm:pt modelId="{4AE55488-C06D-4DD8-91AB-FCB064598D4E}" type="sibTrans" cxnId="{BAF47AA6-6BE3-4869-933C-715F2785A87C}">
      <dgm:prSet/>
      <dgm:spPr/>
      <dgm:t>
        <a:bodyPr/>
        <a:lstStyle/>
        <a:p>
          <a:endParaRPr lang="en-US"/>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4"/>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4">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4"/>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4">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4"/>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4">
        <dgm:presLayoutVars>
          <dgm:bulletEnabled val="1"/>
        </dgm:presLayoutVars>
      </dgm:prSet>
      <dgm:spPr/>
    </dgm:pt>
    <dgm:pt modelId="{3CDBCCC7-80B8-4F15-A629-34683B953D45}" type="pres">
      <dgm:prSet presAssocID="{0BE7AEA9-1FFE-442A-9351-A127686F05A0}" presName="spacing" presStyleCnt="0"/>
      <dgm:spPr/>
    </dgm:pt>
    <dgm:pt modelId="{5C5B14FA-54E4-43EB-91B2-C2846071B030}" type="pres">
      <dgm:prSet presAssocID="{D90297D5-6F1E-44E8-9B9B-39D892CCC5A3}" presName="composite" presStyleCnt="0"/>
      <dgm:spPr/>
    </dgm:pt>
    <dgm:pt modelId="{15C1C17C-AE9B-44EF-B455-CF0624A4FDDD}" type="pres">
      <dgm:prSet presAssocID="{D90297D5-6F1E-44E8-9B9B-39D892CCC5A3}" presName="imgShp" presStyleLbl="fgImgPlace1" presStyleIdx="3" presStyleCnt="4" custScaleX="94509" custScaleY="102785"/>
      <dgm:spPr>
        <a:prstGeom prst="rect">
          <a:avLst/>
        </a:prstGeom>
        <a:blipFill rotWithShape="1">
          <a:blip xmlns:r="http://schemas.openxmlformats.org/officeDocument/2006/relationships" r:embed="rId4"/>
          <a:stretch>
            <a:fillRect/>
          </a:stretch>
        </a:blipFill>
      </dgm:spPr>
    </dgm:pt>
    <dgm:pt modelId="{0556B086-C3EA-4E74-9A04-4182178E6AF6}" type="pres">
      <dgm:prSet presAssocID="{D90297D5-6F1E-44E8-9B9B-39D892CCC5A3}" presName="txShp" presStyleLbl="node1" presStyleIdx="3" presStyleCnt="4" custLinFactNeighborX="55">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7CD0CD57-49A0-4077-8492-5A5A67EBE013}" type="presOf" srcId="{D90297D5-6F1E-44E8-9B9B-39D892CCC5A3}" destId="{0556B086-C3EA-4E74-9A04-4182178E6AF6}" srcOrd="0" destOrd="0" presId="urn:microsoft.com/office/officeart/2005/8/layout/vList3"/>
    <dgm:cxn modelId="{BAF47AA6-6BE3-4869-933C-715F2785A87C}" srcId="{4146E95F-F518-491A-9F52-549A750598F6}" destId="{D90297D5-6F1E-44E8-9B9B-39D892CCC5A3}" srcOrd="3" destOrd="0" parTransId="{7468B144-61C4-4945-A6CE-DBAA95E76A93}" sibTransId="{4AE55488-C06D-4DD8-91AB-FCB064598D4E}"/>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 modelId="{79DF4A02-D36F-4A6B-A682-5364C4817079}" type="presParOf" srcId="{254B9827-EB26-4A85-8D91-F5502D9E14A2}" destId="{3CDBCCC7-80B8-4F15-A629-34683B953D45}" srcOrd="5" destOrd="0" presId="urn:microsoft.com/office/officeart/2005/8/layout/vList3"/>
    <dgm:cxn modelId="{D9917E30-969F-4CC5-812C-483B98C2DAB4}" type="presParOf" srcId="{254B9827-EB26-4A85-8D91-F5502D9E14A2}" destId="{5C5B14FA-54E4-43EB-91B2-C2846071B030}" srcOrd="6" destOrd="0" presId="urn:microsoft.com/office/officeart/2005/8/layout/vList3"/>
    <dgm:cxn modelId="{2C29F499-B9EF-4A58-B515-95340F601B87}" type="presParOf" srcId="{5C5B14FA-54E4-43EB-91B2-C2846071B030}" destId="{15C1C17C-AE9B-44EF-B455-CF0624A4FDDD}" srcOrd="0" destOrd="0" presId="urn:microsoft.com/office/officeart/2005/8/layout/vList3"/>
    <dgm:cxn modelId="{3DB71973-53EF-424D-95CD-99F1676DD19A}" type="presParOf" srcId="{5C5B14FA-54E4-43EB-91B2-C2846071B030}" destId="{0556B086-C3EA-4E74-9A04-4182178E6AF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46E95F-F518-491A-9F52-549A750598F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385FE8F-26D6-428B-AD60-3878AEE2C57B}">
      <dgm:prSet phldrT="[Text]" custT="1"/>
      <dgm:spPr/>
      <dgm:t>
        <a:bodyPr/>
        <a:lstStyle/>
        <a:p>
          <a:pPr algn="l"/>
          <a:r>
            <a:rPr lang="en-US" sz="1600" b="1" dirty="0"/>
            <a:t>Save Frame: </a:t>
          </a:r>
          <a:r>
            <a:rPr lang="en-US" sz="1600" dirty="0"/>
            <a:t>Press during Live mode and/or grayscale playback of a recorded loop to save one frame. </a:t>
          </a:r>
        </a:p>
      </dgm:t>
    </dgm:pt>
    <dgm:pt modelId="{94BCF036-D87A-47A9-92E8-DF0DACB3DAF7}" type="parTrans" cxnId="{2594A051-865D-4923-AB2F-DBB96BCD89BA}">
      <dgm:prSet/>
      <dgm:spPr/>
      <dgm:t>
        <a:bodyPr/>
        <a:lstStyle/>
        <a:p>
          <a:pPr algn="l"/>
          <a:endParaRPr lang="en-US" sz="1600"/>
        </a:p>
      </dgm:t>
    </dgm:pt>
    <dgm:pt modelId="{B5A86D6F-EEEC-4DB6-BE2C-6DEE21762A35}" type="sibTrans" cxnId="{2594A051-865D-4923-AB2F-DBB96BCD89BA}">
      <dgm:prSet/>
      <dgm:spPr/>
      <dgm:t>
        <a:bodyPr/>
        <a:lstStyle/>
        <a:p>
          <a:pPr algn="l"/>
          <a:endParaRPr lang="en-US" sz="1600"/>
        </a:p>
      </dgm:t>
    </dgm:pt>
    <dgm:pt modelId="{3C93C1ED-71FB-4DE0-BC5D-DBC3F90968ED}">
      <dgm:prSet phldrT="[Text]" custT="1"/>
      <dgm:spPr/>
      <dgm:t>
        <a:bodyPr/>
        <a:lstStyle/>
        <a:p>
          <a:pPr algn="l"/>
          <a:r>
            <a:rPr lang="en-US" sz="1600" b="1" dirty="0"/>
            <a:t>Measure: </a:t>
          </a:r>
          <a:r>
            <a:rPr lang="en-US" sz="1600" dirty="0"/>
            <a:t>Initiate </a:t>
          </a:r>
          <a:r>
            <a:rPr lang="en-US" sz="1600" dirty="0" err="1"/>
            <a:t>autoborder</a:t>
          </a:r>
          <a:r>
            <a:rPr lang="en-US" sz="1600" dirty="0"/>
            <a:t> detection. </a:t>
          </a:r>
        </a:p>
      </dgm:t>
    </dgm:pt>
    <dgm:pt modelId="{10ADAB23-27D9-4E8E-8F8B-9C301F008195}" type="parTrans" cxnId="{281B9B64-D04F-4EBA-BD46-0A0B5688F5B2}">
      <dgm:prSet/>
      <dgm:spPr/>
      <dgm:t>
        <a:bodyPr/>
        <a:lstStyle/>
        <a:p>
          <a:pPr algn="l"/>
          <a:endParaRPr lang="en-US" sz="1600"/>
        </a:p>
      </dgm:t>
    </dgm:pt>
    <dgm:pt modelId="{A676B7DE-E7F2-4697-BB6A-B974B4930E3A}" type="sibTrans" cxnId="{281B9B64-D04F-4EBA-BD46-0A0B5688F5B2}">
      <dgm:prSet/>
      <dgm:spPr/>
      <dgm:t>
        <a:bodyPr/>
        <a:lstStyle/>
        <a:p>
          <a:pPr algn="l"/>
          <a:endParaRPr lang="en-US" sz="1600"/>
        </a:p>
      </dgm:t>
    </dgm:pt>
    <dgm:pt modelId="{A9E373CF-F819-42DA-835D-126F745178E2}">
      <dgm:prSet phldrT="[Text]" custT="1"/>
      <dgm:spPr/>
      <dgm:t>
        <a:bodyPr/>
        <a:lstStyle/>
        <a:p>
          <a:pPr algn="l"/>
          <a:r>
            <a:rPr lang="en-US" sz="1600" b="1" dirty="0"/>
            <a:t>Bookmark: </a:t>
          </a:r>
          <a:r>
            <a:rPr lang="en-US" sz="1600" dirty="0"/>
            <a:t>Press while recording a loop to select specific areas of interest for review later. </a:t>
          </a:r>
        </a:p>
      </dgm:t>
    </dgm:pt>
    <dgm:pt modelId="{6EC3B38D-569D-47EA-99C0-A76676F11A5B}" type="parTrans" cxnId="{FC27006B-9F81-45C0-88DC-F54EF9BE6F04}">
      <dgm:prSet/>
      <dgm:spPr/>
      <dgm:t>
        <a:bodyPr/>
        <a:lstStyle/>
        <a:p>
          <a:pPr algn="l"/>
          <a:endParaRPr lang="en-US" sz="1600"/>
        </a:p>
      </dgm:t>
    </dgm:pt>
    <dgm:pt modelId="{0BE7AEA9-1FFE-442A-9351-A127686F05A0}" type="sibTrans" cxnId="{FC27006B-9F81-45C0-88DC-F54EF9BE6F04}">
      <dgm:prSet/>
      <dgm:spPr/>
      <dgm:t>
        <a:bodyPr/>
        <a:lstStyle/>
        <a:p>
          <a:pPr algn="l"/>
          <a:endParaRPr lang="en-US" sz="1600"/>
        </a:p>
      </dgm:t>
    </dgm:pt>
    <dgm:pt modelId="{254B9827-EB26-4A85-8D91-F5502D9E14A2}" type="pres">
      <dgm:prSet presAssocID="{4146E95F-F518-491A-9F52-549A750598F6}" presName="linearFlow" presStyleCnt="0">
        <dgm:presLayoutVars>
          <dgm:dir/>
          <dgm:resizeHandles val="exact"/>
        </dgm:presLayoutVars>
      </dgm:prSet>
      <dgm:spPr/>
    </dgm:pt>
    <dgm:pt modelId="{85C46830-E3DB-4AAC-B36C-54C1F5418267}" type="pres">
      <dgm:prSet presAssocID="{6385FE8F-26D6-428B-AD60-3878AEE2C57B}" presName="composite" presStyleCnt="0"/>
      <dgm:spPr/>
    </dgm:pt>
    <dgm:pt modelId="{B310A8AF-822C-43A4-B4F9-9C0E0FD1E781}" type="pres">
      <dgm:prSet presAssocID="{6385FE8F-26D6-428B-AD60-3878AEE2C57B}" presName="imgShp" presStyleLbl="fgImgPlace1" presStyleIdx="0" presStyleCnt="3"/>
      <dgm:spPr>
        <a:prstGeom prst="rect">
          <a:avLst/>
        </a:prstGeom>
        <a:blipFill rotWithShape="1">
          <a:blip xmlns:r="http://schemas.openxmlformats.org/officeDocument/2006/relationships" r:embed="rId1"/>
          <a:stretch>
            <a:fillRect/>
          </a:stretch>
        </a:blipFill>
      </dgm:spPr>
    </dgm:pt>
    <dgm:pt modelId="{67CC1A21-BBFA-4103-BDA4-23BE7C362741}" type="pres">
      <dgm:prSet presAssocID="{6385FE8F-26D6-428B-AD60-3878AEE2C57B}" presName="txShp" presStyleLbl="node1" presStyleIdx="0" presStyleCnt="3">
        <dgm:presLayoutVars>
          <dgm:bulletEnabled val="1"/>
        </dgm:presLayoutVars>
      </dgm:prSet>
      <dgm:spPr/>
    </dgm:pt>
    <dgm:pt modelId="{1F3E0751-D199-4176-BFC8-F386F22B8A45}" type="pres">
      <dgm:prSet presAssocID="{B5A86D6F-EEEC-4DB6-BE2C-6DEE21762A35}" presName="spacing" presStyleCnt="0"/>
      <dgm:spPr/>
    </dgm:pt>
    <dgm:pt modelId="{E1DF715F-F431-42A1-A49F-30FAFD6A8FC9}" type="pres">
      <dgm:prSet presAssocID="{3C93C1ED-71FB-4DE0-BC5D-DBC3F90968ED}" presName="composite" presStyleCnt="0"/>
      <dgm:spPr/>
    </dgm:pt>
    <dgm:pt modelId="{232A0947-11F8-45FF-AA0E-9ABE74D08650}" type="pres">
      <dgm:prSet presAssocID="{3C93C1ED-71FB-4DE0-BC5D-DBC3F90968ED}" presName="imgShp" presStyleLbl="fgImgPlace1" presStyleIdx="1" presStyleCnt="3"/>
      <dgm:spPr>
        <a:prstGeom prst="rect">
          <a:avLst/>
        </a:prstGeom>
        <a:blipFill rotWithShape="1">
          <a:blip xmlns:r="http://schemas.openxmlformats.org/officeDocument/2006/relationships" r:embed="rId2"/>
          <a:stretch>
            <a:fillRect/>
          </a:stretch>
        </a:blipFill>
      </dgm:spPr>
    </dgm:pt>
    <dgm:pt modelId="{EC28D9FC-DB44-4B86-96DD-2466CD9A72EB}" type="pres">
      <dgm:prSet presAssocID="{3C93C1ED-71FB-4DE0-BC5D-DBC3F90968ED}" presName="txShp" presStyleLbl="node1" presStyleIdx="1" presStyleCnt="3">
        <dgm:presLayoutVars>
          <dgm:bulletEnabled val="1"/>
        </dgm:presLayoutVars>
      </dgm:prSet>
      <dgm:spPr/>
    </dgm:pt>
    <dgm:pt modelId="{5C0104AA-5C7C-4EB9-8EA0-18465C8B076E}" type="pres">
      <dgm:prSet presAssocID="{A676B7DE-E7F2-4697-BB6A-B974B4930E3A}" presName="spacing" presStyleCnt="0"/>
      <dgm:spPr/>
    </dgm:pt>
    <dgm:pt modelId="{A8092B24-3BEF-4221-85E2-412CA8E3FAE9}" type="pres">
      <dgm:prSet presAssocID="{A9E373CF-F819-42DA-835D-126F745178E2}" presName="composite" presStyleCnt="0"/>
      <dgm:spPr/>
    </dgm:pt>
    <dgm:pt modelId="{DB83951F-1655-4D2B-B5C7-DF130F54442E}" type="pres">
      <dgm:prSet presAssocID="{A9E373CF-F819-42DA-835D-126F745178E2}" presName="imgShp" presStyleLbl="fgImgPlace1" presStyleIdx="2" presStyleCnt="3" custScaleX="112080" custScaleY="94895"/>
      <dgm:spPr>
        <a:prstGeom prst="rect">
          <a:avLst/>
        </a:prstGeom>
        <a:blipFill rotWithShape="1">
          <a:blip xmlns:r="http://schemas.openxmlformats.org/officeDocument/2006/relationships" r:embed="rId3"/>
          <a:stretch>
            <a:fillRect/>
          </a:stretch>
        </a:blipFill>
      </dgm:spPr>
    </dgm:pt>
    <dgm:pt modelId="{FF103F06-31B3-4785-BD39-98F2B25A546E}" type="pres">
      <dgm:prSet presAssocID="{A9E373CF-F819-42DA-835D-126F745178E2}" presName="txShp" presStyleLbl="node1" presStyleIdx="2" presStyleCnt="3" custScaleY="96122" custLinFactNeighborX="-761" custLinFactNeighborY="7790">
        <dgm:presLayoutVars>
          <dgm:bulletEnabled val="1"/>
        </dgm:presLayoutVars>
      </dgm:prSet>
      <dgm:spPr/>
    </dgm:pt>
  </dgm:ptLst>
  <dgm:cxnLst>
    <dgm:cxn modelId="{45E05713-4BA4-44D6-B727-53A578EEBC34}" type="presOf" srcId="{3C93C1ED-71FB-4DE0-BC5D-DBC3F90968ED}" destId="{EC28D9FC-DB44-4B86-96DD-2466CD9A72EB}" srcOrd="0" destOrd="0" presId="urn:microsoft.com/office/officeart/2005/8/layout/vList3"/>
    <dgm:cxn modelId="{B433233A-FC39-419D-B814-672A5005790B}" type="presOf" srcId="{6385FE8F-26D6-428B-AD60-3878AEE2C57B}" destId="{67CC1A21-BBFA-4103-BDA4-23BE7C362741}" srcOrd="0" destOrd="0" presId="urn:microsoft.com/office/officeart/2005/8/layout/vList3"/>
    <dgm:cxn modelId="{D280C63F-093D-4B11-B436-E2C9E1AA9F41}" type="presOf" srcId="{A9E373CF-F819-42DA-835D-126F745178E2}" destId="{FF103F06-31B3-4785-BD39-98F2B25A546E}" srcOrd="0" destOrd="0" presId="urn:microsoft.com/office/officeart/2005/8/layout/vList3"/>
    <dgm:cxn modelId="{281B9B64-D04F-4EBA-BD46-0A0B5688F5B2}" srcId="{4146E95F-F518-491A-9F52-549A750598F6}" destId="{3C93C1ED-71FB-4DE0-BC5D-DBC3F90968ED}" srcOrd="1" destOrd="0" parTransId="{10ADAB23-27D9-4E8E-8F8B-9C301F008195}" sibTransId="{A676B7DE-E7F2-4697-BB6A-B974B4930E3A}"/>
    <dgm:cxn modelId="{FC27006B-9F81-45C0-88DC-F54EF9BE6F04}" srcId="{4146E95F-F518-491A-9F52-549A750598F6}" destId="{A9E373CF-F819-42DA-835D-126F745178E2}" srcOrd="2" destOrd="0" parTransId="{6EC3B38D-569D-47EA-99C0-A76676F11A5B}" sibTransId="{0BE7AEA9-1FFE-442A-9351-A127686F05A0}"/>
    <dgm:cxn modelId="{2594A051-865D-4923-AB2F-DBB96BCD89BA}" srcId="{4146E95F-F518-491A-9F52-549A750598F6}" destId="{6385FE8F-26D6-428B-AD60-3878AEE2C57B}" srcOrd="0" destOrd="0" parTransId="{94BCF036-D87A-47A9-92E8-DF0DACB3DAF7}" sibTransId="{B5A86D6F-EEEC-4DB6-BE2C-6DEE21762A35}"/>
    <dgm:cxn modelId="{57681BF3-6D18-488C-9326-840B0CC3F48A}" type="presOf" srcId="{4146E95F-F518-491A-9F52-549A750598F6}" destId="{254B9827-EB26-4A85-8D91-F5502D9E14A2}" srcOrd="0" destOrd="0" presId="urn:microsoft.com/office/officeart/2005/8/layout/vList3"/>
    <dgm:cxn modelId="{A4929015-782D-426D-AD12-0C85906A2AF6}" type="presParOf" srcId="{254B9827-EB26-4A85-8D91-F5502D9E14A2}" destId="{85C46830-E3DB-4AAC-B36C-54C1F5418267}" srcOrd="0" destOrd="0" presId="urn:microsoft.com/office/officeart/2005/8/layout/vList3"/>
    <dgm:cxn modelId="{03288880-D398-46E6-B22A-1024A29D59A7}" type="presParOf" srcId="{85C46830-E3DB-4AAC-B36C-54C1F5418267}" destId="{B310A8AF-822C-43A4-B4F9-9C0E0FD1E781}" srcOrd="0" destOrd="0" presId="urn:microsoft.com/office/officeart/2005/8/layout/vList3"/>
    <dgm:cxn modelId="{AE6A03A5-AB0B-43ED-A772-3DA3DBF3F6AB}" type="presParOf" srcId="{85C46830-E3DB-4AAC-B36C-54C1F5418267}" destId="{67CC1A21-BBFA-4103-BDA4-23BE7C362741}" srcOrd="1" destOrd="0" presId="urn:microsoft.com/office/officeart/2005/8/layout/vList3"/>
    <dgm:cxn modelId="{15C719A0-9B32-40A0-86D1-D876CF148645}" type="presParOf" srcId="{254B9827-EB26-4A85-8D91-F5502D9E14A2}" destId="{1F3E0751-D199-4176-BFC8-F386F22B8A45}" srcOrd="1" destOrd="0" presId="urn:microsoft.com/office/officeart/2005/8/layout/vList3"/>
    <dgm:cxn modelId="{9605D7B1-6B34-4B92-AB7C-64921D6510B0}" type="presParOf" srcId="{254B9827-EB26-4A85-8D91-F5502D9E14A2}" destId="{E1DF715F-F431-42A1-A49F-30FAFD6A8FC9}" srcOrd="2" destOrd="0" presId="urn:microsoft.com/office/officeart/2005/8/layout/vList3"/>
    <dgm:cxn modelId="{C72CAC46-E748-4EE1-AF74-22E923602A31}" type="presParOf" srcId="{E1DF715F-F431-42A1-A49F-30FAFD6A8FC9}" destId="{232A0947-11F8-45FF-AA0E-9ABE74D08650}" srcOrd="0" destOrd="0" presId="urn:microsoft.com/office/officeart/2005/8/layout/vList3"/>
    <dgm:cxn modelId="{AC31DACC-DAF0-4D65-A666-D62B5B658CA3}" type="presParOf" srcId="{E1DF715F-F431-42A1-A49F-30FAFD6A8FC9}" destId="{EC28D9FC-DB44-4B86-96DD-2466CD9A72EB}" srcOrd="1" destOrd="0" presId="urn:microsoft.com/office/officeart/2005/8/layout/vList3"/>
    <dgm:cxn modelId="{E2E666F6-F43C-4630-AE80-CD95793CA90A}" type="presParOf" srcId="{254B9827-EB26-4A85-8D91-F5502D9E14A2}" destId="{5C0104AA-5C7C-4EB9-8EA0-18465C8B076E}" srcOrd="3" destOrd="0" presId="urn:microsoft.com/office/officeart/2005/8/layout/vList3"/>
    <dgm:cxn modelId="{6A2C51F3-8DD0-4615-AFC9-C34850C98BD0}" type="presParOf" srcId="{254B9827-EB26-4A85-8D91-F5502D9E14A2}" destId="{A8092B24-3BEF-4221-85E2-412CA8E3FAE9}" srcOrd="4" destOrd="0" presId="urn:microsoft.com/office/officeart/2005/8/layout/vList3"/>
    <dgm:cxn modelId="{AB8BBA98-9E97-46E3-A7ED-28E2ADC79484}" type="presParOf" srcId="{A8092B24-3BEF-4221-85E2-412CA8E3FAE9}" destId="{DB83951F-1655-4D2B-B5C7-DF130F54442E}" srcOrd="0" destOrd="0" presId="urn:microsoft.com/office/officeart/2005/8/layout/vList3"/>
    <dgm:cxn modelId="{A07CCDDF-C44E-4ACF-BD70-7179070DE8F1}" type="presParOf" srcId="{A8092B24-3BEF-4221-85E2-412CA8E3FAE9}" destId="{FF103F06-31B3-4785-BD39-98F2B25A546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1A2C0-400D-4984-93F2-F1733C76C40E}">
      <dsp:nvSpPr>
        <dsp:cNvPr id="0" name=""/>
        <dsp:cNvSpPr/>
      </dsp:nvSpPr>
      <dsp:spPr>
        <a:xfrm rot="10800000">
          <a:off x="1746898" y="550"/>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Power </a:t>
          </a:r>
          <a:r>
            <a:rPr lang="en-US" sz="1700" kern="1200" dirty="0"/>
            <a:t>ON/OFF </a:t>
          </a:r>
        </a:p>
      </dsp:txBody>
      <dsp:txXfrm rot="10800000">
        <a:off x="1905019" y="550"/>
        <a:ext cx="6149560" cy="632485"/>
      </dsp:txXfrm>
    </dsp:sp>
    <dsp:sp modelId="{03FA212C-D74A-41B1-9E2B-5D5AD2898566}">
      <dsp:nvSpPr>
        <dsp:cNvPr id="0" name=""/>
        <dsp:cNvSpPr/>
      </dsp:nvSpPr>
      <dsp:spPr>
        <a:xfrm>
          <a:off x="1430655" y="550"/>
          <a:ext cx="632485" cy="63248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5ECA7-8DBB-4968-8237-DAE80B4E7199}">
      <dsp:nvSpPr>
        <dsp:cNvPr id="0" name=""/>
        <dsp:cNvSpPr/>
      </dsp:nvSpPr>
      <dsp:spPr>
        <a:xfrm rot="10800000">
          <a:off x="1746898" y="791157"/>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Settings: </a:t>
          </a:r>
          <a:r>
            <a:rPr lang="en-US" sz="1700" kern="1200" dirty="0"/>
            <a:t>Change system settings like date and time; also permits setting and editing default configurations. </a:t>
          </a:r>
        </a:p>
      </dsp:txBody>
      <dsp:txXfrm rot="10800000">
        <a:off x="1905019" y="791157"/>
        <a:ext cx="6149560" cy="632485"/>
      </dsp:txXfrm>
    </dsp:sp>
    <dsp:sp modelId="{8242915E-4C5A-4D45-91F7-B81541F472B0}">
      <dsp:nvSpPr>
        <dsp:cNvPr id="0" name=""/>
        <dsp:cNvSpPr/>
      </dsp:nvSpPr>
      <dsp:spPr>
        <a:xfrm>
          <a:off x="1430655" y="791157"/>
          <a:ext cx="632485" cy="63248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EA2E85-D8FB-4CD4-AC21-9F9814269B75}">
      <dsp:nvSpPr>
        <dsp:cNvPr id="0" name=""/>
        <dsp:cNvSpPr/>
      </dsp:nvSpPr>
      <dsp:spPr>
        <a:xfrm rot="10800000">
          <a:off x="1746898" y="1581765"/>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Display: </a:t>
          </a:r>
          <a:r>
            <a:rPr lang="en-US" sz="1700" kern="1200" dirty="0"/>
            <a:t>Provide enlarged view for printing or reviewing images. </a:t>
          </a:r>
        </a:p>
      </dsp:txBody>
      <dsp:txXfrm rot="10800000">
        <a:off x="1905019" y="1581765"/>
        <a:ext cx="6149560" cy="632485"/>
      </dsp:txXfrm>
    </dsp:sp>
    <dsp:sp modelId="{8E510F29-7758-4495-BF65-0154077A2C03}">
      <dsp:nvSpPr>
        <dsp:cNvPr id="0" name=""/>
        <dsp:cNvSpPr/>
      </dsp:nvSpPr>
      <dsp:spPr>
        <a:xfrm>
          <a:off x="1430655" y="1581765"/>
          <a:ext cx="632485" cy="63248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7A2E9D-5B1F-4E85-9C60-26AA98C3E904}">
      <dsp:nvSpPr>
        <dsp:cNvPr id="0" name=""/>
        <dsp:cNvSpPr/>
      </dsp:nvSpPr>
      <dsp:spPr>
        <a:xfrm rot="10800000">
          <a:off x="1746898" y="2372372"/>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Print: </a:t>
          </a:r>
          <a:r>
            <a:rPr lang="en-US" sz="1700" kern="1200" dirty="0"/>
            <a:t>Print a 4 x 6 inch photo of the current image on the screen. </a:t>
          </a:r>
        </a:p>
      </dsp:txBody>
      <dsp:txXfrm rot="10800000">
        <a:off x="1905019" y="2372372"/>
        <a:ext cx="6149560" cy="632485"/>
      </dsp:txXfrm>
    </dsp:sp>
    <dsp:sp modelId="{B3D13955-7D7D-4248-9780-9D3DC9BD76D4}">
      <dsp:nvSpPr>
        <dsp:cNvPr id="0" name=""/>
        <dsp:cNvSpPr/>
      </dsp:nvSpPr>
      <dsp:spPr>
        <a:xfrm>
          <a:off x="1430655" y="2372372"/>
          <a:ext cx="632485" cy="63248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695572" y="45577"/>
          <a:ext cx="6068658" cy="6680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57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Keyboard</a:t>
          </a:r>
          <a:r>
            <a:rPr lang="en-US" sz="1600" kern="1200" dirty="0"/>
            <a:t>: Points to the retractable keyboard beneath the control panel.</a:t>
          </a:r>
        </a:p>
      </dsp:txBody>
      <dsp:txXfrm rot="10800000">
        <a:off x="1862573" y="45577"/>
        <a:ext cx="5901657" cy="668003"/>
      </dsp:txXfrm>
    </dsp:sp>
    <dsp:sp modelId="{B310A8AF-822C-43A4-B4F9-9C0E0FD1E781}">
      <dsp:nvSpPr>
        <dsp:cNvPr id="0" name=""/>
        <dsp:cNvSpPr/>
      </dsp:nvSpPr>
      <dsp:spPr>
        <a:xfrm>
          <a:off x="1361571" y="0"/>
          <a:ext cx="668003" cy="75582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695572" y="1210043"/>
          <a:ext cx="6068658" cy="6680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57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Select (+) key: </a:t>
          </a:r>
          <a:r>
            <a:rPr lang="en-US" sz="1600" kern="1200" dirty="0"/>
            <a:t>Press to select tabs, areas, or measurement points. It is similar to </a:t>
          </a:r>
          <a:r>
            <a:rPr lang="en-US" sz="1600" kern="1200" dirty="0" err="1"/>
            <a:t>leftclicking</a:t>
          </a:r>
          <a:r>
            <a:rPr lang="en-US" sz="1600" kern="1200" dirty="0"/>
            <a:t> with a mouse.</a:t>
          </a:r>
        </a:p>
      </dsp:txBody>
      <dsp:txXfrm rot="10800000">
        <a:off x="1862573" y="1210043"/>
        <a:ext cx="5901657" cy="668003"/>
      </dsp:txXfrm>
    </dsp:sp>
    <dsp:sp modelId="{232A0947-11F8-45FF-AA0E-9ABE74D08650}">
      <dsp:nvSpPr>
        <dsp:cNvPr id="0" name=""/>
        <dsp:cNvSpPr/>
      </dsp:nvSpPr>
      <dsp:spPr>
        <a:xfrm>
          <a:off x="1361571" y="954408"/>
          <a:ext cx="668003" cy="117927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422999" y="2344076"/>
          <a:ext cx="6347938" cy="125839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571"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Menu (-) key: </a:t>
          </a:r>
          <a:r>
            <a:rPr lang="en-US" sz="1600" kern="1200" dirty="0"/>
            <a:t>Press to end your selection points. It is similar to right-clicking with a mouse. Additionally, when placing measurements on the Grayscale image, the Menu button will initiate automatic border detection.</a:t>
          </a:r>
        </a:p>
      </dsp:txBody>
      <dsp:txXfrm rot="10800000">
        <a:off x="1737597" y="2344076"/>
        <a:ext cx="6033340" cy="1258392"/>
      </dsp:txXfrm>
    </dsp:sp>
    <dsp:sp modelId="{DB83951F-1655-4D2B-B5C7-DF130F54442E}">
      <dsp:nvSpPr>
        <dsp:cNvPr id="0" name=""/>
        <dsp:cNvSpPr/>
      </dsp:nvSpPr>
      <dsp:spPr>
        <a:xfrm>
          <a:off x="1341737" y="2329944"/>
          <a:ext cx="668003" cy="1272520"/>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8D9FC-DB44-4B86-96DD-2466CD9A72EB}">
      <dsp:nvSpPr>
        <dsp:cNvPr id="0" name=""/>
        <dsp:cNvSpPr/>
      </dsp:nvSpPr>
      <dsp:spPr>
        <a:xfrm rot="10800000">
          <a:off x="1779353" y="1999"/>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Ringdown</a:t>
          </a:r>
          <a:r>
            <a:rPr lang="en-US" sz="1600" b="1" kern="1200" dirty="0"/>
            <a:t>: </a:t>
          </a:r>
          <a:r>
            <a:rPr lang="en-US" sz="1600" kern="1200" dirty="0"/>
            <a:t>Turn Ring Down on or off.</a:t>
          </a:r>
        </a:p>
      </dsp:txBody>
      <dsp:txXfrm rot="10800000">
        <a:off x="2030134" y="1999"/>
        <a:ext cx="5817877" cy="1003125"/>
      </dsp:txXfrm>
    </dsp:sp>
    <dsp:sp modelId="{232A0947-11F8-45FF-AA0E-9ABE74D08650}">
      <dsp:nvSpPr>
        <dsp:cNvPr id="0" name=""/>
        <dsp:cNvSpPr/>
      </dsp:nvSpPr>
      <dsp:spPr>
        <a:xfrm>
          <a:off x="1277790" y="1999"/>
          <a:ext cx="1003125" cy="100312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79353" y="130083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Chroma: </a:t>
          </a:r>
          <a:r>
            <a:rPr lang="en-US" sz="1600" kern="1200" dirty="0"/>
            <a:t>Turn the </a:t>
          </a:r>
          <a:r>
            <a:rPr lang="en-US" sz="1600" kern="1200" dirty="0" err="1"/>
            <a:t>ChromaFlo</a:t>
          </a:r>
          <a:r>
            <a:rPr lang="en-US" sz="1600" kern="1200" dirty="0"/>
            <a:t> feature on or off. </a:t>
          </a:r>
        </a:p>
      </dsp:txBody>
      <dsp:txXfrm rot="10800000">
        <a:off x="2030134" y="1300830"/>
        <a:ext cx="5817877" cy="1003125"/>
      </dsp:txXfrm>
    </dsp:sp>
    <dsp:sp modelId="{DB83951F-1655-4D2B-B5C7-DF130F54442E}">
      <dsp:nvSpPr>
        <dsp:cNvPr id="0" name=""/>
        <dsp:cNvSpPr/>
      </dsp:nvSpPr>
      <dsp:spPr>
        <a:xfrm>
          <a:off x="1277790" y="1300830"/>
          <a:ext cx="1003125" cy="100312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4DE17-43D2-4614-BCC9-952454E2F928}">
      <dsp:nvSpPr>
        <dsp:cNvPr id="0" name=""/>
        <dsp:cNvSpPr/>
      </dsp:nvSpPr>
      <dsp:spPr>
        <a:xfrm rot="10800000">
          <a:off x="1779353" y="259966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VH: </a:t>
          </a:r>
          <a:r>
            <a:rPr lang="en-US" sz="1600" kern="1200" dirty="0"/>
            <a:t>Turn VH display (when present) on or off when VH data is available.</a:t>
          </a:r>
        </a:p>
      </dsp:txBody>
      <dsp:txXfrm rot="10800000">
        <a:off x="2030134" y="2599660"/>
        <a:ext cx="5817877" cy="1003125"/>
      </dsp:txXfrm>
    </dsp:sp>
    <dsp:sp modelId="{5338FC71-6AA8-46C0-ACB7-FD1670B905B4}">
      <dsp:nvSpPr>
        <dsp:cNvPr id="0" name=""/>
        <dsp:cNvSpPr/>
      </dsp:nvSpPr>
      <dsp:spPr>
        <a:xfrm>
          <a:off x="1277790" y="2599660"/>
          <a:ext cx="1003125" cy="100312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712926" y="1492"/>
          <a:ext cx="6068658" cy="7374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18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Record: </a:t>
          </a:r>
          <a:r>
            <a:rPr lang="en-US" sz="1600" kern="1200" dirty="0"/>
            <a:t>Record a video loop. </a:t>
          </a:r>
        </a:p>
      </dsp:txBody>
      <dsp:txXfrm rot="10800000">
        <a:off x="1897280" y="1492"/>
        <a:ext cx="5884304" cy="737416"/>
      </dsp:txXfrm>
    </dsp:sp>
    <dsp:sp modelId="{B310A8AF-822C-43A4-B4F9-9C0E0FD1E781}">
      <dsp:nvSpPr>
        <dsp:cNvPr id="0" name=""/>
        <dsp:cNvSpPr/>
      </dsp:nvSpPr>
      <dsp:spPr>
        <a:xfrm>
          <a:off x="1344217" y="1492"/>
          <a:ext cx="737416" cy="73741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712926" y="956287"/>
          <a:ext cx="6068658" cy="7374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18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Stop: </a:t>
          </a:r>
          <a:r>
            <a:rPr lang="en-US" sz="1600" kern="1200" dirty="0"/>
            <a:t>Stop or end recording of a video loop, pause while in live mode, or stop while in Rapid Review. </a:t>
          </a:r>
        </a:p>
      </dsp:txBody>
      <dsp:txXfrm rot="10800000">
        <a:off x="1897280" y="956287"/>
        <a:ext cx="5884304" cy="737416"/>
      </dsp:txXfrm>
    </dsp:sp>
    <dsp:sp modelId="{232A0947-11F8-45FF-AA0E-9ABE74D08650}">
      <dsp:nvSpPr>
        <dsp:cNvPr id="0" name=""/>
        <dsp:cNvSpPr/>
      </dsp:nvSpPr>
      <dsp:spPr>
        <a:xfrm>
          <a:off x="1344217" y="956287"/>
          <a:ext cx="737416" cy="737416"/>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12926" y="1911082"/>
          <a:ext cx="6068658" cy="7374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18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Home/Live: </a:t>
          </a:r>
          <a:r>
            <a:rPr lang="en-US" sz="1600" kern="1200" dirty="0"/>
            <a:t>Press to view the live image.</a:t>
          </a:r>
        </a:p>
      </dsp:txBody>
      <dsp:txXfrm rot="10800000">
        <a:off x="1897280" y="1911082"/>
        <a:ext cx="5884304" cy="737416"/>
      </dsp:txXfrm>
    </dsp:sp>
    <dsp:sp modelId="{DB83951F-1655-4D2B-B5C7-DF130F54442E}">
      <dsp:nvSpPr>
        <dsp:cNvPr id="0" name=""/>
        <dsp:cNvSpPr/>
      </dsp:nvSpPr>
      <dsp:spPr>
        <a:xfrm>
          <a:off x="1344217" y="1911082"/>
          <a:ext cx="737416" cy="737416"/>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6B086-C3EA-4E74-9A04-4182178E6AF6}">
      <dsp:nvSpPr>
        <dsp:cNvPr id="0" name=""/>
        <dsp:cNvSpPr/>
      </dsp:nvSpPr>
      <dsp:spPr>
        <a:xfrm rot="10800000">
          <a:off x="2093862" y="2865877"/>
          <a:ext cx="6068658" cy="7374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18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Play (Previous/Next Frame): </a:t>
          </a:r>
          <a:r>
            <a:rPr lang="en-US" sz="1600" kern="1200" dirty="0"/>
            <a:t>Play a recorded video loop (or go to previous or next frame). </a:t>
          </a:r>
        </a:p>
      </dsp:txBody>
      <dsp:txXfrm rot="10800000">
        <a:off x="2278216" y="2865877"/>
        <a:ext cx="5884304" cy="737416"/>
      </dsp:txXfrm>
    </dsp:sp>
    <dsp:sp modelId="{15C1C17C-AE9B-44EF-B455-CF0624A4FDDD}">
      <dsp:nvSpPr>
        <dsp:cNvPr id="0" name=""/>
        <dsp:cNvSpPr/>
      </dsp:nvSpPr>
      <dsp:spPr>
        <a:xfrm>
          <a:off x="1195772" y="2865877"/>
          <a:ext cx="1331199" cy="737416"/>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779353" y="1999"/>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Save Frame: </a:t>
          </a:r>
          <a:r>
            <a:rPr lang="en-US" sz="1600" kern="1200" dirty="0"/>
            <a:t>Press during Live mode and/or grayscale playback of a recorded loop to save one frame. </a:t>
          </a:r>
        </a:p>
      </dsp:txBody>
      <dsp:txXfrm rot="10800000">
        <a:off x="2030134" y="1999"/>
        <a:ext cx="5817877" cy="1003125"/>
      </dsp:txXfrm>
    </dsp:sp>
    <dsp:sp modelId="{B310A8AF-822C-43A4-B4F9-9C0E0FD1E781}">
      <dsp:nvSpPr>
        <dsp:cNvPr id="0" name=""/>
        <dsp:cNvSpPr/>
      </dsp:nvSpPr>
      <dsp:spPr>
        <a:xfrm>
          <a:off x="1277790" y="1999"/>
          <a:ext cx="1003125" cy="100312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779353" y="130083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Measure: </a:t>
          </a:r>
          <a:r>
            <a:rPr lang="en-US" sz="1600" kern="1200" dirty="0"/>
            <a:t>Initiate </a:t>
          </a:r>
          <a:r>
            <a:rPr lang="en-US" sz="1600" kern="1200" dirty="0" err="1"/>
            <a:t>autoborder</a:t>
          </a:r>
          <a:r>
            <a:rPr lang="en-US" sz="1600" kern="1200" dirty="0"/>
            <a:t> detection. </a:t>
          </a:r>
        </a:p>
      </dsp:txBody>
      <dsp:txXfrm rot="10800000">
        <a:off x="2030134" y="1300830"/>
        <a:ext cx="5817877" cy="1003125"/>
      </dsp:txXfrm>
    </dsp:sp>
    <dsp:sp modelId="{232A0947-11F8-45FF-AA0E-9ABE74D08650}">
      <dsp:nvSpPr>
        <dsp:cNvPr id="0" name=""/>
        <dsp:cNvSpPr/>
      </dsp:nvSpPr>
      <dsp:spPr>
        <a:xfrm>
          <a:off x="1277790" y="1300830"/>
          <a:ext cx="1003125" cy="100312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79353" y="259966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Bookmark: </a:t>
          </a:r>
          <a:r>
            <a:rPr lang="en-US" sz="1600" kern="1200" dirty="0"/>
            <a:t>Press while recording a loop to select specific areas of interest for review later. </a:t>
          </a:r>
        </a:p>
      </dsp:txBody>
      <dsp:txXfrm rot="10800000">
        <a:off x="2030134" y="2599660"/>
        <a:ext cx="5817877" cy="1003125"/>
      </dsp:txXfrm>
    </dsp:sp>
    <dsp:sp modelId="{DB83951F-1655-4D2B-B5C7-DF130F54442E}">
      <dsp:nvSpPr>
        <dsp:cNvPr id="0" name=""/>
        <dsp:cNvSpPr/>
      </dsp:nvSpPr>
      <dsp:spPr>
        <a:xfrm>
          <a:off x="1277790" y="2599660"/>
          <a:ext cx="1003125" cy="100312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698558" y="1085"/>
          <a:ext cx="6068658" cy="6799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83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Scroll: </a:t>
          </a:r>
          <a:r>
            <a:rPr lang="en-US" sz="1600" kern="1200" dirty="0"/>
            <a:t>Press Scroll once, then move track ball up or down to navigate screen. Press again to disable. </a:t>
          </a:r>
        </a:p>
      </dsp:txBody>
      <dsp:txXfrm rot="10800000">
        <a:off x="1868544" y="1085"/>
        <a:ext cx="5898672" cy="679945"/>
      </dsp:txXfrm>
    </dsp:sp>
    <dsp:sp modelId="{B310A8AF-822C-43A4-B4F9-9C0E0FD1E781}">
      <dsp:nvSpPr>
        <dsp:cNvPr id="0" name=""/>
        <dsp:cNvSpPr/>
      </dsp:nvSpPr>
      <dsp:spPr>
        <a:xfrm>
          <a:off x="1358585" y="1085"/>
          <a:ext cx="679945" cy="67994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698558" y="1140036"/>
          <a:ext cx="6068658" cy="6799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83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Select (+) key: </a:t>
          </a:r>
          <a:r>
            <a:rPr lang="en-US" sz="1600" kern="1200" dirty="0"/>
            <a:t>Press to select tabs, areas, or measurement points. It is similar to </a:t>
          </a:r>
          <a:r>
            <a:rPr lang="en-US" sz="1600" kern="1200" dirty="0" err="1"/>
            <a:t>leftclicking</a:t>
          </a:r>
          <a:r>
            <a:rPr lang="en-US" sz="1600" kern="1200" dirty="0"/>
            <a:t> with a mouse.</a:t>
          </a:r>
        </a:p>
      </dsp:txBody>
      <dsp:txXfrm rot="10800000">
        <a:off x="1868544" y="1140036"/>
        <a:ext cx="5898672" cy="679945"/>
      </dsp:txXfrm>
    </dsp:sp>
    <dsp:sp modelId="{232A0947-11F8-45FF-AA0E-9ABE74D08650}">
      <dsp:nvSpPr>
        <dsp:cNvPr id="0" name=""/>
        <dsp:cNvSpPr/>
      </dsp:nvSpPr>
      <dsp:spPr>
        <a:xfrm>
          <a:off x="1358585" y="879831"/>
          <a:ext cx="679945" cy="120035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370001" y="2322166"/>
          <a:ext cx="6706353" cy="12359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83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Menu (-) key: </a:t>
          </a:r>
          <a:r>
            <a:rPr lang="en-US" sz="1600" kern="1200" dirty="0"/>
            <a:t>Press to end your selection points. It is similar to right-clicking with a mouse. Additionally, when placing measurements on the Grayscale image, the Menu button will initiate automatic border detection.</a:t>
          </a:r>
        </a:p>
      </dsp:txBody>
      <dsp:txXfrm rot="10800000">
        <a:off x="1678977" y="2322166"/>
        <a:ext cx="6397377" cy="1235903"/>
      </dsp:txXfrm>
    </dsp:sp>
    <dsp:sp modelId="{DB83951F-1655-4D2B-B5C7-DF130F54442E}">
      <dsp:nvSpPr>
        <dsp:cNvPr id="0" name=""/>
        <dsp:cNvSpPr/>
      </dsp:nvSpPr>
      <dsp:spPr>
        <a:xfrm>
          <a:off x="1247295" y="2265442"/>
          <a:ext cx="679945" cy="1295269"/>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1A2C0-400D-4984-93F2-F1733C76C40E}">
      <dsp:nvSpPr>
        <dsp:cNvPr id="0" name=""/>
        <dsp:cNvSpPr/>
      </dsp:nvSpPr>
      <dsp:spPr>
        <a:xfrm rot="10800000">
          <a:off x="1746898" y="550"/>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Power </a:t>
          </a:r>
          <a:r>
            <a:rPr lang="en-US" sz="1700" kern="1200" dirty="0"/>
            <a:t>ON/OFF </a:t>
          </a:r>
        </a:p>
      </dsp:txBody>
      <dsp:txXfrm rot="10800000">
        <a:off x="1905019" y="550"/>
        <a:ext cx="6149560" cy="632485"/>
      </dsp:txXfrm>
    </dsp:sp>
    <dsp:sp modelId="{03FA212C-D74A-41B1-9E2B-5D5AD2898566}">
      <dsp:nvSpPr>
        <dsp:cNvPr id="0" name=""/>
        <dsp:cNvSpPr/>
      </dsp:nvSpPr>
      <dsp:spPr>
        <a:xfrm>
          <a:off x="1430655" y="550"/>
          <a:ext cx="632485" cy="63248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5ECA7-8DBB-4968-8237-DAE80B4E7199}">
      <dsp:nvSpPr>
        <dsp:cNvPr id="0" name=""/>
        <dsp:cNvSpPr/>
      </dsp:nvSpPr>
      <dsp:spPr>
        <a:xfrm rot="10800000">
          <a:off x="1746898" y="791157"/>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Settings: </a:t>
          </a:r>
          <a:r>
            <a:rPr lang="en-US" sz="1700" kern="1200" dirty="0"/>
            <a:t>Change system settings like date and time; also permits setting and editing default configurations. </a:t>
          </a:r>
        </a:p>
      </dsp:txBody>
      <dsp:txXfrm rot="10800000">
        <a:off x="1905019" y="791157"/>
        <a:ext cx="6149560" cy="632485"/>
      </dsp:txXfrm>
    </dsp:sp>
    <dsp:sp modelId="{8242915E-4C5A-4D45-91F7-B81541F472B0}">
      <dsp:nvSpPr>
        <dsp:cNvPr id="0" name=""/>
        <dsp:cNvSpPr/>
      </dsp:nvSpPr>
      <dsp:spPr>
        <a:xfrm>
          <a:off x="1430655" y="791157"/>
          <a:ext cx="632485" cy="63248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EA2E85-D8FB-4CD4-AC21-9F9814269B75}">
      <dsp:nvSpPr>
        <dsp:cNvPr id="0" name=""/>
        <dsp:cNvSpPr/>
      </dsp:nvSpPr>
      <dsp:spPr>
        <a:xfrm rot="10800000">
          <a:off x="1746898" y="1581765"/>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Display: </a:t>
          </a:r>
          <a:r>
            <a:rPr lang="en-US" sz="1700" kern="1200" dirty="0"/>
            <a:t>Provide enlarged view for printing or reviewing images. </a:t>
          </a:r>
        </a:p>
      </dsp:txBody>
      <dsp:txXfrm rot="10800000">
        <a:off x="1905019" y="1581765"/>
        <a:ext cx="6149560" cy="632485"/>
      </dsp:txXfrm>
    </dsp:sp>
    <dsp:sp modelId="{8E510F29-7758-4495-BF65-0154077A2C03}">
      <dsp:nvSpPr>
        <dsp:cNvPr id="0" name=""/>
        <dsp:cNvSpPr/>
      </dsp:nvSpPr>
      <dsp:spPr>
        <a:xfrm>
          <a:off x="1430655" y="1581765"/>
          <a:ext cx="632485" cy="63248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7A2E9D-5B1F-4E85-9C60-26AA98C3E904}">
      <dsp:nvSpPr>
        <dsp:cNvPr id="0" name=""/>
        <dsp:cNvSpPr/>
      </dsp:nvSpPr>
      <dsp:spPr>
        <a:xfrm rot="10800000">
          <a:off x="1746898" y="2372372"/>
          <a:ext cx="6307681" cy="6324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909" tIns="64770" rIns="120904" bIns="64770" numCol="1" spcCol="1270" anchor="ctr" anchorCtr="0">
          <a:noAutofit/>
        </a:bodyPr>
        <a:lstStyle/>
        <a:p>
          <a:pPr marL="0" lvl="0" indent="0" algn="l" defTabSz="755650">
            <a:lnSpc>
              <a:spcPct val="90000"/>
            </a:lnSpc>
            <a:spcBef>
              <a:spcPct val="0"/>
            </a:spcBef>
            <a:spcAft>
              <a:spcPct val="35000"/>
            </a:spcAft>
            <a:buNone/>
          </a:pPr>
          <a:r>
            <a:rPr lang="en-US" sz="1700" b="1" kern="1200" dirty="0"/>
            <a:t>Print: </a:t>
          </a:r>
          <a:r>
            <a:rPr lang="en-US" sz="1700" kern="1200" dirty="0"/>
            <a:t>Print a 4 x 6 inch photo of the current image on the screen. </a:t>
          </a:r>
        </a:p>
      </dsp:txBody>
      <dsp:txXfrm rot="10800000">
        <a:off x="1905019" y="2372372"/>
        <a:ext cx="6149560" cy="632485"/>
      </dsp:txXfrm>
    </dsp:sp>
    <dsp:sp modelId="{B3D13955-7D7D-4248-9780-9D3DC9BD76D4}">
      <dsp:nvSpPr>
        <dsp:cNvPr id="0" name=""/>
        <dsp:cNvSpPr/>
      </dsp:nvSpPr>
      <dsp:spPr>
        <a:xfrm>
          <a:off x="1430655" y="2372372"/>
          <a:ext cx="632485" cy="63248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8D9FC-DB44-4B86-96DD-2466CD9A72EB}">
      <dsp:nvSpPr>
        <dsp:cNvPr id="0" name=""/>
        <dsp:cNvSpPr/>
      </dsp:nvSpPr>
      <dsp:spPr>
        <a:xfrm rot="10800000">
          <a:off x="1779353" y="1999"/>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t>Ringdown</a:t>
          </a:r>
          <a:r>
            <a:rPr lang="en-US" sz="1600" b="1" kern="1200" dirty="0"/>
            <a:t>: </a:t>
          </a:r>
          <a:r>
            <a:rPr lang="en-US" sz="1600" kern="1200" dirty="0"/>
            <a:t>Turn Ring Down on or off.</a:t>
          </a:r>
        </a:p>
      </dsp:txBody>
      <dsp:txXfrm rot="10800000">
        <a:off x="2030134" y="1999"/>
        <a:ext cx="5817877" cy="1003125"/>
      </dsp:txXfrm>
    </dsp:sp>
    <dsp:sp modelId="{232A0947-11F8-45FF-AA0E-9ABE74D08650}">
      <dsp:nvSpPr>
        <dsp:cNvPr id="0" name=""/>
        <dsp:cNvSpPr/>
      </dsp:nvSpPr>
      <dsp:spPr>
        <a:xfrm>
          <a:off x="1277790" y="1999"/>
          <a:ext cx="1003125" cy="100312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79353" y="130083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Chroma: </a:t>
          </a:r>
          <a:r>
            <a:rPr lang="en-US" sz="1600" kern="1200" dirty="0"/>
            <a:t>Turn the </a:t>
          </a:r>
          <a:r>
            <a:rPr lang="en-US" sz="1600" kern="1200" dirty="0" err="1"/>
            <a:t>ChromaFlo</a:t>
          </a:r>
          <a:r>
            <a:rPr lang="en-US" sz="1600" kern="1200" dirty="0"/>
            <a:t> feature on or off. </a:t>
          </a:r>
        </a:p>
      </dsp:txBody>
      <dsp:txXfrm rot="10800000">
        <a:off x="2030134" y="1300830"/>
        <a:ext cx="5817877" cy="1003125"/>
      </dsp:txXfrm>
    </dsp:sp>
    <dsp:sp modelId="{DB83951F-1655-4D2B-B5C7-DF130F54442E}">
      <dsp:nvSpPr>
        <dsp:cNvPr id="0" name=""/>
        <dsp:cNvSpPr/>
      </dsp:nvSpPr>
      <dsp:spPr>
        <a:xfrm>
          <a:off x="1277790" y="1300830"/>
          <a:ext cx="1003125" cy="100312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4DE17-43D2-4614-BCC9-952454E2F928}">
      <dsp:nvSpPr>
        <dsp:cNvPr id="0" name=""/>
        <dsp:cNvSpPr/>
      </dsp:nvSpPr>
      <dsp:spPr>
        <a:xfrm rot="10800000">
          <a:off x="1779353" y="2599660"/>
          <a:ext cx="6068658" cy="1003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5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VH: </a:t>
          </a:r>
          <a:r>
            <a:rPr lang="en-US" sz="1600" kern="1200" dirty="0"/>
            <a:t>Turn VH display (when present) on or off when VH data is available.</a:t>
          </a:r>
        </a:p>
      </dsp:txBody>
      <dsp:txXfrm rot="10800000">
        <a:off x="2030134" y="2599660"/>
        <a:ext cx="5817877" cy="1003125"/>
      </dsp:txXfrm>
    </dsp:sp>
    <dsp:sp modelId="{5338FC71-6AA8-46C0-ACB7-FD1670B905B4}">
      <dsp:nvSpPr>
        <dsp:cNvPr id="0" name=""/>
        <dsp:cNvSpPr/>
      </dsp:nvSpPr>
      <dsp:spPr>
        <a:xfrm>
          <a:off x="1277790" y="2599660"/>
          <a:ext cx="1003125" cy="100312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711993" y="389"/>
          <a:ext cx="6068658" cy="7336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35"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Record: </a:t>
          </a:r>
          <a:r>
            <a:rPr lang="en-US" sz="1600" kern="1200" dirty="0"/>
            <a:t>Record a video loop. </a:t>
          </a:r>
        </a:p>
      </dsp:txBody>
      <dsp:txXfrm rot="10800000">
        <a:off x="1895414" y="389"/>
        <a:ext cx="5885237" cy="733684"/>
      </dsp:txXfrm>
    </dsp:sp>
    <dsp:sp modelId="{B310A8AF-822C-43A4-B4F9-9C0E0FD1E781}">
      <dsp:nvSpPr>
        <dsp:cNvPr id="0" name=""/>
        <dsp:cNvSpPr/>
      </dsp:nvSpPr>
      <dsp:spPr>
        <a:xfrm>
          <a:off x="1345150" y="389"/>
          <a:ext cx="733684" cy="73368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711993" y="950352"/>
          <a:ext cx="6068658" cy="7336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35"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Stop: </a:t>
          </a:r>
          <a:r>
            <a:rPr lang="en-US" sz="1600" kern="1200" dirty="0"/>
            <a:t>Stop or end recording of a video loop, pause while in live mode, or stop while in Rapid Review. </a:t>
          </a:r>
        </a:p>
      </dsp:txBody>
      <dsp:txXfrm rot="10800000">
        <a:off x="1895414" y="950352"/>
        <a:ext cx="5885237" cy="733684"/>
      </dsp:txXfrm>
    </dsp:sp>
    <dsp:sp modelId="{232A0947-11F8-45FF-AA0E-9ABE74D08650}">
      <dsp:nvSpPr>
        <dsp:cNvPr id="0" name=""/>
        <dsp:cNvSpPr/>
      </dsp:nvSpPr>
      <dsp:spPr>
        <a:xfrm>
          <a:off x="1345150" y="950352"/>
          <a:ext cx="733684" cy="73368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11993" y="1900315"/>
          <a:ext cx="6068658" cy="7336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35"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Home/Live: </a:t>
          </a:r>
          <a:r>
            <a:rPr lang="en-US" sz="1600" kern="1200" dirty="0"/>
            <a:t>Press to view the live image.</a:t>
          </a:r>
        </a:p>
      </dsp:txBody>
      <dsp:txXfrm rot="10800000">
        <a:off x="1895414" y="1900315"/>
        <a:ext cx="5885237" cy="733684"/>
      </dsp:txXfrm>
    </dsp:sp>
    <dsp:sp modelId="{DB83951F-1655-4D2B-B5C7-DF130F54442E}">
      <dsp:nvSpPr>
        <dsp:cNvPr id="0" name=""/>
        <dsp:cNvSpPr/>
      </dsp:nvSpPr>
      <dsp:spPr>
        <a:xfrm>
          <a:off x="1345150" y="1900315"/>
          <a:ext cx="733684" cy="733684"/>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6B086-C3EA-4E74-9A04-4182178E6AF6}">
      <dsp:nvSpPr>
        <dsp:cNvPr id="0" name=""/>
        <dsp:cNvSpPr/>
      </dsp:nvSpPr>
      <dsp:spPr>
        <a:xfrm rot="10800000">
          <a:off x="1705259" y="2860495"/>
          <a:ext cx="6068658" cy="73368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35"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Play: </a:t>
          </a:r>
          <a:r>
            <a:rPr lang="en-US" sz="1600" kern="1200" dirty="0"/>
            <a:t>Play a recorded video loop. </a:t>
          </a:r>
        </a:p>
      </dsp:txBody>
      <dsp:txXfrm rot="10800000">
        <a:off x="1888680" y="2860495"/>
        <a:ext cx="5885237" cy="733684"/>
      </dsp:txXfrm>
    </dsp:sp>
    <dsp:sp modelId="{15C1C17C-AE9B-44EF-B455-CF0624A4FDDD}">
      <dsp:nvSpPr>
        <dsp:cNvPr id="0" name=""/>
        <dsp:cNvSpPr/>
      </dsp:nvSpPr>
      <dsp:spPr>
        <a:xfrm>
          <a:off x="1355222" y="2850278"/>
          <a:ext cx="693398" cy="754117"/>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1A21-BBFA-4103-BDA4-23BE7C362741}">
      <dsp:nvSpPr>
        <dsp:cNvPr id="0" name=""/>
        <dsp:cNvSpPr/>
      </dsp:nvSpPr>
      <dsp:spPr>
        <a:xfrm rot="10800000">
          <a:off x="1782338" y="248"/>
          <a:ext cx="6068658" cy="10150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61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Save Frame: </a:t>
          </a:r>
          <a:r>
            <a:rPr lang="en-US" sz="1600" kern="1200" dirty="0"/>
            <a:t>Press during Live mode and/or grayscale playback of a recorded loop to save one frame. </a:t>
          </a:r>
        </a:p>
      </dsp:txBody>
      <dsp:txXfrm rot="10800000">
        <a:off x="2036105" y="248"/>
        <a:ext cx="5814891" cy="1015067"/>
      </dsp:txXfrm>
    </dsp:sp>
    <dsp:sp modelId="{B310A8AF-822C-43A4-B4F9-9C0E0FD1E781}">
      <dsp:nvSpPr>
        <dsp:cNvPr id="0" name=""/>
        <dsp:cNvSpPr/>
      </dsp:nvSpPr>
      <dsp:spPr>
        <a:xfrm>
          <a:off x="1274805" y="248"/>
          <a:ext cx="1015067" cy="101506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8D9FC-DB44-4B86-96DD-2466CD9A72EB}">
      <dsp:nvSpPr>
        <dsp:cNvPr id="0" name=""/>
        <dsp:cNvSpPr/>
      </dsp:nvSpPr>
      <dsp:spPr>
        <a:xfrm rot="10800000">
          <a:off x="1782338" y="1314541"/>
          <a:ext cx="6068658" cy="10150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61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Measure: </a:t>
          </a:r>
          <a:r>
            <a:rPr lang="en-US" sz="1600" kern="1200" dirty="0"/>
            <a:t>Initiate </a:t>
          </a:r>
          <a:r>
            <a:rPr lang="en-US" sz="1600" kern="1200" dirty="0" err="1"/>
            <a:t>autoborder</a:t>
          </a:r>
          <a:r>
            <a:rPr lang="en-US" sz="1600" kern="1200" dirty="0"/>
            <a:t> detection. </a:t>
          </a:r>
        </a:p>
      </dsp:txBody>
      <dsp:txXfrm rot="10800000">
        <a:off x="2036105" y="1314541"/>
        <a:ext cx="5814891" cy="1015067"/>
      </dsp:txXfrm>
    </dsp:sp>
    <dsp:sp modelId="{232A0947-11F8-45FF-AA0E-9ABE74D08650}">
      <dsp:nvSpPr>
        <dsp:cNvPr id="0" name=""/>
        <dsp:cNvSpPr/>
      </dsp:nvSpPr>
      <dsp:spPr>
        <a:xfrm>
          <a:off x="1274805" y="1314541"/>
          <a:ext cx="1015067" cy="101506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03F06-31B3-4785-BD39-98F2B25A546E}">
      <dsp:nvSpPr>
        <dsp:cNvPr id="0" name=""/>
        <dsp:cNvSpPr/>
      </dsp:nvSpPr>
      <dsp:spPr>
        <a:xfrm rot="10800000">
          <a:off x="1766811" y="2629082"/>
          <a:ext cx="6068658" cy="9757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617"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Bookmark: </a:t>
          </a:r>
          <a:r>
            <a:rPr lang="en-US" sz="1600" kern="1200" dirty="0"/>
            <a:t>Press while recording a loop to select specific areas of interest for review later. </a:t>
          </a:r>
        </a:p>
      </dsp:txBody>
      <dsp:txXfrm rot="10800000">
        <a:off x="2010737" y="2629082"/>
        <a:ext cx="5824732" cy="975703"/>
      </dsp:txXfrm>
    </dsp:sp>
    <dsp:sp modelId="{DB83951F-1655-4D2B-B5C7-DF130F54442E}">
      <dsp:nvSpPr>
        <dsp:cNvPr id="0" name=""/>
        <dsp:cNvSpPr/>
      </dsp:nvSpPr>
      <dsp:spPr>
        <a:xfrm>
          <a:off x="1244150" y="2635061"/>
          <a:ext cx="1137687" cy="963248"/>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BB31FB-7B8E-4C51-A78E-2F7FAEB19DFB}" type="datetimeFigureOut">
              <a:rPr lang="en-US" smtClean="0"/>
              <a:t>12/4/2017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B343EB-2C5D-486F-973A-BE7F79FEBD73}" type="slidenum">
              <a:rPr lang="en-US" smtClean="0"/>
              <a:t>‹#›</a:t>
            </a:fld>
            <a:endParaRPr lang="en-US" dirty="0"/>
          </a:p>
        </p:txBody>
      </p:sp>
    </p:spTree>
    <p:extLst>
      <p:ext uri="{BB962C8B-B14F-4D97-AF65-F5344CB8AC3E}">
        <p14:creationId xmlns:p14="http://schemas.microsoft.com/office/powerpoint/2010/main" val="158912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20988-4E1C-4987-A386-5C8EB7451D9C}" type="datetimeFigureOut">
              <a:rPr lang="en-US" smtClean="0"/>
              <a:t>12/4/2017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725FA-C6D4-4D2F-834B-236FE935B47B}" type="slidenum">
              <a:rPr lang="en-US" smtClean="0"/>
              <a:t>‹#›</a:t>
            </a:fld>
            <a:endParaRPr lang="en-US" dirty="0"/>
          </a:p>
        </p:txBody>
      </p:sp>
    </p:spTree>
    <p:extLst>
      <p:ext uri="{BB962C8B-B14F-4D97-AF65-F5344CB8AC3E}">
        <p14:creationId xmlns:p14="http://schemas.microsoft.com/office/powerpoint/2010/main" val="157754742"/>
      </p:ext>
    </p:extLst>
  </p:cSld>
  <p:clrMap bg1="lt1" tx1="dk1" bg2="lt2" tx2="dk2" accent1="accent1" accent2="accent2" accent3="accent3" accent4="accent4" accent5="accent5" accent6="accent6" hlink="hlink" folHlink="folHlink"/>
  <p:notesStyle>
    <a:lvl1pPr marL="0" algn="l" defTabSz="685571" rtl="0" eaLnBrk="1" latinLnBrk="0" hangingPunct="1">
      <a:defRPr sz="900" kern="1200">
        <a:solidFill>
          <a:schemeClr val="tx1"/>
        </a:solidFill>
        <a:latin typeface="+mn-lt"/>
        <a:ea typeface="+mn-ea"/>
        <a:cs typeface="+mn-cs"/>
      </a:defRPr>
    </a:lvl1pPr>
    <a:lvl2pPr marL="342786" algn="l" defTabSz="685571" rtl="0" eaLnBrk="1" latinLnBrk="0" hangingPunct="1">
      <a:defRPr sz="900" kern="1200">
        <a:solidFill>
          <a:schemeClr val="tx1"/>
        </a:solidFill>
        <a:latin typeface="+mn-lt"/>
        <a:ea typeface="+mn-ea"/>
        <a:cs typeface="+mn-cs"/>
      </a:defRPr>
    </a:lvl2pPr>
    <a:lvl3pPr marL="685571" algn="l" defTabSz="685571" rtl="0" eaLnBrk="1" latinLnBrk="0" hangingPunct="1">
      <a:defRPr sz="900" kern="1200">
        <a:solidFill>
          <a:schemeClr val="tx1"/>
        </a:solidFill>
        <a:latin typeface="+mn-lt"/>
        <a:ea typeface="+mn-ea"/>
        <a:cs typeface="+mn-cs"/>
      </a:defRPr>
    </a:lvl3pPr>
    <a:lvl4pPr marL="1028357" algn="l" defTabSz="685571" rtl="0" eaLnBrk="1" latinLnBrk="0" hangingPunct="1">
      <a:defRPr sz="900" kern="1200">
        <a:solidFill>
          <a:schemeClr val="tx1"/>
        </a:solidFill>
        <a:latin typeface="+mn-lt"/>
        <a:ea typeface="+mn-ea"/>
        <a:cs typeface="+mn-cs"/>
      </a:defRPr>
    </a:lvl4pPr>
    <a:lvl5pPr marL="1371143" algn="l" defTabSz="685571" rtl="0" eaLnBrk="1" latinLnBrk="0" hangingPunct="1">
      <a:defRPr sz="900" kern="1200">
        <a:solidFill>
          <a:schemeClr val="tx1"/>
        </a:solidFill>
        <a:latin typeface="+mn-lt"/>
        <a:ea typeface="+mn-ea"/>
        <a:cs typeface="+mn-cs"/>
      </a:defRPr>
    </a:lvl5pPr>
    <a:lvl6pPr marL="1713929" algn="l" defTabSz="685571" rtl="0" eaLnBrk="1" latinLnBrk="0" hangingPunct="1">
      <a:defRPr sz="900" kern="1200">
        <a:solidFill>
          <a:schemeClr val="tx1"/>
        </a:solidFill>
        <a:latin typeface="+mn-lt"/>
        <a:ea typeface="+mn-ea"/>
        <a:cs typeface="+mn-cs"/>
      </a:defRPr>
    </a:lvl6pPr>
    <a:lvl7pPr marL="2056713" algn="l" defTabSz="685571" rtl="0" eaLnBrk="1" latinLnBrk="0" hangingPunct="1">
      <a:defRPr sz="900" kern="1200">
        <a:solidFill>
          <a:schemeClr val="tx1"/>
        </a:solidFill>
        <a:latin typeface="+mn-lt"/>
        <a:ea typeface="+mn-ea"/>
        <a:cs typeface="+mn-cs"/>
      </a:defRPr>
    </a:lvl7pPr>
    <a:lvl8pPr marL="2399500" algn="l" defTabSz="685571" rtl="0" eaLnBrk="1" latinLnBrk="0" hangingPunct="1">
      <a:defRPr sz="900" kern="1200">
        <a:solidFill>
          <a:schemeClr val="tx1"/>
        </a:solidFill>
        <a:latin typeface="+mn-lt"/>
        <a:ea typeface="+mn-ea"/>
        <a:cs typeface="+mn-cs"/>
      </a:defRPr>
    </a:lvl8pPr>
    <a:lvl9pPr marL="2742285" algn="l" defTabSz="68557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56</a:t>
            </a:fld>
            <a:endParaRPr lang="en-US" dirty="0"/>
          </a:p>
        </p:txBody>
      </p:sp>
    </p:spTree>
    <p:extLst>
      <p:ext uri="{BB962C8B-B14F-4D97-AF65-F5344CB8AC3E}">
        <p14:creationId xmlns:p14="http://schemas.microsoft.com/office/powerpoint/2010/main" val="4192978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sp>
        <p:nvSpPr>
          <p:cNvPr id="19"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2" name="Rectangle 1"/>
          <p:cNvSpPr/>
          <p:nvPr userDrawn="1"/>
        </p:nvSpPr>
        <p:spPr bwMode="white">
          <a:xfrm>
            <a:off x="107504" y="4428101"/>
            <a:ext cx="9036496" cy="681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pic>
        <p:nvPicPr>
          <p:cNvPr id="12" name="Picture 11"/>
          <p:cNvPicPr>
            <a:picLocks noChangeAspect="1"/>
          </p:cNvPicPr>
          <p:nvPr userDrawn="1"/>
        </p:nvPicPr>
        <p:blipFill>
          <a:blip r:embed="rId4"/>
          <a:stretch>
            <a:fillRect/>
          </a:stretch>
        </p:blipFill>
        <p:spPr>
          <a:xfrm>
            <a:off x="832031" y="4716307"/>
            <a:ext cx="1295807" cy="202278"/>
          </a:xfrm>
          <a:prstGeom prst="rect">
            <a:avLst/>
          </a:prstGeom>
        </p:spPr>
      </p:pic>
      <p:pic>
        <p:nvPicPr>
          <p:cNvPr id="13" name="Picture 12"/>
          <p:cNvPicPr>
            <a:picLocks/>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7" name="Text Placeholder 3"/>
          <p:cNvSpPr>
            <a:spLocks noGrp="1"/>
          </p:cNvSpPr>
          <p:nvPr>
            <p:ph type="body" sz="quarter" idx="10" hasCustomPrompt="1"/>
          </p:nvPr>
        </p:nvSpPr>
        <p:spPr bwMode="white">
          <a:xfrm>
            <a:off x="828672" y="1535113"/>
            <a:ext cx="6162677"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4"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a:t>_Author</a:t>
            </a:r>
          </a:p>
        </p:txBody>
      </p:sp>
      <p:sp>
        <p:nvSpPr>
          <p:cNvPr id="16"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_Business</a:t>
            </a:r>
          </a:p>
        </p:txBody>
      </p:sp>
      <p:sp>
        <p:nvSpPr>
          <p:cNvPr id="15"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_Date</a:t>
            </a:r>
          </a:p>
        </p:txBody>
      </p:sp>
      <p:sp>
        <p:nvSpPr>
          <p:cNvPr id="18" name="Footer Placeholder 5"/>
          <p:cNvSpPr>
            <a:spLocks noGrp="1"/>
          </p:cNvSpPr>
          <p:nvPr>
            <p:ph type="ftr" sz="quarter" idx="3"/>
          </p:nvPr>
        </p:nvSpPr>
        <p:spPr>
          <a:xfrm>
            <a:off x="2449472" y="4884454"/>
            <a:ext cx="4012288" cy="134586"/>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50429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sp>
        <p:nvSpPr>
          <p:cNvPr id="3" name="Textplatzhalter 2"/>
          <p:cNvSpPr>
            <a:spLocks noGrp="1"/>
          </p:cNvSpPr>
          <p:nvPr>
            <p:ph type="body" sz="quarter" idx="13" hasCustomPrompt="1"/>
          </p:nvPr>
        </p:nvSpPr>
        <p:spPr>
          <a:xfrm>
            <a:off x="504825" y="3753002"/>
            <a:ext cx="3816350" cy="925362"/>
          </a:xfrm>
          <a:prstGeom prst="rect">
            <a:avLst/>
          </a:prstGeom>
        </p:spPr>
        <p:txBody>
          <a:bodyPr lIns="0" tIns="0" rIns="0" bIns="0"/>
          <a:lstStyle>
            <a:lvl1pPr marL="134964" indent="-134964">
              <a:lnSpc>
                <a:spcPts val="1440"/>
              </a:lnSpc>
              <a:spcBef>
                <a:spcPts val="0"/>
              </a:spcBef>
              <a:defRPr sz="1200" baseline="0"/>
            </a:lvl1pPr>
            <a:lvl2pPr marL="296921" indent="-134964">
              <a:lnSpc>
                <a:spcPts val="1440"/>
              </a:lnSpc>
              <a:spcBef>
                <a:spcPts val="0"/>
              </a:spcBef>
              <a:buFont typeface="Calibri" panose="020F0502020204030204" pitchFamily="34" charset="0"/>
              <a:buChar char="–"/>
              <a:defRPr sz="1000"/>
            </a:lvl2pPr>
            <a:lvl3pPr marL="404892" indent="-134964">
              <a:lnSpc>
                <a:spcPts val="1440"/>
              </a:lnSpc>
              <a:spcBef>
                <a:spcPts val="0"/>
              </a:spcBef>
              <a:buFont typeface="Arial" panose="020B0604020202020204" pitchFamily="34" charset="0"/>
              <a:buChar char="•"/>
              <a:defRPr sz="900"/>
            </a:lvl3pPr>
            <a:lvl4pPr marL="566849" indent="-107971" algn="l" defTabSz="816310" rtl="0" eaLnBrk="1" latinLnBrk="0" hangingPunct="1">
              <a:lnSpc>
                <a:spcPts val="1440"/>
              </a:lnSpc>
              <a:spcBef>
                <a:spcPts val="0"/>
              </a:spcBef>
              <a:buFont typeface="Calibri" panose="020F0502020204030204" pitchFamily="34" charset="0"/>
              <a:buChar char="–"/>
              <a:defRPr lang="de-DE" sz="900" kern="1200" dirty="0" smtClean="0">
                <a:solidFill>
                  <a:schemeClr val="tx1"/>
                </a:solidFill>
                <a:latin typeface="+mn-lt"/>
                <a:ea typeface="+mn-ea"/>
                <a:cs typeface="+mn-cs"/>
              </a:defRPr>
            </a:lvl4pPr>
            <a:lvl5pPr marL="674820" indent="-107971">
              <a:lnSpc>
                <a:spcPts val="1440"/>
              </a:lnSpc>
              <a:spcBef>
                <a:spcPts val="0"/>
              </a:spcBef>
              <a:buFont typeface="Arial" panose="020B0604020202020204" pitchFamily="34" charset="0"/>
              <a:buChar char="•"/>
              <a:defRPr sz="900"/>
            </a:lvl5pPr>
            <a:lvl6pPr marL="321382" indent="-160691">
              <a:spcBef>
                <a:spcPts val="0"/>
              </a:spcBef>
              <a:buFont typeface="Calibri" panose="020F0502020204030204" pitchFamily="34" charset="0"/>
              <a:buChar char="─"/>
              <a:defRPr sz="1400"/>
            </a:lvl6pPr>
            <a:lvl7pPr marL="321382" indent="-160691">
              <a:spcBef>
                <a:spcPts val="0"/>
              </a:spcBef>
              <a:buFont typeface="Calibri" panose="020F0502020204030204" pitchFamily="34" charset="0"/>
              <a:buChar char="─"/>
              <a:defRPr sz="1400"/>
            </a:lvl7pPr>
            <a:lvl8pPr marL="321382" indent="-160691">
              <a:spcBef>
                <a:spcPts val="0"/>
              </a:spcBef>
              <a:buFont typeface="Calibri" panose="020F0502020204030204" pitchFamily="34" charset="0"/>
              <a:buChar char="─"/>
              <a:defRPr sz="1400"/>
            </a:lvl8pPr>
            <a:lvl9pPr marL="321382" indent="-160691">
              <a:spcBef>
                <a:spcPts val="0"/>
              </a:spcBef>
              <a:buFont typeface="Calibri" panose="020F0502020204030204" pitchFamily="34" charset="0"/>
              <a:buChar char="─"/>
              <a:defRPr sz="14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sz="1400" noProof="0" dirty="0"/>
          </a:p>
        </p:txBody>
      </p:sp>
      <p:sp>
        <p:nvSpPr>
          <p:cNvPr id="9" name="Textplatzhalter 2"/>
          <p:cNvSpPr>
            <a:spLocks noGrp="1"/>
          </p:cNvSpPr>
          <p:nvPr>
            <p:ph type="body" sz="quarter" idx="14" hasCustomPrompt="1"/>
          </p:nvPr>
        </p:nvSpPr>
        <p:spPr>
          <a:xfrm>
            <a:off x="4824413" y="3753002"/>
            <a:ext cx="3816350" cy="925362"/>
          </a:xfrm>
          <a:prstGeom prst="rect">
            <a:avLst/>
          </a:prstGeom>
        </p:spPr>
        <p:txBody>
          <a:bodyPr lIns="0" tIns="0" rIns="0" bIns="0"/>
          <a:lstStyle>
            <a:lvl1pPr marL="134964" indent="-134964">
              <a:lnSpc>
                <a:spcPts val="1440"/>
              </a:lnSpc>
              <a:spcBef>
                <a:spcPts val="0"/>
              </a:spcBef>
              <a:defRPr sz="1200" baseline="0"/>
            </a:lvl1pPr>
            <a:lvl2pPr marL="296921" indent="-134964">
              <a:lnSpc>
                <a:spcPts val="1440"/>
              </a:lnSpc>
              <a:spcBef>
                <a:spcPts val="0"/>
              </a:spcBef>
              <a:buFont typeface="Calibri" panose="020F0502020204030204" pitchFamily="34" charset="0"/>
              <a:buChar char="–"/>
              <a:defRPr sz="1000"/>
            </a:lvl2pPr>
            <a:lvl3pPr marL="404892" indent="-107971">
              <a:lnSpc>
                <a:spcPts val="1440"/>
              </a:lnSpc>
              <a:spcBef>
                <a:spcPts val="0"/>
              </a:spcBef>
              <a:buFont typeface="Arial" panose="020B0604020202020204" pitchFamily="34" charset="0"/>
              <a:buChar char="•"/>
              <a:defRPr sz="900"/>
            </a:lvl3pPr>
            <a:lvl4pPr marL="566849" indent="-107971" algn="l" defTabSz="816310" rtl="0" eaLnBrk="1" latinLnBrk="0" hangingPunct="1">
              <a:lnSpc>
                <a:spcPts val="1440"/>
              </a:lnSpc>
              <a:spcBef>
                <a:spcPts val="0"/>
              </a:spcBef>
              <a:buFont typeface="Calibri" panose="020F0502020204030204" pitchFamily="34" charset="0"/>
              <a:buChar char="–"/>
              <a:defRPr lang="de-DE" sz="900" kern="1200" dirty="0" smtClean="0">
                <a:solidFill>
                  <a:schemeClr val="tx1"/>
                </a:solidFill>
                <a:latin typeface="+mn-lt"/>
                <a:ea typeface="+mn-ea"/>
                <a:cs typeface="+mn-cs"/>
              </a:defRPr>
            </a:lvl4pPr>
            <a:lvl5pPr marL="674820" indent="-107971">
              <a:lnSpc>
                <a:spcPts val="1440"/>
              </a:lnSpc>
              <a:spcBef>
                <a:spcPts val="0"/>
              </a:spcBef>
              <a:buFont typeface="Arial" panose="020B0604020202020204" pitchFamily="34" charset="0"/>
              <a:buChar char="•"/>
              <a:defRPr sz="900"/>
            </a:lvl5pPr>
            <a:lvl6pPr marL="321382" indent="-160691">
              <a:spcBef>
                <a:spcPts val="0"/>
              </a:spcBef>
              <a:buFont typeface="Calibri" panose="020F0502020204030204" pitchFamily="34" charset="0"/>
              <a:buChar char="─"/>
              <a:defRPr sz="1400"/>
            </a:lvl6pPr>
            <a:lvl7pPr marL="321382" indent="-160691">
              <a:spcBef>
                <a:spcPts val="0"/>
              </a:spcBef>
              <a:buFont typeface="Calibri" panose="020F0502020204030204" pitchFamily="34" charset="0"/>
              <a:buChar char="─"/>
              <a:defRPr sz="1400"/>
            </a:lvl7pPr>
            <a:lvl8pPr marL="321382" indent="-160691">
              <a:spcBef>
                <a:spcPts val="0"/>
              </a:spcBef>
              <a:buFont typeface="Calibri" panose="020F0502020204030204" pitchFamily="34" charset="0"/>
              <a:buChar char="─"/>
              <a:defRPr sz="1400"/>
            </a:lvl8pPr>
            <a:lvl9pPr marL="321382" indent="-160691">
              <a:spcBef>
                <a:spcPts val="0"/>
              </a:spcBef>
              <a:buFont typeface="Calibri" panose="020F0502020204030204" pitchFamily="34" charset="0"/>
              <a:buChar char="─"/>
              <a:defRPr sz="14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sz="1400" noProof="0" dirty="0"/>
          </a:p>
        </p:txBody>
      </p:sp>
      <p:sp>
        <p:nvSpPr>
          <p:cNvPr id="13" name="Text Placeholder 2"/>
          <p:cNvSpPr>
            <a:spLocks noGrp="1"/>
          </p:cNvSpPr>
          <p:nvPr>
            <p:ph type="body" sz="quarter" idx="10" hasCustomPrompt="1"/>
          </p:nvPr>
        </p:nvSpPr>
        <p:spPr>
          <a:xfrm>
            <a:off x="504825" y="381001"/>
            <a:ext cx="8135938" cy="698500"/>
          </a:xfrm>
          <a:prstGeom prst="rect">
            <a:avLst/>
          </a:prstGeom>
        </p:spPr>
        <p:txBody>
          <a:bodyPr lIns="0" tIns="0" rIns="0" bIns="0">
            <a:noAutofit/>
          </a:bodyPr>
          <a:lstStyle>
            <a:lvl1pPr marL="0" indent="0" algn="l">
              <a:spcBef>
                <a:spcPts val="0"/>
              </a:spcBef>
              <a:buFontTx/>
              <a:buNone/>
              <a:defRPr sz="2400" baseline="0">
                <a:solidFill>
                  <a:schemeClr val="tx1"/>
                </a:solidFill>
              </a:defRPr>
            </a:lvl1pPr>
          </a:lstStyle>
          <a:p>
            <a:pPr lvl="0"/>
            <a:r>
              <a:rPr lang="en-US" noProof="0" dirty="0"/>
              <a:t>Click to add title</a:t>
            </a:r>
          </a:p>
        </p:txBody>
      </p:sp>
      <p:sp>
        <p:nvSpPr>
          <p:cNvPr id="8" name="Picture Placeholder 3"/>
          <p:cNvSpPr>
            <a:spLocks noGrp="1"/>
          </p:cNvSpPr>
          <p:nvPr>
            <p:ph type="pic" sz="quarter" idx="15"/>
          </p:nvPr>
        </p:nvSpPr>
        <p:spPr>
          <a:xfrm>
            <a:off x="504825" y="1217613"/>
            <a:ext cx="3816350" cy="2346387"/>
          </a:xfrm>
          <a:prstGeom prst="rect">
            <a:avLst/>
          </a:prstGeom>
        </p:spPr>
        <p:txBody>
          <a:bodyPr/>
          <a:lstStyle>
            <a:lvl1pPr marL="0" indent="0">
              <a:buNone/>
              <a:defRPr sz="1300"/>
            </a:lvl1pPr>
          </a:lstStyle>
          <a:p>
            <a:r>
              <a:rPr lang="en-US" dirty="0"/>
              <a:t>Click icon to add picture</a:t>
            </a:r>
          </a:p>
        </p:txBody>
      </p:sp>
      <p:sp>
        <p:nvSpPr>
          <p:cNvPr id="14" name="Picture Placeholder 3"/>
          <p:cNvSpPr>
            <a:spLocks noGrp="1"/>
          </p:cNvSpPr>
          <p:nvPr>
            <p:ph type="pic" sz="quarter" idx="16"/>
          </p:nvPr>
        </p:nvSpPr>
        <p:spPr>
          <a:xfrm>
            <a:off x="4824413" y="1217613"/>
            <a:ext cx="3816350" cy="2346387"/>
          </a:xfrm>
          <a:prstGeom prst="rect">
            <a:avLst/>
          </a:prstGeom>
        </p:spPr>
        <p:txBody>
          <a:bodyPr/>
          <a:lstStyle>
            <a:lvl1pPr marL="0" indent="0">
              <a:buNone/>
              <a:defRPr sz="1300"/>
            </a:lvl1pPr>
          </a:lstStyle>
          <a:p>
            <a:r>
              <a:rPr lang="en-US" dirty="0"/>
              <a:t>Click icon to add picture</a:t>
            </a:r>
          </a:p>
        </p:txBody>
      </p:sp>
      <p:sp>
        <p:nvSpPr>
          <p:cNvPr id="1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51"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2"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413681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504824" y="1217614"/>
            <a:ext cx="8135939" cy="3460750"/>
          </a:xfrm>
          <a:prstGeom prst="rect">
            <a:avLst/>
          </a:prstGeom>
        </p:spPr>
        <p:txBody>
          <a:bodyPr lIns="91428" tIns="45714" rIns="91428" bIns="45714"/>
          <a:lstStyle>
            <a:lvl1pPr marL="0" indent="0">
              <a:buNone/>
              <a:defRPr sz="1400"/>
            </a:lvl1pPr>
          </a:lstStyle>
          <a:p>
            <a:r>
              <a:rPr lang="en-US" dirty="0"/>
              <a:t>Click icon to add picture</a:t>
            </a:r>
          </a:p>
        </p:txBody>
      </p:sp>
      <p:sp>
        <p:nvSpPr>
          <p:cNvPr id="5" name="Text Placeholder 2"/>
          <p:cNvSpPr>
            <a:spLocks noGrp="1"/>
          </p:cNvSpPr>
          <p:nvPr>
            <p:ph type="body" sz="quarter" idx="10" hasCustomPrompt="1"/>
          </p:nvPr>
        </p:nvSpPr>
        <p:spPr>
          <a:xfrm>
            <a:off x="504824" y="381000"/>
            <a:ext cx="8135939" cy="698500"/>
          </a:xfrm>
          <a:prstGeom prst="rect">
            <a:avLst/>
          </a:prstGeom>
        </p:spPr>
        <p:txBody>
          <a:bodyPr lIns="0" tIns="0" rIns="0" bIns="0"/>
          <a:lstStyle>
            <a:lvl1pPr marL="0" indent="0" algn="l">
              <a:spcBef>
                <a:spcPts val="0"/>
              </a:spcBef>
              <a:buFontTx/>
              <a:buNone/>
              <a:defRPr sz="2400" baseline="0">
                <a:solidFill>
                  <a:schemeClr val="tx1"/>
                </a:solidFill>
              </a:defRPr>
            </a:lvl1pPr>
          </a:lstStyle>
          <a:p>
            <a:pPr lvl="0"/>
            <a:r>
              <a:rPr lang="en-US" noProof="0" dirty="0"/>
              <a:t>Click to add title</a:t>
            </a:r>
          </a:p>
          <a:p>
            <a:pPr lvl="0"/>
            <a:endParaRPr lang="en-US" noProof="0" dirty="0"/>
          </a:p>
        </p:txBody>
      </p:sp>
      <p:sp>
        <p:nvSpPr>
          <p:cNvPr id="9"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5"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6"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91311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504824" y="381000"/>
            <a:ext cx="8135939" cy="698500"/>
          </a:xfrm>
          <a:prstGeom prst="rect">
            <a:avLst/>
          </a:prstGeom>
        </p:spPr>
        <p:txBody>
          <a:bodyPr lIns="0" tIns="0" rIns="0" bIns="0"/>
          <a:lstStyle>
            <a:lvl1pPr marL="0" indent="0" algn="l">
              <a:spcBef>
                <a:spcPts val="0"/>
              </a:spcBef>
              <a:buFontTx/>
              <a:buNone/>
              <a:defRPr sz="2400" baseline="0">
                <a:solidFill>
                  <a:schemeClr val="tx1"/>
                </a:solidFill>
              </a:defRPr>
            </a:lvl1pPr>
          </a:lstStyle>
          <a:p>
            <a:pPr lvl="0"/>
            <a:r>
              <a:rPr lang="en-US" noProof="0" dirty="0"/>
              <a:t>Click to add title</a:t>
            </a:r>
          </a:p>
          <a:p>
            <a:pPr lvl="0"/>
            <a:endParaRPr lang="en-US" noProof="0" dirty="0"/>
          </a:p>
        </p:txBody>
      </p:sp>
      <p:sp>
        <p:nvSpPr>
          <p:cNvPr id="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134964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1407851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leed video or image">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0" y="0"/>
            <a:ext cx="9144000" cy="5143500"/>
          </a:xfrm>
          <a:prstGeom prst="rect">
            <a:avLst/>
          </a:prstGeom>
        </p:spPr>
        <p:txBody>
          <a:bodyPr/>
          <a:lstStyle>
            <a:lvl1pPr marL="0" indent="0">
              <a:buNone/>
              <a:defRPr sz="1300"/>
            </a:lvl1pPr>
          </a:lstStyle>
          <a:p>
            <a:pPr lvl="0"/>
            <a:r>
              <a:rPr lang="en-US" noProof="0" dirty="0"/>
              <a:t>Click icon to insert photo or video (3:4)</a:t>
            </a:r>
          </a:p>
        </p:txBody>
      </p:sp>
    </p:spTree>
    <p:extLst>
      <p:ext uri="{BB962C8B-B14F-4D97-AF65-F5344CB8AC3E}">
        <p14:creationId xmlns:p14="http://schemas.microsoft.com/office/powerpoint/2010/main" val="115948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70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tx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216231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ull bleed divider dark blu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7"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chemeClr val="bg1"/>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3151478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divider blu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18000">
                <a:srgbClr val="0089C4"/>
              </a:gs>
              <a:gs pos="0">
                <a:srgbClr val="0089C4"/>
              </a:gs>
              <a:gs pos="100000">
                <a:srgbClr val="629FD5"/>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7"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chemeClr val="bg1"/>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659656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p:spPr>
        <p:txBody>
          <a:bodyPr/>
          <a:lstStyle>
            <a:lvl1pPr marL="0" indent="0">
              <a:buNone/>
              <a:defRPr sz="1000"/>
            </a:lvl1pPr>
          </a:lstStyle>
          <a:p>
            <a:r>
              <a:rPr lang="en-US" noProof="0" dirty="0"/>
              <a:t>Click icon to add picture</a:t>
            </a:r>
          </a:p>
        </p:txBody>
      </p:sp>
      <p:sp>
        <p:nvSpPr>
          <p:cNvPr id="13" name="Text Placeholder 12"/>
          <p:cNvSpPr>
            <a:spLocks noGrp="1"/>
          </p:cNvSpPr>
          <p:nvPr>
            <p:ph type="body" sz="quarter" idx="15" hasCustomPrompt="1"/>
          </p:nvPr>
        </p:nvSpPr>
        <p:spPr bwMode="gray">
          <a:xfrm>
            <a:off x="0" y="0"/>
            <a:ext cx="3492500" cy="5143500"/>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317500" y="1219198"/>
            <a:ext cx="2851150" cy="3187962"/>
          </a:xfrm>
          <a:prstGeom prst="rect">
            <a:avLst/>
          </a:prstGeom>
        </p:spPr>
        <p:txBody>
          <a:bodyPr lIns="0" tIns="0" rIns="0" bIns="0"/>
          <a:lstStyle>
            <a:lvl1pPr marL="0" indent="0" algn="l">
              <a:spcBef>
                <a:spcPts val="0"/>
              </a:spcBef>
              <a:buFont typeface="Arial" panose="020B0604020202020204" pitchFamily="34" charset="0"/>
              <a:buNone/>
              <a:defRPr sz="3600" baseline="0">
                <a:solidFill>
                  <a:schemeClr val="bg1"/>
                </a:solidFill>
              </a:defRPr>
            </a:lvl1pPr>
          </a:lstStyle>
          <a:p>
            <a:pPr lvl="0"/>
            <a:r>
              <a:rPr lang="en-US" noProof="0" dirty="0"/>
              <a:t>Click to add text</a:t>
            </a:r>
          </a:p>
          <a:p>
            <a:pPr lvl="0"/>
            <a:endParaRPr lang="en-US" noProof="0" dirty="0"/>
          </a:p>
          <a:p>
            <a:pPr lvl="0"/>
            <a:endParaRPr lang="en-US" noProof="0" dirty="0"/>
          </a:p>
          <a:p>
            <a:pPr lvl="0"/>
            <a:endParaRPr lang="en-US" noProof="0" dirty="0"/>
          </a:p>
        </p:txBody>
      </p:sp>
    </p:spTree>
    <p:extLst>
      <p:ext uri="{BB962C8B-B14F-4D97-AF65-F5344CB8AC3E}">
        <p14:creationId xmlns:p14="http://schemas.microsoft.com/office/powerpoint/2010/main" val="183727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2" name="Rectangle 1"/>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4"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003478"/>
              </a:gs>
              <a:gs pos="100000">
                <a:srgbClr val="0089C4"/>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9"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a:t>_Author</a:t>
            </a:r>
          </a:p>
        </p:txBody>
      </p:sp>
      <p:sp>
        <p:nvSpPr>
          <p:cNvPr id="20"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_Business</a:t>
            </a:r>
          </a:p>
        </p:txBody>
      </p:sp>
      <p:sp>
        <p:nvSpPr>
          <p:cNvPr id="21"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_Date</a:t>
            </a:r>
          </a:p>
        </p:txBody>
      </p:sp>
      <p:pic>
        <p:nvPicPr>
          <p:cNvPr id="22" name="Picture 21"/>
          <p:cNvPicPr>
            <a:picLocks noChangeAspect="1"/>
          </p:cNvPicPr>
          <p:nvPr userDrawn="1"/>
        </p:nvPicPr>
        <p:blipFill>
          <a:blip r:embed="rId3"/>
          <a:stretch>
            <a:fillRect/>
          </a:stretch>
        </p:blipFill>
        <p:spPr>
          <a:xfrm>
            <a:off x="832031" y="4716307"/>
            <a:ext cx="1295807" cy="202278"/>
          </a:xfrm>
          <a:prstGeom prst="rect">
            <a:avLst/>
          </a:prstGeom>
        </p:spPr>
      </p:pic>
      <p:pic>
        <p:nvPicPr>
          <p:cNvPr id="23" name="Picture 22"/>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05624"/>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12" name="Footer Placeholder 5"/>
          <p:cNvSpPr>
            <a:spLocks noGrp="1"/>
          </p:cNvSpPr>
          <p:nvPr>
            <p:ph type="ftr" sz="quarter" idx="3"/>
          </p:nvPr>
        </p:nvSpPr>
        <p:spPr>
          <a:xfrm>
            <a:off x="2449472" y="4884454"/>
            <a:ext cx="4012288" cy="134586"/>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396612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noProof="0" dirty="0"/>
              <a:t>Click icon to add picture</a:t>
            </a:r>
          </a:p>
        </p:txBody>
      </p:sp>
      <p:sp>
        <p:nvSpPr>
          <p:cNvPr id="10" name="Text Placeholder 12"/>
          <p:cNvSpPr>
            <a:spLocks noGrp="1"/>
          </p:cNvSpPr>
          <p:nvPr>
            <p:ph type="body" sz="quarter" idx="15" hasCustomPrompt="1"/>
          </p:nvPr>
        </p:nvSpPr>
        <p:spPr bwMode="gray">
          <a:xfrm>
            <a:off x="5651501" y="0"/>
            <a:ext cx="3492500" cy="5143500"/>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964001" y="1219200"/>
            <a:ext cx="2865673" cy="3188494"/>
          </a:xfrm>
          <a:prstGeom prst="rect">
            <a:avLst/>
          </a:prstGeom>
        </p:spPr>
        <p:txBody>
          <a:bodyPr lIns="0" tIns="0" rIns="0" bIns="0"/>
          <a:lstStyle>
            <a:lvl1pPr marL="0" indent="0" algn="l">
              <a:spcBef>
                <a:spcPts val="0"/>
              </a:spcBef>
              <a:buFontTx/>
              <a:buNone/>
              <a:defRPr sz="3600" baseline="0">
                <a:solidFill>
                  <a:schemeClr val="bg1"/>
                </a:solidFill>
              </a:defRPr>
            </a:lvl1pPr>
          </a:lstStyle>
          <a:p>
            <a:pPr lvl="0"/>
            <a:r>
              <a:rPr lang="en-US" noProof="0" dirty="0"/>
              <a:t>Click to add text</a:t>
            </a:r>
          </a:p>
          <a:p>
            <a:pPr lvl="0"/>
            <a:endParaRPr lang="en-US" noProof="0" dirty="0"/>
          </a:p>
        </p:txBody>
      </p:sp>
    </p:spTree>
    <p:extLst>
      <p:ext uri="{BB962C8B-B14F-4D97-AF65-F5344CB8AC3E}">
        <p14:creationId xmlns:p14="http://schemas.microsoft.com/office/powerpoint/2010/main" val="100002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bottom">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dirty="0"/>
              <a:t>Click icon to add picture</a:t>
            </a:r>
          </a:p>
        </p:txBody>
      </p:sp>
      <p:sp>
        <p:nvSpPr>
          <p:cNvPr id="11" name="Text Placeholder 12"/>
          <p:cNvSpPr>
            <a:spLocks noGrp="1"/>
          </p:cNvSpPr>
          <p:nvPr>
            <p:ph type="body" sz="quarter" idx="15" hasCustomPrompt="1"/>
          </p:nvPr>
        </p:nvSpPr>
        <p:spPr bwMode="gray">
          <a:xfrm>
            <a:off x="0" y="3933827"/>
            <a:ext cx="9144000" cy="1209675"/>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04825" y="4218316"/>
            <a:ext cx="8135938" cy="652462"/>
          </a:xfrm>
          <a:prstGeom prst="rect">
            <a:avLst/>
          </a:prstGeom>
        </p:spPr>
        <p:txBody>
          <a:bodyPr lIns="0" tIns="0" rIns="0" bIns="0"/>
          <a:lstStyle>
            <a:lvl1pPr marL="0" indent="0" algn="l">
              <a:spcBef>
                <a:spcPts val="0"/>
              </a:spcBef>
              <a:buFontTx/>
              <a:buNone/>
              <a:defRPr sz="3600" baseline="0">
                <a:solidFill>
                  <a:schemeClr val="bg1"/>
                </a:solidFill>
              </a:defRPr>
            </a:lvl1pPr>
          </a:lstStyle>
          <a:p>
            <a:pPr lvl="0"/>
            <a:r>
              <a:rPr lang="en-US" noProof="0" dirty="0"/>
              <a:t>Click to add text</a:t>
            </a:r>
          </a:p>
          <a:p>
            <a:pPr lvl="0"/>
            <a:endParaRPr lang="en-US" noProof="0" dirty="0"/>
          </a:p>
        </p:txBody>
      </p:sp>
    </p:spTree>
    <p:extLst>
      <p:ext uri="{BB962C8B-B14F-4D97-AF65-F5344CB8AC3E}">
        <p14:creationId xmlns:p14="http://schemas.microsoft.com/office/powerpoint/2010/main" val="1385944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bleed photo small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noProof="0" dirty="0"/>
              <a:t>Click icon to add picture</a:t>
            </a:r>
          </a:p>
        </p:txBody>
      </p:sp>
      <p:sp>
        <p:nvSpPr>
          <p:cNvPr id="3" name="Text Placeholder 2"/>
          <p:cNvSpPr>
            <a:spLocks noGrp="1"/>
          </p:cNvSpPr>
          <p:nvPr>
            <p:ph type="body" sz="quarter" idx="10" hasCustomPrompt="1"/>
          </p:nvPr>
        </p:nvSpPr>
        <p:spPr bwMode="gray">
          <a:xfrm>
            <a:off x="504825" y="2429550"/>
            <a:ext cx="3510000" cy="1971000"/>
          </a:xfrm>
          <a:prstGeom prst="rect">
            <a:avLst/>
          </a:prstGeom>
          <a:solidFill>
            <a:srgbClr val="004D79">
              <a:alpha val="90000"/>
            </a:srgbClr>
          </a:solidFill>
        </p:spPr>
        <p:txBody>
          <a:bodyPr lIns="134955" tIns="134955" rIns="134955" bIns="134955"/>
          <a:lstStyle>
            <a:lvl1pPr marL="0" indent="0" algn="l">
              <a:spcBef>
                <a:spcPts val="0"/>
              </a:spcBef>
              <a:buFontTx/>
              <a:buNone/>
              <a:defRPr sz="36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2749909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bleed photo small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noProof="0" dirty="0"/>
              <a:t>Click icon to add picture</a:t>
            </a:r>
          </a:p>
        </p:txBody>
      </p:sp>
      <p:sp>
        <p:nvSpPr>
          <p:cNvPr id="5" name="Text Placeholder 2"/>
          <p:cNvSpPr>
            <a:spLocks noGrp="1"/>
          </p:cNvSpPr>
          <p:nvPr>
            <p:ph type="body" sz="quarter" idx="16" hasCustomPrompt="1"/>
          </p:nvPr>
        </p:nvSpPr>
        <p:spPr bwMode="gray">
          <a:xfrm>
            <a:off x="5130763" y="466725"/>
            <a:ext cx="3510000" cy="1971000"/>
          </a:xfrm>
          <a:prstGeom prst="rect">
            <a:avLst/>
          </a:prstGeom>
          <a:solidFill>
            <a:srgbClr val="004D79">
              <a:alpha val="90000"/>
            </a:srgbClr>
          </a:solidFill>
        </p:spPr>
        <p:txBody>
          <a:bodyPr lIns="134955" tIns="134955" rIns="134955" bIns="134955"/>
          <a:lstStyle>
            <a:lvl1pPr marL="0" indent="0" algn="l">
              <a:spcBef>
                <a:spcPts val="0"/>
              </a:spcBef>
              <a:buFontTx/>
              <a:buNone/>
              <a:defRPr sz="36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2772682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nagement review – 3 rows top box">
    <p:spTree>
      <p:nvGrpSpPr>
        <p:cNvPr id="1" name=""/>
        <p:cNvGrpSpPr/>
        <p:nvPr/>
      </p:nvGrpSpPr>
      <p:grpSpPr>
        <a:xfrm>
          <a:off x="0" y="0"/>
          <a:ext cx="0" cy="0"/>
          <a:chOff x="0" y="0"/>
          <a:chExt cx="0" cy="0"/>
        </a:xfrm>
      </p:grpSpPr>
      <p:sp>
        <p:nvSpPr>
          <p:cNvPr id="11" name="Text Placeholder 2"/>
          <p:cNvSpPr>
            <a:spLocks noGrp="1"/>
          </p:cNvSpPr>
          <p:nvPr>
            <p:ph type="body" sz="quarter" idx="15" hasCustomPrompt="1"/>
          </p:nvPr>
        </p:nvSpPr>
        <p:spPr>
          <a:xfrm>
            <a:off x="2527300" y="0"/>
            <a:ext cx="6616700" cy="466725"/>
          </a:xfrm>
          <a:prstGeom prst="rect">
            <a:avLst/>
          </a:prstGeom>
        </p:spPr>
        <p:txBody>
          <a:bodyPr lIns="36000" tIns="36000" rIns="36000" bIns="36000" anchor="t" anchorCtr="0"/>
          <a:lstStyle>
            <a:lvl1pPr marL="0" indent="0" algn="l">
              <a:spcBef>
                <a:spcPts val="0"/>
              </a:spcBef>
              <a:buFontTx/>
              <a:buNone/>
              <a:defRPr sz="1200" baseline="0">
                <a:solidFill>
                  <a:schemeClr val="tx1"/>
                </a:solidFill>
              </a:defRPr>
            </a:lvl1pPr>
          </a:lstStyle>
          <a:p>
            <a:pPr lvl="0"/>
            <a:r>
              <a:rPr lang="en-US" sz="1600" noProof="0" dirty="0"/>
              <a:t>Click to add title</a:t>
            </a:r>
            <a:endParaRPr lang="en-US" noProof="0" dirty="0"/>
          </a:p>
        </p:txBody>
      </p:sp>
      <p:cxnSp>
        <p:nvCxnSpPr>
          <p:cNvPr id="12" name="Straight Connector 11"/>
          <p:cNvCxnSpPr/>
          <p:nvPr userDrawn="1">
            <p:custDataLst>
              <p:tags r:id="rId1"/>
            </p:custDataLst>
          </p:nvPr>
        </p:nvCxnSpPr>
        <p:spPr>
          <a:xfrm>
            <a:off x="0" y="47218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6" hasCustomPrompt="1"/>
          </p:nvPr>
        </p:nvSpPr>
        <p:spPr>
          <a:xfrm>
            <a:off x="0" y="0"/>
            <a:ext cx="2448000" cy="130421"/>
          </a:xfrm>
          <a:prstGeom prst="rect">
            <a:avLst/>
          </a:prstGeom>
        </p:spPr>
        <p:txBody>
          <a:bodyPr lIns="144000" tIns="0" rIns="36000" bIns="36000"/>
          <a:lstStyle>
            <a:lvl1pPr marL="0" indent="0">
              <a:buNone/>
              <a:defRPr sz="800"/>
            </a:lvl1pPr>
          </a:lstStyle>
          <a:p>
            <a:pPr lvl="0"/>
            <a:r>
              <a:rPr lang="en-US" dirty="0"/>
              <a:t>Reporting entity</a:t>
            </a:r>
          </a:p>
        </p:txBody>
      </p:sp>
      <p:sp>
        <p:nvSpPr>
          <p:cNvPr id="6" name="Text Placeholder 5"/>
          <p:cNvSpPr>
            <a:spLocks noGrp="1"/>
          </p:cNvSpPr>
          <p:nvPr>
            <p:ph type="body" sz="quarter" idx="17" hasCustomPrompt="1"/>
          </p:nvPr>
        </p:nvSpPr>
        <p:spPr>
          <a:xfrm>
            <a:off x="0" y="168973"/>
            <a:ext cx="2448000" cy="129600"/>
          </a:xfrm>
          <a:prstGeom prst="rect">
            <a:avLst/>
          </a:prstGeom>
        </p:spPr>
        <p:txBody>
          <a:bodyPr lIns="144000" tIns="0" rIns="36000" bIns="36000"/>
          <a:lstStyle>
            <a:lvl1pPr marL="0" indent="0">
              <a:buNone/>
              <a:defRPr sz="800" b="1" baseline="0"/>
            </a:lvl1pPr>
          </a:lstStyle>
          <a:p>
            <a:pPr lvl="0"/>
            <a:r>
              <a:rPr lang="en-US" dirty="0"/>
              <a:t>Content, unit measurement</a:t>
            </a:r>
          </a:p>
        </p:txBody>
      </p:sp>
      <p:sp>
        <p:nvSpPr>
          <p:cNvPr id="8" name="Text Placeholder 7"/>
          <p:cNvSpPr>
            <a:spLocks noGrp="1"/>
          </p:cNvSpPr>
          <p:nvPr>
            <p:ph type="body" sz="quarter" idx="18" hasCustomPrompt="1"/>
          </p:nvPr>
        </p:nvSpPr>
        <p:spPr>
          <a:xfrm>
            <a:off x="0" y="337125"/>
            <a:ext cx="2448000" cy="129600"/>
          </a:xfrm>
          <a:prstGeom prst="rect">
            <a:avLst/>
          </a:prstGeom>
        </p:spPr>
        <p:txBody>
          <a:bodyPr lIns="144000" tIns="0" rIns="36000" bIns="0"/>
          <a:lstStyle>
            <a:lvl1pPr marL="0" indent="0">
              <a:buNone/>
              <a:defRPr sz="8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Time period, data scenario</a:t>
            </a:r>
          </a:p>
        </p:txBody>
      </p:sp>
      <p:sp>
        <p:nvSpPr>
          <p:cNvPr id="7" name="Content Placeholder 2"/>
          <p:cNvSpPr>
            <a:spLocks noGrp="1"/>
          </p:cNvSpPr>
          <p:nvPr>
            <p:ph sz="quarter" idx="19"/>
          </p:nvPr>
        </p:nvSpPr>
        <p:spPr>
          <a:xfrm>
            <a:off x="260350" y="685800"/>
            <a:ext cx="8529638" cy="4013597"/>
          </a:xfrm>
          <a:prstGeom prst="rect">
            <a:avLst/>
          </a:prstGeom>
        </p:spPr>
        <p:txBody>
          <a:bodyPr lIns="0" tIns="0" rIns="0" bIns="0" spcCol="432000"/>
          <a:lstStyle>
            <a:lvl1pPr marL="216000" indent="-216000">
              <a:lnSpc>
                <a:spcPts val="1620"/>
              </a:lnSpc>
              <a:spcBef>
                <a:spcPts val="0"/>
              </a:spcBef>
              <a:buFont typeface="Arial" panose="020B0604020202020204" pitchFamily="34" charset="0"/>
              <a:buChar char="•"/>
              <a:defRPr lang="en-US" sz="1300" smtClean="0"/>
            </a:lvl1pPr>
            <a:lvl2pPr marL="432000" indent="-180000">
              <a:lnSpc>
                <a:spcPts val="1620"/>
              </a:lnSpc>
              <a:spcBef>
                <a:spcPts val="0"/>
              </a:spcBef>
              <a:buFont typeface="Calibri" panose="020F0502020204030204" pitchFamily="34" charset="0"/>
              <a:buChar char="–"/>
              <a:defRPr lang="en-US" sz="1200" smtClean="0"/>
            </a:lvl2pPr>
            <a:lvl3pPr marL="576000" indent="-144000">
              <a:lnSpc>
                <a:spcPts val="1620"/>
              </a:lnSpc>
              <a:spcBef>
                <a:spcPts val="0"/>
              </a:spcBef>
              <a:defRPr lang="en-US" sz="1050" smtClean="0"/>
            </a:lvl3pPr>
            <a:lvl4pPr marL="792000" indent="-180000">
              <a:lnSpc>
                <a:spcPts val="1620"/>
              </a:lnSpc>
              <a:spcBef>
                <a:spcPts val="0"/>
              </a:spcBef>
              <a:defRPr lang="en-US" sz="1050" smtClean="0"/>
            </a:lvl4pPr>
            <a:lvl5pPr marL="936000" indent="-144000">
              <a:lnSpc>
                <a:spcPts val="1620"/>
              </a:lnSpc>
              <a:spcBef>
                <a:spcPts val="0"/>
              </a:spcBef>
              <a:buFont typeface="Arial" panose="020B0604020202020204" pitchFamily="34" charset="0"/>
              <a:buChar char="•"/>
              <a:defRPr lang="en-GB"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15"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433519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nagement review – 4 rows top box">
    <p:spTree>
      <p:nvGrpSpPr>
        <p:cNvPr id="1" name=""/>
        <p:cNvGrpSpPr/>
        <p:nvPr/>
      </p:nvGrpSpPr>
      <p:grpSpPr>
        <a:xfrm>
          <a:off x="0" y="0"/>
          <a:ext cx="0" cy="0"/>
          <a:chOff x="0" y="0"/>
          <a:chExt cx="0" cy="0"/>
        </a:xfrm>
      </p:grpSpPr>
      <p:cxnSp>
        <p:nvCxnSpPr>
          <p:cNvPr id="3"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Unit of measurement</a:t>
            </a:r>
          </a:p>
        </p:txBody>
      </p:sp>
      <p:sp>
        <p:nvSpPr>
          <p:cNvPr id="23"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Period, data scenario</a:t>
            </a:r>
          </a:p>
        </p:txBody>
      </p:sp>
      <p:sp>
        <p:nvSpPr>
          <p:cNvPr id="13" name="Content Placeholder 2"/>
          <p:cNvSpPr>
            <a:spLocks noGrp="1"/>
          </p:cNvSpPr>
          <p:nvPr>
            <p:ph sz="quarter" idx="20"/>
          </p:nvPr>
        </p:nvSpPr>
        <p:spPr>
          <a:xfrm>
            <a:off x="114300" y="639366"/>
            <a:ext cx="8955088" cy="3988594"/>
          </a:xfrm>
          <a:prstGeom prst="rect">
            <a:avLst/>
          </a:prstGeom>
        </p:spPr>
        <p:txBody>
          <a:bodyPr lIns="0" tIns="0" rIns="0" bIns="0" spcCol="432000"/>
          <a:lstStyle>
            <a:lvl1pPr marL="216000" indent="-216000">
              <a:lnSpc>
                <a:spcPts val="1620"/>
              </a:lnSpc>
              <a:spcBef>
                <a:spcPts val="0"/>
              </a:spcBef>
              <a:buFont typeface="Arial" panose="020B0604020202020204" pitchFamily="34" charset="0"/>
              <a:buChar char="•"/>
              <a:defRPr lang="en-US" sz="1300" smtClean="0"/>
            </a:lvl1pPr>
            <a:lvl2pPr marL="432000" indent="-180000">
              <a:lnSpc>
                <a:spcPts val="1620"/>
              </a:lnSpc>
              <a:spcBef>
                <a:spcPts val="0"/>
              </a:spcBef>
              <a:buFont typeface="Calibri" panose="020F0502020204030204" pitchFamily="34" charset="0"/>
              <a:buChar char="–"/>
              <a:defRPr lang="en-US" sz="1200" smtClean="0"/>
            </a:lvl2pPr>
            <a:lvl3pPr marL="576000" indent="-144000">
              <a:lnSpc>
                <a:spcPts val="1620"/>
              </a:lnSpc>
              <a:spcBef>
                <a:spcPts val="0"/>
              </a:spcBef>
              <a:defRPr lang="en-US" sz="1000" smtClean="0"/>
            </a:lvl3pPr>
            <a:lvl4pPr marL="792000" indent="-180000">
              <a:lnSpc>
                <a:spcPts val="1620"/>
              </a:lnSpc>
              <a:spcBef>
                <a:spcPts val="0"/>
              </a:spcBef>
              <a:defRPr lang="en-US" sz="1000" smtClean="0"/>
            </a:lvl4pPr>
            <a:lvl5pPr marL="936000" indent="-144000">
              <a:lnSpc>
                <a:spcPts val="1620"/>
              </a:lnSpc>
              <a:spcBef>
                <a:spcPts val="0"/>
              </a:spcBef>
              <a:buFont typeface="Arial" panose="020B0604020202020204" pitchFamily="34" charset="0"/>
              <a:buChar char="•"/>
              <a:defRPr lang="en-GB" sz="10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Reporting entity</a:t>
            </a:r>
          </a:p>
        </p:txBody>
      </p:sp>
      <p:sp>
        <p:nvSpPr>
          <p:cNvPr id="18"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a:t>P&amp;L</a:t>
            </a:r>
            <a:r>
              <a:rPr lang="en-US" dirty="0"/>
              <a:t> detail per business</a:t>
            </a:r>
          </a:p>
        </p:txBody>
      </p:sp>
      <p:sp>
        <p:nvSpPr>
          <p:cNvPr id="24"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a:t>Click to add title</a:t>
            </a:r>
          </a:p>
        </p:txBody>
      </p:sp>
      <p:sp>
        <p:nvSpPr>
          <p:cNvPr id="12"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9"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20"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041480778"/>
      </p:ext>
    </p:extLst>
  </p:cSld>
  <p:clrMapOvr>
    <a:masterClrMapping/>
  </p:clrMapOvr>
  <p:extLst mod="1">
    <p:ext uri="{DCECCB84-F9BA-43D5-87BE-67443E8EF086}">
      <p15:sldGuideLst xmlns:p15="http://schemas.microsoft.com/office/powerpoint/2012/main">
        <p15:guide id="1" pos="63" userDrawn="1">
          <p15:clr>
            <a:srgbClr val="FBAE40"/>
          </p15:clr>
        </p15:guide>
        <p15:guide id="2" orient="horz" pos="534" userDrawn="1">
          <p15:clr>
            <a:srgbClr val="FBAE40"/>
          </p15:clr>
        </p15:guide>
        <p15:guide id="3" pos="5697" userDrawn="1">
          <p15:clr>
            <a:srgbClr val="FBAE40"/>
          </p15:clr>
        </p15:guide>
        <p15:guide id="4" orient="horz" pos="393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nagement review – blank">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Period, data scenario</a:t>
            </a:r>
          </a:p>
        </p:txBody>
      </p:sp>
      <p:sp>
        <p:nvSpPr>
          <p:cNvPr id="11"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a:t>Click to add title</a:t>
            </a:r>
          </a:p>
        </p:txBody>
      </p:sp>
      <p:sp>
        <p:nvSpPr>
          <p:cNvPr id="14"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Reporting entity</a:t>
            </a:r>
          </a:p>
        </p:txBody>
      </p:sp>
      <p:sp>
        <p:nvSpPr>
          <p:cNvPr id="16"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a:t>P&amp;L</a:t>
            </a:r>
            <a:r>
              <a:rPr lang="en-US" dirty="0"/>
              <a:t> detail per business</a:t>
            </a:r>
          </a:p>
        </p:txBody>
      </p:sp>
      <p:sp>
        <p:nvSpPr>
          <p:cNvPr id="17"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8"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19"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477060842"/>
      </p:ext>
    </p:extLst>
  </p:cSld>
  <p:clrMapOvr>
    <a:masterClrMapping/>
  </p:clrMapOvr>
  <p:extLst mod="1">
    <p:ext uri="{DCECCB84-F9BA-43D5-87BE-67443E8EF086}">
      <p15:sldGuideLst xmlns:p15="http://schemas.microsoft.com/office/powerpoint/2012/main">
        <p15:guide id="1" pos="63" userDrawn="1">
          <p15:clr>
            <a:srgbClr val="FBAE40"/>
          </p15:clr>
        </p15:guide>
        <p15:guide id="2" pos="5696" userDrawn="1">
          <p15:clr>
            <a:srgbClr val="FBAE40"/>
          </p15:clr>
        </p15:guide>
        <p15:guide id="3" orient="horz" pos="3934" userDrawn="1">
          <p15:clr>
            <a:srgbClr val="FBAE40"/>
          </p15:clr>
        </p15:guide>
        <p15:guide id="4" orient="horz" pos="534" userDrawn="1">
          <p15:clr>
            <a:srgbClr val="FBAE40"/>
          </p15:clr>
        </p15:guide>
        <p15:guide id="5" orient="horz" pos="5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agement review – no top box">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a:t>Click to add title</a:t>
            </a:r>
          </a:p>
        </p:txBody>
      </p:sp>
      <p:sp>
        <p:nvSpPr>
          <p:cNvPr id="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3"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14"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373804396"/>
      </p:ext>
    </p:extLst>
  </p:cSld>
  <p:clrMapOvr>
    <a:masterClrMapping/>
  </p:clrMapOvr>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nagement review – text box right">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Period, data scenario</a:t>
            </a:r>
          </a:p>
        </p:txBody>
      </p:sp>
      <p:sp>
        <p:nvSpPr>
          <p:cNvPr id="11" name="Textplatzhalter 4"/>
          <p:cNvSpPr>
            <a:spLocks noGrp="1"/>
          </p:cNvSpPr>
          <p:nvPr>
            <p:ph type="body" sz="quarter" idx="13"/>
          </p:nvPr>
        </p:nvSpPr>
        <p:spPr>
          <a:xfrm>
            <a:off x="5910263" y="1161000"/>
            <a:ext cx="2694185" cy="3462978"/>
          </a:xfrm>
          <a:prstGeom prst="rect">
            <a:avLst/>
          </a:prstGeom>
        </p:spPr>
        <p:txBody>
          <a:bodyPr lIns="0" tIns="0" rIns="0" bIns="0" spcCol="432000"/>
          <a:lstStyle>
            <a:lvl1pPr marL="0" indent="0">
              <a:lnSpc>
                <a:spcPts val="1260"/>
              </a:lnSpc>
              <a:spcBef>
                <a:spcPts val="0"/>
              </a:spcBef>
              <a:buFont typeface="Arial" pitchFamily="34" charset="0"/>
              <a:buNone/>
              <a:defRPr sz="105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nSpc>
                <a:spcPts val="1260"/>
              </a:lnSpc>
              <a:spcBef>
                <a:spcPts val="0"/>
              </a:spcBef>
              <a:buFont typeface="Calibri" panose="020F0502020204030204" pitchFamily="34" charset="0"/>
              <a:buChar char="–"/>
              <a:defRPr sz="850"/>
            </a:lvl4pPr>
            <a:lvl5pPr marL="576000" indent="-90000">
              <a:lnSpc>
                <a:spcPts val="1260"/>
              </a:lnSpc>
              <a:spcBef>
                <a:spcPts val="0"/>
              </a:spcBef>
              <a:buFont typeface="Arial" panose="020B0604020202020204" pitchFamily="34" charset="0"/>
              <a:buChar char="•"/>
              <a:defRPr sz="85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marL="0" lvl="0" indent="0">
              <a:lnSpc>
                <a:spcPts val="1260"/>
              </a:lnSpc>
              <a:spcBef>
                <a:spcPts val="0"/>
              </a:spcBef>
              <a:buFont typeface="Arial" pitchFamily="34" charset="0"/>
              <a:buNone/>
            </a:pPr>
            <a:r>
              <a:rPr lang="en-US" sz="1050" dirty="0"/>
              <a:t>Click to edit Master text styles</a:t>
            </a:r>
          </a:p>
        </p:txBody>
      </p:sp>
      <p:sp>
        <p:nvSpPr>
          <p:cNvPr id="13"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a:t>Click to add title</a:t>
            </a:r>
          </a:p>
        </p:txBody>
      </p:sp>
      <p:sp>
        <p:nvSpPr>
          <p:cNvPr id="20"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Reporting entity</a:t>
            </a:r>
          </a:p>
        </p:txBody>
      </p:sp>
      <p:sp>
        <p:nvSpPr>
          <p:cNvPr id="23"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a:t>P&amp;L</a:t>
            </a:r>
            <a:r>
              <a:rPr lang="en-US" dirty="0"/>
              <a:t> detail per business</a:t>
            </a:r>
          </a:p>
        </p:txBody>
      </p:sp>
      <p:sp>
        <p:nvSpPr>
          <p:cNvPr id="14"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7"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18"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001187250"/>
      </p:ext>
    </p:extLst>
  </p:cSld>
  <p:clrMapOvr>
    <a:masterClrMapping/>
  </p:clrMapOvr>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nagement review – text box left">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Period, data scenario</a:t>
            </a:r>
          </a:p>
        </p:txBody>
      </p:sp>
      <p:sp>
        <p:nvSpPr>
          <p:cNvPr id="11" name="Textplatzhalter 2"/>
          <p:cNvSpPr>
            <a:spLocks noGrp="1"/>
          </p:cNvSpPr>
          <p:nvPr>
            <p:ph type="body" sz="quarter" idx="13"/>
          </p:nvPr>
        </p:nvSpPr>
        <p:spPr>
          <a:xfrm>
            <a:off x="100776" y="3757178"/>
            <a:ext cx="3817122" cy="870978"/>
          </a:xfrm>
          <a:prstGeom prst="rect">
            <a:avLst/>
          </a:prstGeom>
        </p:spPr>
        <p:txBody>
          <a:bodyPr lIns="0" tIns="0" rIns="0" bIns="0"/>
          <a:lstStyle>
            <a:lvl1pPr marL="0" indent="0">
              <a:lnSpc>
                <a:spcPts val="1260"/>
              </a:lnSpc>
              <a:spcBef>
                <a:spcPts val="0"/>
              </a:spcBef>
              <a:buNone/>
              <a:defRPr sz="1050" baseline="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gn="l" defTabSz="914400" rtl="0" eaLnBrk="1" latinLnBrk="0" hangingPunct="1">
              <a:lnSpc>
                <a:spcPts val="1260"/>
              </a:lnSpc>
              <a:spcBef>
                <a:spcPts val="0"/>
              </a:spcBef>
              <a:buFont typeface="Calibri" panose="020F0502020204030204" pitchFamily="34" charset="0"/>
              <a:buChar char="–"/>
              <a:defRPr lang="de-DE" sz="850" kern="1200" dirty="0" smtClean="0">
                <a:solidFill>
                  <a:schemeClr val="tx1"/>
                </a:solidFill>
                <a:latin typeface="+mn-lt"/>
                <a:ea typeface="+mn-ea"/>
                <a:cs typeface="+mn-cs"/>
              </a:defRPr>
            </a:lvl4pPr>
            <a:lvl5pPr marL="576000" indent="-90000">
              <a:lnSpc>
                <a:spcPts val="1260"/>
              </a:lnSpc>
              <a:spcBef>
                <a:spcPts val="0"/>
              </a:spcBef>
              <a:buFont typeface="Arial" panose="020B0604020202020204" pitchFamily="34" charset="0"/>
              <a:buChar char="•"/>
              <a:defRPr sz="85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marL="0" lvl="0" indent="0">
              <a:lnSpc>
                <a:spcPts val="1260"/>
              </a:lnSpc>
              <a:spcBef>
                <a:spcPts val="0"/>
              </a:spcBef>
              <a:buNone/>
            </a:pPr>
            <a:r>
              <a:rPr lang="en-US" sz="1050" dirty="0">
                <a:solidFill>
                  <a:srgbClr val="000000"/>
                </a:solidFill>
              </a:rPr>
              <a:t>Click to edit Master text styles</a:t>
            </a:r>
          </a:p>
        </p:txBody>
      </p:sp>
      <p:sp>
        <p:nvSpPr>
          <p:cNvPr id="12"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a:t>Click to add title</a:t>
            </a:r>
          </a:p>
        </p:txBody>
      </p:sp>
      <p:sp>
        <p:nvSpPr>
          <p:cNvPr id="16"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a:t>Reporting entity</a:t>
            </a:r>
          </a:p>
        </p:txBody>
      </p:sp>
      <p:sp>
        <p:nvSpPr>
          <p:cNvPr id="18"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a:t>P&amp;L</a:t>
            </a:r>
            <a:r>
              <a:rPr lang="en-US" dirty="0"/>
              <a:t> detail per business</a:t>
            </a:r>
          </a:p>
        </p:txBody>
      </p:sp>
      <p:sp>
        <p:nvSpPr>
          <p:cNvPr id="20"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23"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24"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641606545"/>
      </p:ext>
    </p:extLst>
  </p:cSld>
  <p:clrMapOvr>
    <a:masterClrMapping/>
  </p:clrMapOvr>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4"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0089C4"/>
              </a:gs>
              <a:gs pos="18000">
                <a:srgbClr val="0089C4"/>
              </a:gs>
              <a:gs pos="100000">
                <a:srgbClr val="629FD5"/>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9"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a:t>_Author</a:t>
            </a:r>
          </a:p>
        </p:txBody>
      </p:sp>
      <p:sp>
        <p:nvSpPr>
          <p:cNvPr id="20"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_Business</a:t>
            </a:r>
          </a:p>
        </p:txBody>
      </p:sp>
      <p:sp>
        <p:nvSpPr>
          <p:cNvPr id="21"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a:t>_Date</a:t>
            </a:r>
          </a:p>
        </p:txBody>
      </p:sp>
      <p:pic>
        <p:nvPicPr>
          <p:cNvPr id="22" name="Picture 21"/>
          <p:cNvPicPr>
            <a:picLocks noChangeAspect="1"/>
          </p:cNvPicPr>
          <p:nvPr userDrawn="1"/>
        </p:nvPicPr>
        <p:blipFill>
          <a:blip r:embed="rId3"/>
          <a:stretch>
            <a:fillRect/>
          </a:stretch>
        </p:blipFill>
        <p:spPr>
          <a:xfrm>
            <a:off x="832031" y="4716307"/>
            <a:ext cx="1295807" cy="202278"/>
          </a:xfrm>
          <a:prstGeom prst="rect">
            <a:avLst/>
          </a:prstGeom>
        </p:spPr>
      </p:pic>
      <p:pic>
        <p:nvPicPr>
          <p:cNvPr id="23" name="Picture 22"/>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
        <p:nvSpPr>
          <p:cNvPr id="12" name="Footer Placeholder 5"/>
          <p:cNvSpPr>
            <a:spLocks noGrp="1"/>
          </p:cNvSpPr>
          <p:nvPr>
            <p:ph type="ftr" sz="quarter" idx="3"/>
          </p:nvPr>
        </p:nvSpPr>
        <p:spPr>
          <a:xfrm>
            <a:off x="2449472" y="4884454"/>
            <a:ext cx="4012288" cy="134586"/>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2039388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10" name="Freeform 9"/>
          <p:cNvSpPr/>
          <p:nvPr userDrawn="1">
            <p:custDataLst>
              <p:tags r:id="rId1"/>
            </p:custDataLst>
          </p:nvPr>
        </p:nvSpPr>
        <p:spPr bwMode="gray">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pic>
        <p:nvPicPr>
          <p:cNvPr id="6" name="Picture 5"/>
          <p:cNvPicPr>
            <a:picLocks/>
          </p:cNvPicPr>
          <p:nvPr userDrawn="1"/>
        </p:nvPicPr>
        <p:blipFill>
          <a:blip r:embed="rId3">
            <a:alphaModFix/>
          </a:blip>
          <a:stretch>
            <a:fillRect/>
          </a:stretch>
        </p:blipFill>
        <p:spPr>
          <a:xfrm>
            <a:off x="3988103" y="1835838"/>
            <a:ext cx="1144502" cy="1457824"/>
          </a:xfrm>
          <a:prstGeom prst="rect">
            <a:avLst/>
          </a:prstGeom>
          <a:noFill/>
        </p:spPr>
      </p:pic>
    </p:spTree>
    <p:extLst>
      <p:ext uri="{BB962C8B-B14F-4D97-AF65-F5344CB8AC3E}">
        <p14:creationId xmlns:p14="http://schemas.microsoft.com/office/powerpoint/2010/main" val="2288226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7" name="Rectangle 6"/>
          <p:cNvSpPr/>
          <p:nvPr userDrawn="1"/>
        </p:nvSpPr>
        <p:spPr bwMode="white">
          <a:xfrm>
            <a:off x="107504" y="4677984"/>
            <a:ext cx="89289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31" tIns="40815" rIns="81631" bIns="40815" rtlCol="0" anchor="ctr"/>
          <a:lstStyle/>
          <a:p>
            <a:pPr algn="ctr"/>
            <a:endParaRPr lang="en-US" dirty="0"/>
          </a:p>
        </p:txBody>
      </p:sp>
      <p:pic>
        <p:nvPicPr>
          <p:cNvPr id="4"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990227" y="1842324"/>
            <a:ext cx="1144502" cy="1457662"/>
          </a:xfrm>
          <a:prstGeom prst="rect">
            <a:avLst/>
          </a:prstGeom>
          <a:ln>
            <a:noFill/>
          </a:ln>
        </p:spPr>
      </p:pic>
    </p:spTree>
    <p:extLst>
      <p:ext uri="{BB962C8B-B14F-4D97-AF65-F5344CB8AC3E}">
        <p14:creationId xmlns:p14="http://schemas.microsoft.com/office/powerpoint/2010/main" val="300291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04825" y="380999"/>
            <a:ext cx="8135938" cy="698501"/>
          </a:xfrm>
          <a:prstGeom prst="rect">
            <a:avLst/>
          </a:prstGeom>
        </p:spPr>
        <p:txBody>
          <a:bodyPr lIns="0" tIns="0" rIns="0" bIns="0">
            <a:noAutofit/>
          </a:bodyPr>
          <a:lstStyle>
            <a:lvl1pPr marL="0" marR="0" indent="0" algn="l" defTabSz="914278" rtl="0" eaLnBrk="1" fontAlgn="auto" latinLnBrk="0" hangingPunct="1">
              <a:lnSpc>
                <a:spcPct val="100000"/>
              </a:lnSpc>
              <a:spcBef>
                <a:spcPts val="0"/>
              </a:spcBef>
              <a:spcAft>
                <a:spcPts val="0"/>
              </a:spcAft>
              <a:buClrTx/>
              <a:buSzTx/>
              <a:buFontTx/>
              <a:buNone/>
              <a:tabLst/>
              <a:defRPr sz="2400" baseline="0">
                <a:solidFill>
                  <a:schemeClr val="tx1"/>
                </a:solidFill>
              </a:defRPr>
            </a:lvl1pPr>
          </a:lstStyle>
          <a:p>
            <a:pPr marL="0" marR="0" lvl="0" indent="0" algn="l" defTabSz="914278" rtl="0" eaLnBrk="1" fontAlgn="auto" latinLnBrk="0" hangingPunct="1">
              <a:lnSpc>
                <a:spcPct val="100000"/>
              </a:lnSpc>
              <a:spcBef>
                <a:spcPts val="0"/>
              </a:spcBef>
              <a:spcAft>
                <a:spcPts val="0"/>
              </a:spcAft>
              <a:buClrTx/>
              <a:buSzTx/>
              <a:buFontTx/>
              <a:buNone/>
              <a:tabLst/>
              <a:defRPr/>
            </a:pPr>
            <a:r>
              <a:rPr lang="en-US" noProof="0" dirty="0"/>
              <a:t>Click to add title</a:t>
            </a:r>
          </a:p>
        </p:txBody>
      </p:sp>
      <p:sp>
        <p:nvSpPr>
          <p:cNvPr id="5" name="Textplatzhalter 4"/>
          <p:cNvSpPr>
            <a:spLocks noGrp="1"/>
          </p:cNvSpPr>
          <p:nvPr>
            <p:ph type="body" sz="quarter" idx="13"/>
          </p:nvPr>
        </p:nvSpPr>
        <p:spPr>
          <a:xfrm>
            <a:off x="504825" y="1217614"/>
            <a:ext cx="8135938" cy="3460750"/>
          </a:xfrm>
          <a:prstGeom prst="rect">
            <a:avLst/>
          </a:prstGeom>
        </p:spPr>
        <p:txBody>
          <a:bodyPr lIns="0" tIns="0" rIns="0" bIns="0" spcCol="385658"/>
          <a:lstStyle>
            <a:lvl1pPr marL="161946" indent="-161946">
              <a:lnSpc>
                <a:spcPts val="1620"/>
              </a:lnSpc>
              <a:spcBef>
                <a:spcPts val="0"/>
              </a:spcBef>
              <a:defRPr sz="1300"/>
            </a:lvl1pPr>
            <a:lvl2pPr marL="323893" indent="-134955">
              <a:lnSpc>
                <a:spcPts val="1620"/>
              </a:lnSpc>
              <a:spcBef>
                <a:spcPts val="0"/>
              </a:spcBef>
              <a:buFont typeface="Calibri" panose="020F0502020204030204" pitchFamily="34" charset="0"/>
              <a:buChar char="–"/>
              <a:defRPr sz="1200"/>
            </a:lvl2pPr>
            <a:lvl3pPr marL="431856" indent="-107964">
              <a:lnSpc>
                <a:spcPts val="1620"/>
              </a:lnSpc>
              <a:spcBef>
                <a:spcPts val="0"/>
              </a:spcBef>
              <a:buFont typeface="Arial" panose="020B0604020202020204" pitchFamily="34" charset="0"/>
              <a:buChar char="•"/>
              <a:defRPr sz="1000"/>
            </a:lvl3pPr>
            <a:lvl4pPr marL="593803" indent="-160691">
              <a:lnSpc>
                <a:spcPts val="1620"/>
              </a:lnSpc>
              <a:spcBef>
                <a:spcPts val="0"/>
              </a:spcBef>
              <a:buFont typeface="Calibri" panose="020F0502020204030204" pitchFamily="34" charset="0"/>
              <a:buChar char="–"/>
              <a:defRPr sz="1000"/>
            </a:lvl4pPr>
            <a:lvl5pPr marL="701766" indent="-107964">
              <a:lnSpc>
                <a:spcPts val="1620"/>
              </a:lnSpc>
              <a:spcBef>
                <a:spcPts val="0"/>
              </a:spcBef>
              <a:buFont typeface="Arial" panose="020B0604020202020204" pitchFamily="34" charset="0"/>
              <a:buChar char="•"/>
              <a:defRPr sz="10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64"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65" name="Footer Placeholder 5"/>
          <p:cNvSpPr>
            <a:spLocks noGrp="1"/>
          </p:cNvSpPr>
          <p:nvPr>
            <p:ph type="ftr" sz="quarter" idx="3"/>
          </p:nvPr>
        </p:nvSpPr>
        <p:spPr>
          <a:xfrm>
            <a:off x="261771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lgn="ctr">
              <a:defRPr lang="en-GB" sz="10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26544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4825" y="1217614"/>
            <a:ext cx="3816350" cy="3460750"/>
          </a:xfrm>
        </p:spPr>
        <p:txBody>
          <a:bodyPr/>
          <a:lstStyle>
            <a:lvl1pPr marL="162000" indent="-162000">
              <a:lnSpc>
                <a:spcPts val="1620"/>
              </a:lnSpc>
              <a:spcBef>
                <a:spcPts val="0"/>
              </a:spcBef>
              <a:defRPr sz="1300"/>
            </a:lvl1pPr>
            <a:lvl2pPr marL="324000" indent="-136800">
              <a:lnSpc>
                <a:spcPts val="1620"/>
              </a:lnSpc>
              <a:spcBef>
                <a:spcPts val="0"/>
              </a:spcBef>
              <a:defRPr sz="1200"/>
            </a:lvl2pPr>
            <a:lvl3pPr marL="432000" indent="-108000">
              <a:lnSpc>
                <a:spcPts val="1620"/>
              </a:lnSpc>
              <a:spcBef>
                <a:spcPts val="0"/>
              </a:spcBef>
              <a:defRPr sz="1000"/>
            </a:lvl3pPr>
            <a:lvl4pPr marL="594000" indent="-162000">
              <a:lnSpc>
                <a:spcPts val="1620"/>
              </a:lnSpc>
              <a:spcBef>
                <a:spcPts val="0"/>
              </a:spcBef>
              <a:defRPr sz="1000"/>
            </a:lvl4pPr>
            <a:lvl5pPr marL="702000" indent="-108000">
              <a:lnSpc>
                <a:spcPts val="1620"/>
              </a:lnSpc>
              <a:spcBef>
                <a:spcPts val="0"/>
              </a:spcBef>
              <a:buFont typeface="Arial" panose="020B0604020202020204"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4824413" y="1217614"/>
            <a:ext cx="3816350" cy="3460750"/>
          </a:xfrm>
        </p:spPr>
        <p:txBody>
          <a:bodyPr/>
          <a:lstStyle>
            <a:lvl1pPr marL="162000" indent="-162000">
              <a:lnSpc>
                <a:spcPts val="1620"/>
              </a:lnSpc>
              <a:spcBef>
                <a:spcPts val="0"/>
              </a:spcBef>
              <a:defRPr sz="1300"/>
            </a:lvl1pPr>
            <a:lvl2pPr marL="324000" indent="-136800">
              <a:lnSpc>
                <a:spcPts val="1620"/>
              </a:lnSpc>
              <a:spcBef>
                <a:spcPts val="0"/>
              </a:spcBef>
              <a:defRPr sz="1200"/>
            </a:lvl2pPr>
            <a:lvl3pPr marL="432000" indent="-108000">
              <a:lnSpc>
                <a:spcPts val="1620"/>
              </a:lnSpc>
              <a:spcBef>
                <a:spcPts val="0"/>
              </a:spcBef>
              <a:defRPr sz="1000"/>
            </a:lvl3pPr>
            <a:lvl4pPr marL="594000" indent="-162000">
              <a:lnSpc>
                <a:spcPts val="1620"/>
              </a:lnSpc>
              <a:spcBef>
                <a:spcPts val="0"/>
              </a:spcBef>
              <a:defRPr sz="1000"/>
            </a:lvl4pPr>
            <a:lvl5pPr marL="702000" indent="-108000">
              <a:lnSpc>
                <a:spcPts val="1620"/>
              </a:lnSpc>
              <a:spcBef>
                <a:spcPts val="0"/>
              </a:spcBef>
              <a:buFont typeface="Arial" panose="020B0604020202020204"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14" hasCustomPrompt="1"/>
          </p:nvPr>
        </p:nvSpPr>
        <p:spPr>
          <a:xfrm>
            <a:off x="504826" y="381001"/>
            <a:ext cx="8135938" cy="698500"/>
          </a:xfrm>
          <a:prstGeom prst="rect">
            <a:avLst/>
          </a:prstGeom>
        </p:spPr>
        <p:txBody>
          <a:bodyPr lIns="0" tIns="0" rIns="0" bIns="0">
            <a:noAutofit/>
          </a:bodyPr>
          <a:lstStyle>
            <a:lvl1pPr marL="0" indent="0" algn="l">
              <a:spcBef>
                <a:spcPts val="0"/>
              </a:spcBef>
              <a:buFontTx/>
              <a:buNone/>
              <a:defRPr sz="2400" baseline="0">
                <a:solidFill>
                  <a:schemeClr val="tx1"/>
                </a:solidFill>
              </a:defRPr>
            </a:lvl1pPr>
          </a:lstStyle>
          <a:p>
            <a:pPr lvl="0"/>
            <a:r>
              <a:rPr lang="en-US" noProof="0" dirty="0"/>
              <a:t>Click to add title</a:t>
            </a:r>
          </a:p>
        </p:txBody>
      </p:sp>
      <p:sp>
        <p:nvSpPr>
          <p:cNvPr id="12"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38905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image - 1">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3996001" y="381001"/>
            <a:ext cx="4644762" cy="698500"/>
          </a:xfrm>
          <a:prstGeom prst="rect">
            <a:avLst/>
          </a:prstGeom>
        </p:spPr>
        <p:txBody>
          <a:bodyPr lIns="0" tIns="0" rIns="0" bIns="0">
            <a:noAutofit/>
          </a:bodyPr>
          <a:lstStyle>
            <a:lvl1pPr marL="0" indent="0">
              <a:spcBef>
                <a:spcPts val="0"/>
              </a:spcBef>
              <a:buFontTx/>
              <a:buNone/>
              <a:defRPr sz="2400"/>
            </a:lvl1pPr>
          </a:lstStyle>
          <a:p>
            <a:pPr lvl="0"/>
            <a:r>
              <a:rPr lang="en-US" noProof="0" dirty="0"/>
              <a:t>Click to add title</a:t>
            </a:r>
          </a:p>
        </p:txBody>
      </p:sp>
      <p:sp>
        <p:nvSpPr>
          <p:cNvPr id="9" name="Textplatzhalter 4"/>
          <p:cNvSpPr>
            <a:spLocks noGrp="1"/>
          </p:cNvSpPr>
          <p:nvPr>
            <p:ph type="body" sz="quarter" idx="13"/>
          </p:nvPr>
        </p:nvSpPr>
        <p:spPr>
          <a:xfrm>
            <a:off x="3995935" y="1217612"/>
            <a:ext cx="4644828" cy="3460751"/>
          </a:xfrm>
          <a:prstGeom prst="rect">
            <a:avLst/>
          </a:prstGeom>
        </p:spPr>
        <p:txBody>
          <a:bodyPr lIns="0" tIns="0" rIns="0" bIns="0" spcCol="385658"/>
          <a:lstStyle>
            <a:lvl1pPr marL="161946" indent="-161946">
              <a:lnSpc>
                <a:spcPts val="1620"/>
              </a:lnSpc>
              <a:spcBef>
                <a:spcPts val="0"/>
              </a:spcBef>
              <a:defRPr sz="1300"/>
            </a:lvl1pPr>
            <a:lvl2pPr marL="323893" indent="-134955">
              <a:lnSpc>
                <a:spcPts val="1620"/>
              </a:lnSpc>
              <a:spcBef>
                <a:spcPts val="0"/>
              </a:spcBef>
              <a:buFont typeface="Calibri" panose="020F0502020204030204" pitchFamily="34" charset="0"/>
              <a:buChar char="–"/>
              <a:defRPr sz="1200"/>
            </a:lvl2pPr>
            <a:lvl3pPr marL="431856" indent="-107964">
              <a:lnSpc>
                <a:spcPts val="1620"/>
              </a:lnSpc>
              <a:spcBef>
                <a:spcPts val="0"/>
              </a:spcBef>
              <a:buFont typeface="Arial" panose="020B0604020202020204" pitchFamily="34" charset="0"/>
              <a:buChar char="•"/>
              <a:defRPr sz="1000"/>
            </a:lvl3pPr>
            <a:lvl4pPr marL="593803" indent="-134955">
              <a:lnSpc>
                <a:spcPts val="1620"/>
              </a:lnSpc>
              <a:spcBef>
                <a:spcPts val="0"/>
              </a:spcBef>
              <a:buFont typeface="Calibri" panose="020F0502020204030204" pitchFamily="34" charset="0"/>
              <a:buChar char="–"/>
              <a:defRPr sz="1000"/>
            </a:lvl4pPr>
            <a:lvl5pPr marL="701766" indent="-107964">
              <a:lnSpc>
                <a:spcPts val="1620"/>
              </a:lnSpc>
              <a:spcBef>
                <a:spcPts val="0"/>
              </a:spcBef>
              <a:buFont typeface="Arial" panose="020B0604020202020204" pitchFamily="34" charset="0"/>
              <a:buChar char="•"/>
              <a:defRPr sz="10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Picture Placeholder 2"/>
          <p:cNvSpPr>
            <a:spLocks noGrp="1"/>
          </p:cNvSpPr>
          <p:nvPr>
            <p:ph type="pic" sz="quarter" idx="14"/>
          </p:nvPr>
        </p:nvSpPr>
        <p:spPr>
          <a:xfrm>
            <a:off x="0" y="0"/>
            <a:ext cx="3492500" cy="5143500"/>
          </a:xfrm>
          <a:prstGeom prst="rect">
            <a:avLst/>
          </a:prstGeom>
        </p:spPr>
        <p:txBody>
          <a:bodyPr/>
          <a:lstStyle>
            <a:lvl1pPr marL="0" indent="0">
              <a:buNone/>
              <a:defRPr sz="1300">
                <a:solidFill>
                  <a:schemeClr val="tx1"/>
                </a:solidFill>
              </a:defRPr>
            </a:lvl1pPr>
          </a:lstStyle>
          <a:p>
            <a:r>
              <a:rPr lang="en-US" dirty="0"/>
              <a:t>Click icon to add picture</a:t>
            </a:r>
          </a:p>
        </p:txBody>
      </p:sp>
      <p:sp>
        <p:nvSpPr>
          <p:cNvPr id="14"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20253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image - 2">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504824" y="381001"/>
            <a:ext cx="4535511" cy="698499"/>
          </a:xfrm>
          <a:prstGeom prst="rect">
            <a:avLst/>
          </a:prstGeom>
        </p:spPr>
        <p:txBody>
          <a:bodyPr lIns="0" tIns="0" rIns="0" bIns="0">
            <a:noAutofit/>
          </a:bodyPr>
          <a:lstStyle>
            <a:lvl1pPr marL="0" indent="0">
              <a:spcBef>
                <a:spcPts val="0"/>
              </a:spcBef>
              <a:buFontTx/>
              <a:buNone/>
              <a:defRPr sz="2400"/>
            </a:lvl1pPr>
          </a:lstStyle>
          <a:p>
            <a:pPr lvl="0"/>
            <a:r>
              <a:rPr lang="en-US" noProof="0" dirty="0"/>
              <a:t>Click to add title</a:t>
            </a:r>
          </a:p>
        </p:txBody>
      </p:sp>
      <p:sp>
        <p:nvSpPr>
          <p:cNvPr id="6" name="Picture Placeholder 2"/>
          <p:cNvSpPr>
            <a:spLocks noGrp="1"/>
          </p:cNvSpPr>
          <p:nvPr>
            <p:ph type="pic" sz="quarter" idx="14"/>
          </p:nvPr>
        </p:nvSpPr>
        <p:spPr>
          <a:xfrm>
            <a:off x="5651501" y="0"/>
            <a:ext cx="3492500" cy="5143500"/>
          </a:xfrm>
          <a:prstGeom prst="rect">
            <a:avLst/>
          </a:prstGeom>
        </p:spPr>
        <p:txBody>
          <a:bodyPr/>
          <a:lstStyle>
            <a:lvl1pPr marL="0" indent="0">
              <a:buNone/>
              <a:defRPr sz="1300">
                <a:solidFill>
                  <a:schemeClr val="tx1"/>
                </a:solidFill>
              </a:defRPr>
            </a:lvl1pPr>
          </a:lstStyle>
          <a:p>
            <a:r>
              <a:rPr lang="en-US" dirty="0"/>
              <a:t>Click icon to add picture</a:t>
            </a:r>
          </a:p>
        </p:txBody>
      </p:sp>
      <p:sp>
        <p:nvSpPr>
          <p:cNvPr id="10" name="Textplatzhalter 4"/>
          <p:cNvSpPr>
            <a:spLocks noGrp="1"/>
          </p:cNvSpPr>
          <p:nvPr>
            <p:ph type="body" sz="quarter" idx="13"/>
          </p:nvPr>
        </p:nvSpPr>
        <p:spPr>
          <a:xfrm>
            <a:off x="504825" y="1217614"/>
            <a:ext cx="4535576" cy="3460750"/>
          </a:xfrm>
          <a:prstGeom prst="rect">
            <a:avLst/>
          </a:prstGeom>
        </p:spPr>
        <p:txBody>
          <a:bodyPr lIns="0" tIns="0" rIns="0" bIns="0" spcCol="385658"/>
          <a:lstStyle>
            <a:lvl1pPr marL="161946" indent="-161946">
              <a:lnSpc>
                <a:spcPts val="1620"/>
              </a:lnSpc>
              <a:spcBef>
                <a:spcPts val="0"/>
              </a:spcBef>
              <a:defRPr sz="1300"/>
            </a:lvl1pPr>
            <a:lvl2pPr marL="323893" indent="-134955">
              <a:lnSpc>
                <a:spcPts val="1620"/>
              </a:lnSpc>
              <a:spcBef>
                <a:spcPts val="0"/>
              </a:spcBef>
              <a:buFont typeface="Calibri" panose="020F0502020204030204" pitchFamily="34" charset="0"/>
              <a:buChar char="–"/>
              <a:defRPr sz="1200"/>
            </a:lvl2pPr>
            <a:lvl3pPr marL="431856" indent="-107964">
              <a:lnSpc>
                <a:spcPts val="1620"/>
              </a:lnSpc>
              <a:spcBef>
                <a:spcPts val="0"/>
              </a:spcBef>
              <a:buFont typeface="Arial" panose="020B0604020202020204" pitchFamily="34" charset="0"/>
              <a:buChar char="•"/>
              <a:defRPr sz="1000"/>
            </a:lvl3pPr>
            <a:lvl4pPr marL="593803" indent="-134955">
              <a:lnSpc>
                <a:spcPts val="1620"/>
              </a:lnSpc>
              <a:spcBef>
                <a:spcPts val="0"/>
              </a:spcBef>
              <a:buFont typeface="Calibri" panose="020F0502020204030204" pitchFamily="34" charset="0"/>
              <a:buChar char="–"/>
              <a:defRPr sz="1000"/>
            </a:lvl4pPr>
            <a:lvl5pPr marL="701766" indent="-107964">
              <a:lnSpc>
                <a:spcPts val="1620"/>
              </a:lnSpc>
              <a:spcBef>
                <a:spcPts val="0"/>
              </a:spcBef>
              <a:buFont typeface="Arial" panose="020B0604020202020204" pitchFamily="34" charset="0"/>
              <a:buChar char="•"/>
              <a:defRPr sz="10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282255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image - 1">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504824" y="381001"/>
            <a:ext cx="8135939" cy="698500"/>
          </a:xfrm>
          <a:prstGeom prst="rect">
            <a:avLst/>
          </a:prstGeom>
        </p:spPr>
        <p:txBody>
          <a:bodyPr lIns="0" tIns="0" rIns="0" bIns="0">
            <a:noAutofit/>
          </a:bodyPr>
          <a:lstStyle>
            <a:lvl1pPr marL="0" indent="0">
              <a:spcBef>
                <a:spcPts val="0"/>
              </a:spcBef>
              <a:buFontTx/>
              <a:buNone/>
              <a:defRPr sz="2400"/>
            </a:lvl1pPr>
          </a:lstStyle>
          <a:p>
            <a:pPr lvl="0"/>
            <a:r>
              <a:rPr lang="en-US" noProof="0" dirty="0"/>
              <a:t>Click to add title</a:t>
            </a:r>
          </a:p>
        </p:txBody>
      </p:sp>
      <p:sp>
        <p:nvSpPr>
          <p:cNvPr id="9" name="Textplatzhalter 4"/>
          <p:cNvSpPr>
            <a:spLocks noGrp="1"/>
          </p:cNvSpPr>
          <p:nvPr>
            <p:ph type="body" sz="quarter" idx="13"/>
          </p:nvPr>
        </p:nvSpPr>
        <p:spPr>
          <a:xfrm>
            <a:off x="5872147" y="1217612"/>
            <a:ext cx="2768616" cy="3460751"/>
          </a:xfrm>
          <a:prstGeom prst="rect">
            <a:avLst/>
          </a:prstGeom>
        </p:spPr>
        <p:txBody>
          <a:bodyPr lIns="0" tIns="0" rIns="0" bIns="0" spcCol="385658"/>
          <a:lstStyle>
            <a:lvl1pPr marL="134964" indent="-134964">
              <a:lnSpc>
                <a:spcPts val="1440"/>
              </a:lnSpc>
              <a:spcBef>
                <a:spcPts val="0"/>
              </a:spcBef>
              <a:defRPr sz="1200"/>
            </a:lvl1pPr>
            <a:lvl2pPr marL="296921" indent="-134964">
              <a:lnSpc>
                <a:spcPts val="1440"/>
              </a:lnSpc>
              <a:spcBef>
                <a:spcPts val="0"/>
              </a:spcBef>
              <a:buFont typeface="Calibri" panose="020F0502020204030204" pitchFamily="34" charset="0"/>
              <a:buChar char="–"/>
              <a:defRPr sz="1000"/>
            </a:lvl2pPr>
            <a:lvl3pPr marL="404892" indent="-107971">
              <a:lnSpc>
                <a:spcPts val="1440"/>
              </a:lnSpc>
              <a:spcBef>
                <a:spcPts val="0"/>
              </a:spcBef>
              <a:buFont typeface="Arial" panose="020B0604020202020204" pitchFamily="34" charset="0"/>
              <a:buChar char="•"/>
              <a:defRPr sz="900"/>
            </a:lvl3pPr>
            <a:lvl4pPr marL="566849" indent="-107971">
              <a:lnSpc>
                <a:spcPts val="1440"/>
              </a:lnSpc>
              <a:spcBef>
                <a:spcPts val="0"/>
              </a:spcBef>
              <a:buFont typeface="Calibri" panose="020F0502020204030204" pitchFamily="34" charset="0"/>
              <a:buChar char="–"/>
              <a:defRPr sz="900"/>
            </a:lvl4pPr>
            <a:lvl5pPr marL="674820" indent="-107971">
              <a:lnSpc>
                <a:spcPts val="1440"/>
              </a:lnSpc>
              <a:spcBef>
                <a:spcPts val="0"/>
              </a:spcBef>
              <a:buFont typeface="Arial" panose="020B0604020202020204" pitchFamily="34" charset="0"/>
              <a:buChar char="•"/>
              <a:defRPr sz="9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Picture Placeholder 2"/>
          <p:cNvSpPr>
            <a:spLocks noGrp="1"/>
          </p:cNvSpPr>
          <p:nvPr>
            <p:ph type="pic" sz="quarter" idx="14"/>
          </p:nvPr>
        </p:nvSpPr>
        <p:spPr>
          <a:xfrm>
            <a:off x="2" y="1217612"/>
            <a:ext cx="5656880" cy="3460751"/>
          </a:xfrm>
          <a:prstGeom prst="rect">
            <a:avLst/>
          </a:prstGeom>
        </p:spPr>
        <p:txBody>
          <a:bodyPr/>
          <a:lstStyle>
            <a:lvl1pPr marL="0" indent="0">
              <a:buNone/>
              <a:defRPr sz="1300">
                <a:solidFill>
                  <a:schemeClr val="tx1"/>
                </a:solidFill>
              </a:defRPr>
            </a:lvl1pPr>
          </a:lstStyle>
          <a:p>
            <a:r>
              <a:rPr lang="en-US" dirty="0"/>
              <a:t>Click icon to add picture</a:t>
            </a:r>
          </a:p>
        </p:txBody>
      </p:sp>
      <p:sp>
        <p:nvSpPr>
          <p:cNvPr id="18"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81907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image - 2">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504825" y="381001"/>
            <a:ext cx="8135938" cy="698499"/>
          </a:xfrm>
          <a:prstGeom prst="rect">
            <a:avLst/>
          </a:prstGeom>
        </p:spPr>
        <p:txBody>
          <a:bodyPr lIns="0" tIns="0" rIns="0" bIns="0">
            <a:noAutofit/>
          </a:bodyPr>
          <a:lstStyle>
            <a:lvl1pPr marL="0" indent="0">
              <a:spcBef>
                <a:spcPts val="0"/>
              </a:spcBef>
              <a:buFontTx/>
              <a:buNone/>
              <a:defRPr sz="2400"/>
            </a:lvl1pPr>
          </a:lstStyle>
          <a:p>
            <a:pPr lvl="0"/>
            <a:r>
              <a:rPr lang="en-US" noProof="0" dirty="0"/>
              <a:t>Click to add title</a:t>
            </a:r>
          </a:p>
        </p:txBody>
      </p:sp>
      <p:sp>
        <p:nvSpPr>
          <p:cNvPr id="6" name="Picture Placeholder 2"/>
          <p:cNvSpPr>
            <a:spLocks noGrp="1"/>
          </p:cNvSpPr>
          <p:nvPr>
            <p:ph type="pic" sz="quarter" idx="14"/>
          </p:nvPr>
        </p:nvSpPr>
        <p:spPr>
          <a:xfrm>
            <a:off x="3502617" y="1217614"/>
            <a:ext cx="5641383" cy="3460750"/>
          </a:xfrm>
          <a:prstGeom prst="rect">
            <a:avLst/>
          </a:prstGeom>
        </p:spPr>
        <p:txBody>
          <a:bodyPr/>
          <a:lstStyle>
            <a:lvl1pPr marL="0" indent="0">
              <a:buNone/>
              <a:defRPr sz="1300">
                <a:solidFill>
                  <a:schemeClr val="tx1"/>
                </a:solidFill>
              </a:defRPr>
            </a:lvl1pPr>
          </a:lstStyle>
          <a:p>
            <a:r>
              <a:rPr lang="en-US" dirty="0"/>
              <a:t>Click icon to add picture</a:t>
            </a:r>
          </a:p>
        </p:txBody>
      </p:sp>
      <p:sp>
        <p:nvSpPr>
          <p:cNvPr id="12" name="Textplatzhalter 4"/>
          <p:cNvSpPr>
            <a:spLocks noGrp="1"/>
          </p:cNvSpPr>
          <p:nvPr>
            <p:ph type="body" sz="quarter" idx="13"/>
          </p:nvPr>
        </p:nvSpPr>
        <p:spPr>
          <a:xfrm>
            <a:off x="504825" y="1217612"/>
            <a:ext cx="2757568" cy="3460751"/>
          </a:xfrm>
          <a:prstGeom prst="rect">
            <a:avLst/>
          </a:prstGeom>
        </p:spPr>
        <p:txBody>
          <a:bodyPr lIns="0" tIns="0" rIns="0" bIns="0" spcCol="385658"/>
          <a:lstStyle>
            <a:lvl1pPr marL="134964" indent="-134964">
              <a:lnSpc>
                <a:spcPts val="1440"/>
              </a:lnSpc>
              <a:spcBef>
                <a:spcPts val="0"/>
              </a:spcBef>
              <a:defRPr sz="1200"/>
            </a:lvl1pPr>
            <a:lvl2pPr marL="296921" indent="-134964">
              <a:lnSpc>
                <a:spcPts val="1440"/>
              </a:lnSpc>
              <a:spcBef>
                <a:spcPts val="0"/>
              </a:spcBef>
              <a:buFont typeface="Calibri" panose="020F0502020204030204" pitchFamily="34" charset="0"/>
              <a:buChar char="–"/>
              <a:defRPr sz="1000"/>
            </a:lvl2pPr>
            <a:lvl3pPr marL="404892" indent="-107971">
              <a:lnSpc>
                <a:spcPts val="1440"/>
              </a:lnSpc>
              <a:spcBef>
                <a:spcPts val="0"/>
              </a:spcBef>
              <a:buFont typeface="Arial" panose="020B0604020202020204" pitchFamily="34" charset="0"/>
              <a:buChar char="•"/>
              <a:defRPr sz="900"/>
            </a:lvl3pPr>
            <a:lvl4pPr marL="566849" indent="-107971">
              <a:lnSpc>
                <a:spcPts val="1440"/>
              </a:lnSpc>
              <a:spcBef>
                <a:spcPts val="0"/>
              </a:spcBef>
              <a:buFont typeface="Calibri" panose="020F0502020204030204" pitchFamily="34" charset="0"/>
              <a:buChar char="–"/>
              <a:defRPr sz="900"/>
            </a:lvl4pPr>
            <a:lvl5pPr marL="674820" indent="-107971">
              <a:lnSpc>
                <a:spcPts val="1440"/>
              </a:lnSpc>
              <a:spcBef>
                <a:spcPts val="0"/>
              </a:spcBef>
              <a:buFont typeface="Arial" panose="020B0604020202020204" pitchFamily="34" charset="0"/>
              <a:buChar char="•"/>
              <a:defRPr sz="9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Tree>
    <p:extLst>
      <p:ext uri="{BB962C8B-B14F-4D97-AF65-F5344CB8AC3E}">
        <p14:creationId xmlns:p14="http://schemas.microsoft.com/office/powerpoint/2010/main" val="332721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p:cNvPicPr>
          <p:nvPr userDrawn="1">
            <p:custDataLst>
              <p:tags r:id="rId33"/>
            </p:custDataLst>
          </p:nvPr>
        </p:nvPicPr>
        <p:blipFill>
          <a:blip r:embed="rId34" cstate="print">
            <a:extLst>
              <a:ext uri="{28A0092B-C50C-407E-A947-70E740481C1C}">
                <a14:useLocalDpi xmlns:a14="http://schemas.microsoft.com/office/drawing/2010/main" val="0"/>
              </a:ext>
            </a:extLst>
          </a:blip>
          <a:stretch>
            <a:fillRect/>
          </a:stretch>
        </p:blipFill>
        <p:spPr>
          <a:xfrm>
            <a:off x="8039930" y="4831263"/>
            <a:ext cx="791154" cy="1455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5" name="Date Placeholder 1"/>
          <p:cNvSpPr>
            <a:spLocks noGrp="1"/>
          </p:cNvSpPr>
          <p:nvPr userDrawn="1">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6" name="Footer Placeholder 5"/>
          <p:cNvSpPr>
            <a:spLocks noGrp="1"/>
          </p:cNvSpPr>
          <p:nvPr userDrawn="1">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a:t>D000185909_A Internal use only do not distribute</a:t>
            </a:r>
            <a:endParaRPr lang="en-US" dirty="0"/>
          </a:p>
        </p:txBody>
      </p:sp>
      <p:sp>
        <p:nvSpPr>
          <p:cNvPr id="8" name="Slide Number Placeholder 7"/>
          <p:cNvSpPr>
            <a:spLocks noGrp="1"/>
          </p:cNvSpPr>
          <p:nvPr userDrawn="1">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2" name="Title Placeholder 1"/>
          <p:cNvSpPr>
            <a:spLocks noGrp="1"/>
          </p:cNvSpPr>
          <p:nvPr userDrawn="1">
            <p:ph type="title"/>
          </p:nvPr>
        </p:nvSpPr>
        <p:spPr>
          <a:xfrm>
            <a:off x="504824" y="381000"/>
            <a:ext cx="8135939" cy="698501"/>
          </a:xfrm>
          <a:prstGeom prst="rect">
            <a:avLst/>
          </a:prstGeom>
        </p:spPr>
        <p:txBody>
          <a:bodyPr vert="horz" lIns="0" tIns="0" rIns="0" bIns="0" spcCol="323893" rtlCol="0">
            <a:normAutofit/>
          </a:bodyPr>
          <a:lstStyle/>
          <a:p>
            <a:pPr marL="0" lvl="0" indent="0" algn="l">
              <a:spcBef>
                <a:spcPts val="0"/>
              </a:spcBef>
              <a:buFontTx/>
            </a:pPr>
            <a:r>
              <a:rPr lang="en-US" dirty="0"/>
              <a:t>Click to edit Master title style</a:t>
            </a:r>
          </a:p>
        </p:txBody>
      </p:sp>
      <p:sp>
        <p:nvSpPr>
          <p:cNvPr id="3" name="Text Placeholder 2"/>
          <p:cNvSpPr>
            <a:spLocks noGrp="1"/>
          </p:cNvSpPr>
          <p:nvPr userDrawn="1">
            <p:ph type="body" idx="1"/>
          </p:nvPr>
        </p:nvSpPr>
        <p:spPr>
          <a:xfrm>
            <a:off x="504849" y="1217612"/>
            <a:ext cx="8135914" cy="3460751"/>
          </a:xfrm>
          <a:prstGeom prst="rect">
            <a:avLst/>
          </a:prstGeom>
        </p:spPr>
        <p:txBody>
          <a:bodyPr vert="horz" lIns="0" tIns="0" rIns="0" bIns="0" spcCol="323893" rtlCol="0">
            <a:noAutofit/>
          </a:bodyPr>
          <a:lstStyle/>
          <a:p>
            <a:pPr marL="161946" lvl="0" indent="-161946">
              <a:lnSpc>
                <a:spcPts val="1620"/>
              </a:lnSpc>
              <a:spcBef>
                <a:spcPts val="0"/>
              </a:spcBef>
            </a:pPr>
            <a:r>
              <a:rPr lang="en-US" dirty="0"/>
              <a:t>Click to edit Master text styles</a:t>
            </a:r>
          </a:p>
          <a:p>
            <a:pPr marL="323893" lvl="1" indent="-134955">
              <a:lnSpc>
                <a:spcPts val="1620"/>
              </a:lnSpc>
              <a:spcBef>
                <a:spcPts val="0"/>
              </a:spcBef>
              <a:buFont typeface="Calibri" panose="020F0502020204030204" pitchFamily="34" charset="0"/>
            </a:pPr>
            <a:r>
              <a:rPr lang="en-US" dirty="0"/>
              <a:t>Second level</a:t>
            </a:r>
          </a:p>
          <a:p>
            <a:pPr marL="431856" lvl="2" indent="-107964">
              <a:lnSpc>
                <a:spcPts val="1620"/>
              </a:lnSpc>
              <a:spcBef>
                <a:spcPts val="0"/>
              </a:spcBef>
            </a:pPr>
            <a:r>
              <a:rPr lang="en-US" dirty="0"/>
              <a:t>Third level</a:t>
            </a:r>
          </a:p>
          <a:p>
            <a:pPr marL="593803" lvl="3" indent="-134955">
              <a:lnSpc>
                <a:spcPts val="1620"/>
              </a:lnSpc>
              <a:spcBef>
                <a:spcPts val="0"/>
              </a:spcBef>
              <a:buFont typeface="Calibri" panose="020F0502020204030204" pitchFamily="34" charset="0"/>
            </a:pPr>
            <a:r>
              <a:rPr lang="en-US" dirty="0"/>
              <a:t>Fourth level</a:t>
            </a:r>
          </a:p>
        </p:txBody>
      </p:sp>
      <p:sp>
        <p:nvSpPr>
          <p:cNvPr id="9" name="TextBox 6_" descr="CONFIDENTIAL_TAG_0xFFEE"/>
          <p:cNvSpPr txBox="1"/>
          <p:nvPr userDrawn="1"/>
        </p:nvSpPr>
        <p:spPr>
          <a:xfrm>
            <a:off x="1227029" y="4884269"/>
            <a:ext cx="714374" cy="111034"/>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a:defRPr sz="900">
                <a:solidFill>
                  <a:srgbClr val="000000"/>
                </a:solidFill>
                <a:latin typeface="Calibri"/>
              </a:defRPr>
            </a:lvl1pPr>
          </a:lstStyle>
          <a:p>
            <a:pPr lvl="0" algn="ctr"/>
            <a:endParaRPr lang="en-GB" sz="700" dirty="0"/>
          </a:p>
        </p:txBody>
      </p:sp>
    </p:spTree>
    <p:extLst>
      <p:ext uri="{BB962C8B-B14F-4D97-AF65-F5344CB8AC3E}">
        <p14:creationId xmlns:p14="http://schemas.microsoft.com/office/powerpoint/2010/main" val="953966763"/>
      </p:ext>
    </p:extLst>
  </p:cSld>
  <p:clrMap bg1="lt1" tx1="dk1" bg2="lt2" tx2="dk2" accent1="accent1" accent2="accent2" accent3="accent3" accent4="accent4" accent5="accent5" accent6="accent6" hlink="hlink" folHlink="folHlink"/>
  <p:sldLayoutIdLst>
    <p:sldLayoutId id="2147483657" r:id="rId1"/>
    <p:sldLayoutId id="2147483705" r:id="rId2"/>
    <p:sldLayoutId id="2147483691" r:id="rId3"/>
    <p:sldLayoutId id="2147483719" r:id="rId4"/>
    <p:sldLayoutId id="2147483725" r:id="rId5"/>
    <p:sldLayoutId id="2147483720" r:id="rId6"/>
    <p:sldLayoutId id="2147483721" r:id="rId7"/>
    <p:sldLayoutId id="2147483722" r:id="rId8"/>
    <p:sldLayoutId id="2147483723" r:id="rId9"/>
    <p:sldLayoutId id="2147483724" r:id="rId10"/>
    <p:sldLayoutId id="2147483704" r:id="rId11"/>
    <p:sldLayoutId id="2147483717" r:id="rId12"/>
    <p:sldLayoutId id="2147483732" r:id="rId13"/>
    <p:sldLayoutId id="2147483713" r:id="rId14"/>
    <p:sldLayoutId id="2147483714" r:id="rId15"/>
    <p:sldLayoutId id="2147483689" r:id="rId16"/>
    <p:sldLayoutId id="2147483703" r:id="rId17"/>
    <p:sldLayoutId id="2147483673" r:id="rId18"/>
    <p:sldLayoutId id="2147483706" r:id="rId19"/>
    <p:sldLayoutId id="2147483707" r:id="rId20"/>
    <p:sldLayoutId id="2147483708" r:id="rId21"/>
    <p:sldLayoutId id="2147483709" r:id="rId22"/>
    <p:sldLayoutId id="2147483710" r:id="rId23"/>
    <p:sldLayoutId id="2147483726" r:id="rId24"/>
    <p:sldLayoutId id="2147483727" r:id="rId25"/>
    <p:sldLayoutId id="2147483728" r:id="rId26"/>
    <p:sldLayoutId id="2147483729" r:id="rId27"/>
    <p:sldLayoutId id="2147483730" r:id="rId28"/>
    <p:sldLayoutId id="2147483731" r:id="rId29"/>
    <p:sldLayoutId id="2147483653" r:id="rId30"/>
    <p:sldLayoutId id="2147483718" r:id="rId31"/>
  </p:sldLayoutIdLst>
  <p:hf hdr="0" dt="0"/>
  <p:txStyles>
    <p:titleStyle>
      <a:lvl1pPr algn="ctr" defTabSz="914278" rtl="0" eaLnBrk="1" latinLnBrk="0" hangingPunct="1">
        <a:spcBef>
          <a:spcPct val="0"/>
        </a:spcBef>
        <a:buNone/>
        <a:defRPr lang="en-GB" sz="2400" kern="1200" baseline="0" smtClean="0">
          <a:solidFill>
            <a:schemeClr val="tx1"/>
          </a:solidFill>
          <a:latin typeface="+mn-lt"/>
          <a:ea typeface="+mn-ea"/>
          <a:cs typeface="+mn-cs"/>
        </a:defRPr>
      </a:lvl1pPr>
    </p:titleStyle>
    <p:bodyStyle>
      <a:lvl1pPr marL="342854" indent="-342854" algn="l" defTabSz="914278" rtl="0" eaLnBrk="1" latinLnBrk="0" hangingPunct="1">
        <a:spcBef>
          <a:spcPct val="20000"/>
        </a:spcBef>
        <a:buFont typeface="Arial" pitchFamily="34" charset="0"/>
        <a:buChar char="•"/>
        <a:defRPr lang="en-US" sz="1300" kern="1200" smtClean="0">
          <a:solidFill>
            <a:schemeClr val="tx1"/>
          </a:solidFill>
          <a:latin typeface="+mn-lt"/>
          <a:ea typeface="+mn-ea"/>
          <a:cs typeface="+mn-cs"/>
        </a:defRPr>
      </a:lvl1pPr>
      <a:lvl2pPr marL="742850" indent="-285712" algn="l" defTabSz="914278" rtl="0" eaLnBrk="1" latinLnBrk="0" hangingPunct="1">
        <a:spcBef>
          <a:spcPct val="20000"/>
        </a:spcBef>
        <a:buFont typeface="Arial" pitchFamily="34" charset="0"/>
        <a:buChar char="–"/>
        <a:defRPr lang="en-US" sz="1200" kern="1200" smtClean="0">
          <a:solidFill>
            <a:schemeClr val="tx1"/>
          </a:solidFill>
          <a:latin typeface="+mn-lt"/>
          <a:ea typeface="+mn-ea"/>
          <a:cs typeface="+mn-cs"/>
        </a:defRPr>
      </a:lvl2pPr>
      <a:lvl3pPr marL="1142847" indent="-228570" algn="l" defTabSz="914278" rtl="0" eaLnBrk="1" latinLnBrk="0" hangingPunct="1">
        <a:spcBef>
          <a:spcPct val="20000"/>
        </a:spcBef>
        <a:buFont typeface="Arial" pitchFamily="34" charset="0"/>
        <a:buChar char="•"/>
        <a:defRPr lang="en-US" sz="1000" kern="1200" smtClean="0">
          <a:solidFill>
            <a:schemeClr val="tx1"/>
          </a:solidFill>
          <a:latin typeface="+mn-lt"/>
          <a:ea typeface="+mn-ea"/>
          <a:cs typeface="+mn-cs"/>
        </a:defRPr>
      </a:lvl3pPr>
      <a:lvl4pPr marL="1599986" indent="-228570" algn="l" defTabSz="914278" rtl="0" eaLnBrk="1" latinLnBrk="0" hangingPunct="1">
        <a:spcBef>
          <a:spcPct val="20000"/>
        </a:spcBef>
        <a:buFont typeface="Arial" pitchFamily="34" charset="0"/>
        <a:buChar char="–"/>
        <a:defRPr lang="en-US" sz="1000" kern="1200" smtClean="0">
          <a:solidFill>
            <a:schemeClr val="tx1"/>
          </a:solidFill>
          <a:latin typeface="+mn-lt"/>
          <a:ea typeface="+mn-ea"/>
          <a:cs typeface="+mn-cs"/>
        </a:defRPr>
      </a:lvl4pPr>
      <a:lvl5pPr marL="2057126" indent="-228570" algn="l" defTabSz="914278" rtl="0" eaLnBrk="1" latinLnBrk="0" hangingPunct="1">
        <a:spcBef>
          <a:spcPct val="20000"/>
        </a:spcBef>
        <a:buFont typeface="Arial" pitchFamily="34" charset="0"/>
        <a:buChar char="»"/>
        <a:defRPr lang="en-GB" sz="1000" kern="1200" smtClean="0">
          <a:solidFill>
            <a:schemeClr val="tx1"/>
          </a:solidFill>
          <a:latin typeface="+mn-lt"/>
          <a:ea typeface="+mn-ea"/>
          <a:cs typeface="+mn-cs"/>
        </a:defRPr>
      </a:lvl5pPr>
      <a:lvl6pPr marL="2514265"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03"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42"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81"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Introduction to the Core Mobile and s5 precision guided therapy system</a:t>
            </a:r>
          </a:p>
        </p:txBody>
      </p:sp>
      <p:sp>
        <p:nvSpPr>
          <p:cNvPr id="2" name="Footer Placeholder 1"/>
          <p:cNvSpPr>
            <a:spLocks noGrp="1"/>
          </p:cNvSpPr>
          <p:nvPr>
            <p:ph type="ftr" sz="quarter" idx="3"/>
          </p:nvPr>
        </p:nvSpPr>
        <p:spPr/>
        <p:txBody>
          <a:bodyPr/>
          <a:lstStyle/>
          <a:p>
            <a:r>
              <a:rPr lang="en-US"/>
              <a:t>D000185909_A Internal use only do not distribute</a:t>
            </a:r>
            <a:endParaRPr lang="en-US" dirty="0"/>
          </a:p>
        </p:txBody>
      </p:sp>
    </p:spTree>
    <p:custDataLst>
      <p:tags r:id="rId1"/>
    </p:custDataLst>
    <p:extLst>
      <p:ext uri="{BB962C8B-B14F-4D97-AF65-F5344CB8AC3E}">
        <p14:creationId xmlns:p14="http://schemas.microsoft.com/office/powerpoint/2010/main" val="4164993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screen selection keys</a:t>
            </a:r>
          </a:p>
        </p:txBody>
      </p:sp>
      <p:sp>
        <p:nvSpPr>
          <p:cNvPr id="3" name="Text Placeholder 2"/>
          <p:cNvSpPr>
            <a:spLocks noGrp="1"/>
          </p:cNvSpPr>
          <p:nvPr>
            <p:ph type="body" sz="quarter" idx="13"/>
          </p:nvPr>
        </p:nvSpPr>
        <p:spPr>
          <a:xfrm>
            <a:off x="504825" y="1217614"/>
            <a:ext cx="8135938" cy="432766"/>
          </a:xfrm>
        </p:spPr>
        <p:txBody>
          <a:bodyPr/>
          <a:lstStyle/>
          <a:p>
            <a:pPr marL="0" indent="0">
              <a:lnSpc>
                <a:spcPct val="100000"/>
              </a:lnSpc>
              <a:buNone/>
            </a:pPr>
            <a:r>
              <a:rPr lang="en-US" sz="1800" dirty="0"/>
              <a:t>The next several slides will describe the screen selection keys on the control console.</a:t>
            </a:r>
          </a:p>
        </p:txBody>
      </p:sp>
      <p:sp>
        <p:nvSpPr>
          <p:cNvPr id="4" name="Slide Number Placeholder 3"/>
          <p:cNvSpPr>
            <a:spLocks noGrp="1"/>
          </p:cNvSpPr>
          <p:nvPr>
            <p:ph type="sldNum" sz="quarter" idx="4"/>
          </p:nvPr>
        </p:nvSpPr>
        <p:spPr/>
        <p:txBody>
          <a:bodyPr/>
          <a:lstStyle/>
          <a:p>
            <a:fld id="{793332C0-45F3-49F7-8962-3AD7701CBA4A}" type="slidenum">
              <a:rPr lang="en-US" smtClean="0"/>
              <a:pPr/>
              <a:t>10</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756086475"/>
              </p:ext>
            </p:extLst>
          </p:nvPr>
        </p:nvGraphicFramePr>
        <p:xfrm>
          <a:off x="-960710" y="1650380"/>
          <a:ext cx="9485235" cy="3005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176526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11</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125776307"/>
              </p:ext>
            </p:extLst>
          </p:nvPr>
        </p:nvGraphicFramePr>
        <p:xfrm>
          <a:off x="-865206" y="966277"/>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191408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12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3322392557"/>
              </p:ext>
            </p:extLst>
          </p:nvPr>
        </p:nvGraphicFramePr>
        <p:xfrm>
          <a:off x="-865206" y="864860"/>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90452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13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1656166565"/>
              </p:ext>
            </p:extLst>
          </p:nvPr>
        </p:nvGraphicFramePr>
        <p:xfrm>
          <a:off x="-865206" y="948522"/>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169405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14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903971979"/>
              </p:ext>
            </p:extLst>
          </p:nvPr>
        </p:nvGraphicFramePr>
        <p:xfrm>
          <a:off x="-865206" y="1037298"/>
          <a:ext cx="9125803" cy="357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257479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control console</a:t>
            </a:r>
          </a:p>
        </p:txBody>
      </p:sp>
      <p:sp>
        <p:nvSpPr>
          <p:cNvPr id="3" name="Text Placeholder 2"/>
          <p:cNvSpPr>
            <a:spLocks noGrp="1"/>
          </p:cNvSpPr>
          <p:nvPr>
            <p:ph type="body" sz="quarter" idx="13"/>
          </p:nvPr>
        </p:nvSpPr>
        <p:spPr>
          <a:xfrm>
            <a:off x="504825" y="954142"/>
            <a:ext cx="8135938" cy="3460750"/>
          </a:xfrm>
        </p:spPr>
        <p:txBody>
          <a:bodyPr/>
          <a:lstStyle/>
          <a:p>
            <a:pPr marL="0" indent="0">
              <a:lnSpc>
                <a:spcPct val="100000"/>
              </a:lnSpc>
              <a:buNone/>
            </a:pPr>
            <a:r>
              <a:rPr lang="en-US" sz="1800" dirty="0"/>
              <a:t>The </a:t>
            </a:r>
            <a:r>
              <a:rPr lang="en-US" sz="1800" b="1" dirty="0"/>
              <a:t>control console </a:t>
            </a:r>
            <a:r>
              <a:rPr lang="en-US" sz="1800" dirty="0"/>
              <a:t>is connected to a USB port located under the control console in the control pocket.  The Control Console can be removed by squeezing the latch pedal located under the front of the Control Console.  Ensure the latch engages the hook when securing the Control Console back into the control pocket. </a:t>
            </a:r>
          </a:p>
        </p:txBody>
      </p:sp>
      <p:sp>
        <p:nvSpPr>
          <p:cNvPr id="4" name="Slide Number Placeholder 3"/>
          <p:cNvSpPr>
            <a:spLocks noGrp="1"/>
          </p:cNvSpPr>
          <p:nvPr>
            <p:ph type="sldNum" sz="quarter" idx="4"/>
          </p:nvPr>
        </p:nvSpPr>
        <p:spPr/>
        <p:txBody>
          <a:bodyPr/>
          <a:lstStyle/>
          <a:p>
            <a:fld id="{793332C0-45F3-49F7-8962-3AD7701CBA4A}" type="slidenum">
              <a:rPr lang="en-US" smtClean="0"/>
              <a:pPr/>
              <a:t>15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rotWithShape="1">
          <a:blip r:embed="rId2"/>
          <a:srcRect b="2089"/>
          <a:stretch/>
        </p:blipFill>
        <p:spPr>
          <a:xfrm>
            <a:off x="709934" y="2058449"/>
            <a:ext cx="7305675" cy="2583294"/>
          </a:xfrm>
          <a:prstGeom prst="rect">
            <a:avLst/>
          </a:prstGeom>
        </p:spPr>
      </p:pic>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368662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keyboard</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A standard alphanumeric</a:t>
            </a:r>
            <a:r>
              <a:rPr lang="en-US" sz="1800" b="1" dirty="0"/>
              <a:t> keyboard </a:t>
            </a:r>
            <a:r>
              <a:rPr lang="en-US" sz="1800" dirty="0"/>
              <a:t>is located under the monitor and next to the control console, and is used for data entry and image annotation.</a:t>
            </a:r>
          </a:p>
        </p:txBody>
      </p:sp>
      <p:sp>
        <p:nvSpPr>
          <p:cNvPr id="4" name="Slide Number Placeholder 3"/>
          <p:cNvSpPr>
            <a:spLocks noGrp="1"/>
          </p:cNvSpPr>
          <p:nvPr>
            <p:ph type="sldNum" sz="quarter" idx="4"/>
          </p:nvPr>
        </p:nvSpPr>
        <p:spPr/>
        <p:txBody>
          <a:bodyPr/>
          <a:lstStyle/>
          <a:p>
            <a:fld id="{793332C0-45F3-49F7-8962-3AD7701CBA4A}" type="slidenum">
              <a:rPr lang="en-US" smtClean="0"/>
              <a:pPr/>
              <a:t>16</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2110395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printer</a:t>
            </a:r>
          </a:p>
        </p:txBody>
      </p:sp>
      <p:sp>
        <p:nvSpPr>
          <p:cNvPr id="3" name="Text Placeholder 2"/>
          <p:cNvSpPr>
            <a:spLocks noGrp="1"/>
          </p:cNvSpPr>
          <p:nvPr>
            <p:ph type="body" sz="quarter" idx="13"/>
          </p:nvPr>
        </p:nvSpPr>
        <p:spPr>
          <a:xfrm>
            <a:off x="504825" y="1217614"/>
            <a:ext cx="8135938" cy="1198484"/>
          </a:xfrm>
        </p:spPr>
        <p:txBody>
          <a:bodyPr/>
          <a:lstStyle/>
          <a:p>
            <a:pPr marL="0" indent="0">
              <a:lnSpc>
                <a:spcPct val="100000"/>
              </a:lnSpc>
              <a:buNone/>
            </a:pPr>
            <a:r>
              <a:rPr lang="en-US" sz="1800" dirty="0"/>
              <a:t>A </a:t>
            </a:r>
            <a:r>
              <a:rPr lang="en-US" sz="1800" b="1" dirty="0"/>
              <a:t>color printer </a:t>
            </a:r>
            <a:r>
              <a:rPr lang="en-US" sz="1800" dirty="0"/>
              <a:t>is included with your system to provide high quality color printouts for your patient’s records.  Replacement ink cartridges can be ordered through Philips or most major office supply stores.  The printer power switch, located on the printer front panel (see below), is dedicated to ON/OFF function of the printer only.</a:t>
            </a:r>
          </a:p>
        </p:txBody>
      </p:sp>
      <p:sp>
        <p:nvSpPr>
          <p:cNvPr id="4" name="Slide Number Placeholder 3"/>
          <p:cNvSpPr>
            <a:spLocks noGrp="1"/>
          </p:cNvSpPr>
          <p:nvPr>
            <p:ph type="sldNum" sz="quarter" idx="4"/>
          </p:nvPr>
        </p:nvSpPr>
        <p:spPr/>
        <p:txBody>
          <a:bodyPr/>
          <a:lstStyle/>
          <a:p>
            <a:fld id="{793332C0-45F3-49F7-8962-3AD7701CBA4A}" type="slidenum">
              <a:rPr lang="en-US" smtClean="0"/>
              <a:pPr/>
              <a:t>17</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1301324" y="2676318"/>
            <a:ext cx="5381625" cy="1743075"/>
          </a:xfrm>
          <a:prstGeom prst="rect">
            <a:avLst/>
          </a:prstGeom>
        </p:spPr>
      </p:pic>
      <p:sp>
        <p:nvSpPr>
          <p:cNvPr id="7" name="TextBox 6"/>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188397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connector panel</a:t>
            </a:r>
          </a:p>
        </p:txBody>
      </p:sp>
      <p:sp>
        <p:nvSpPr>
          <p:cNvPr id="3" name="Text Placeholder 2"/>
          <p:cNvSpPr>
            <a:spLocks noGrp="1"/>
          </p:cNvSpPr>
          <p:nvPr>
            <p:ph type="body" sz="quarter" idx="13"/>
          </p:nvPr>
        </p:nvSpPr>
        <p:spPr>
          <a:xfrm>
            <a:off x="504824" y="1217614"/>
            <a:ext cx="4669341" cy="3460750"/>
          </a:xfrm>
        </p:spPr>
        <p:txBody>
          <a:bodyPr/>
          <a:lstStyle/>
          <a:p>
            <a:pPr marL="0" indent="0">
              <a:lnSpc>
                <a:spcPct val="100000"/>
              </a:lnSpc>
              <a:buNone/>
            </a:pPr>
            <a:r>
              <a:rPr lang="en-US" sz="1800" dirty="0"/>
              <a:t>The </a:t>
            </a:r>
            <a:r>
              <a:rPr lang="en-US" sz="1800" b="1" dirty="0"/>
              <a:t>connector panel </a:t>
            </a:r>
            <a:r>
              <a:rPr lang="en-US" sz="1800" dirty="0"/>
              <a:t>is designed to provide a flexible intermediary connection platform for Philips Core precision guided therapy multi-modality system.  It offers a manageable interface panel for connecting bedside peripherals and patient interface modules.  There are flexible mounting schemes to allow adapting the installation to various environments and needs.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18</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7" name="Picture 6"/>
          <p:cNvPicPr>
            <a:picLocks noChangeAspect="1"/>
          </p:cNvPicPr>
          <p:nvPr/>
        </p:nvPicPr>
        <p:blipFill>
          <a:blip r:embed="rId2"/>
          <a:stretch>
            <a:fillRect/>
          </a:stretch>
        </p:blipFill>
        <p:spPr>
          <a:xfrm>
            <a:off x="6383784" y="730249"/>
            <a:ext cx="1892568" cy="3779759"/>
          </a:xfrm>
          <a:prstGeom prst="rect">
            <a:avLst/>
          </a:prstGeom>
        </p:spPr>
      </p:pic>
      <p:sp>
        <p:nvSpPr>
          <p:cNvPr id="8" name="TextBox 7"/>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2383330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connector panel</a:t>
            </a:r>
          </a:p>
        </p:txBody>
      </p:sp>
      <p:sp>
        <p:nvSpPr>
          <p:cNvPr id="3" name="Text Placeholder 2"/>
          <p:cNvSpPr>
            <a:spLocks noGrp="1"/>
          </p:cNvSpPr>
          <p:nvPr>
            <p:ph type="body" sz="quarter" idx="13"/>
          </p:nvPr>
        </p:nvSpPr>
        <p:spPr>
          <a:xfrm>
            <a:off x="504825" y="1217614"/>
            <a:ext cx="3465009" cy="3460750"/>
          </a:xfrm>
        </p:spPr>
        <p:txBody>
          <a:bodyPr/>
          <a:lstStyle/>
          <a:p>
            <a:pPr marL="0" indent="0">
              <a:lnSpc>
                <a:spcPct val="100000"/>
              </a:lnSpc>
              <a:buNone/>
            </a:pPr>
            <a:r>
              <a:rPr lang="en-US" sz="1800" dirty="0"/>
              <a:t>Here is a picture of the connector types on the </a:t>
            </a:r>
            <a:r>
              <a:rPr lang="en-US" sz="1800" b="1" dirty="0"/>
              <a:t>connector panel</a:t>
            </a:r>
            <a:r>
              <a:rPr lang="en-US" sz="1800" dirty="0"/>
              <a:t>.</a:t>
            </a:r>
          </a:p>
        </p:txBody>
      </p:sp>
      <p:sp>
        <p:nvSpPr>
          <p:cNvPr id="4" name="Slide Number Placeholder 3"/>
          <p:cNvSpPr>
            <a:spLocks noGrp="1"/>
          </p:cNvSpPr>
          <p:nvPr>
            <p:ph type="sldNum" sz="quarter" idx="4"/>
          </p:nvPr>
        </p:nvSpPr>
        <p:spPr/>
        <p:txBody>
          <a:bodyPr/>
          <a:lstStyle/>
          <a:p>
            <a:fld id="{793332C0-45F3-49F7-8962-3AD7701CBA4A}" type="slidenum">
              <a:rPr lang="en-US" smtClean="0"/>
              <a:pPr/>
              <a:t>19</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pSp>
        <p:nvGrpSpPr>
          <p:cNvPr id="9" name="Group 8"/>
          <p:cNvGrpSpPr/>
          <p:nvPr/>
        </p:nvGrpSpPr>
        <p:grpSpPr>
          <a:xfrm>
            <a:off x="5160627" y="729732"/>
            <a:ext cx="3480136" cy="3895601"/>
            <a:chOff x="4650276" y="273052"/>
            <a:chExt cx="3828150" cy="4285161"/>
          </a:xfrm>
        </p:grpSpPr>
        <p:pic>
          <p:nvPicPr>
            <p:cNvPr id="6" name="Picture 5"/>
            <p:cNvPicPr>
              <a:picLocks noChangeAspect="1"/>
            </p:cNvPicPr>
            <p:nvPr/>
          </p:nvPicPr>
          <p:blipFill>
            <a:blip r:embed="rId2"/>
            <a:stretch>
              <a:fillRect/>
            </a:stretch>
          </p:blipFill>
          <p:spPr>
            <a:xfrm>
              <a:off x="4650276" y="273052"/>
              <a:ext cx="3828150" cy="4285161"/>
            </a:xfrm>
            <a:prstGeom prst="rect">
              <a:avLst/>
            </a:prstGeom>
          </p:spPr>
        </p:pic>
        <p:cxnSp>
          <p:nvCxnSpPr>
            <p:cNvPr id="8" name="Straight Connector 7"/>
            <p:cNvCxnSpPr/>
            <p:nvPr/>
          </p:nvCxnSpPr>
          <p:spPr>
            <a:xfrm>
              <a:off x="4705815" y="4558213"/>
              <a:ext cx="36724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389279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Core and s5 system overview</a:t>
            </a:r>
          </a:p>
        </p:txBody>
      </p:sp>
      <p:sp>
        <p:nvSpPr>
          <p:cNvPr id="5" name="Footer Placeholder 4"/>
          <p:cNvSpPr>
            <a:spLocks noGrp="1"/>
          </p:cNvSpPr>
          <p:nvPr>
            <p:ph type="ftr" sz="quarter" idx="3"/>
          </p:nvPr>
        </p:nvSpPr>
        <p:spPr>
          <a:xfrm>
            <a:off x="2112752" y="4891063"/>
            <a:ext cx="3910151" cy="107975"/>
          </a:xfrm>
        </p:spPr>
        <p:txBody>
          <a:bodyPr/>
          <a:lstStyle/>
          <a:p>
            <a:pPr algn="ctr"/>
            <a:r>
              <a:rPr lang="en-US" sz="1000"/>
              <a:t>D000185909_A Internal use only do not distribute</a:t>
            </a:r>
            <a:endParaRPr lang="en-US" sz="1000" dirty="0"/>
          </a:p>
        </p:txBody>
      </p:sp>
      <p:sp>
        <p:nvSpPr>
          <p:cNvPr id="4" name="Slide Number Placeholder 3"/>
          <p:cNvSpPr>
            <a:spLocks noGrp="1"/>
          </p:cNvSpPr>
          <p:nvPr>
            <p:ph type="sldNum" sz="quarter" idx="4294967295"/>
          </p:nvPr>
        </p:nvSpPr>
        <p:spPr>
          <a:xfrm>
            <a:off x="0" y="4848225"/>
            <a:ext cx="200025" cy="150813"/>
          </a:xfrm>
        </p:spPr>
        <p:txBody>
          <a:bodyPr/>
          <a:lstStyle/>
          <a:p>
            <a:fld id="{793332C0-45F3-49F7-8962-3AD7701CBA4A}" type="slidenum">
              <a:rPr lang="en-US" smtClean="0"/>
              <a:pPr/>
              <a:t>2</a:t>
            </a:fld>
            <a:endParaRPr lang="en-US" dirty="0"/>
          </a:p>
        </p:txBody>
      </p:sp>
    </p:spTree>
    <p:custDataLst>
      <p:tags r:id="rId1"/>
    </p:custDataLst>
    <p:extLst>
      <p:ext uri="{BB962C8B-B14F-4D97-AF65-F5344CB8AC3E}">
        <p14:creationId xmlns:p14="http://schemas.microsoft.com/office/powerpoint/2010/main" val="128672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Patient Interface Module (PIM)</a:t>
            </a:r>
          </a:p>
        </p:txBody>
      </p:sp>
      <p:sp>
        <p:nvSpPr>
          <p:cNvPr id="3" name="Text Placeholder 2"/>
          <p:cNvSpPr>
            <a:spLocks noGrp="1"/>
          </p:cNvSpPr>
          <p:nvPr>
            <p:ph type="body" sz="quarter" idx="13"/>
          </p:nvPr>
        </p:nvSpPr>
        <p:spPr>
          <a:xfrm>
            <a:off x="504825" y="1217614"/>
            <a:ext cx="3977965" cy="3460750"/>
          </a:xfrm>
        </p:spPr>
        <p:txBody>
          <a:bodyPr/>
          <a:lstStyle/>
          <a:p>
            <a:pPr marL="0" indent="0">
              <a:lnSpc>
                <a:spcPct val="100000"/>
              </a:lnSpc>
              <a:buNone/>
            </a:pPr>
            <a:r>
              <a:rPr lang="en-US" sz="1800" dirty="0"/>
              <a:t>The imaging catheter connects to the </a:t>
            </a:r>
            <a:r>
              <a:rPr lang="en-US" sz="1800" b="1" dirty="0"/>
              <a:t>patient interface module </a:t>
            </a:r>
            <a:r>
              <a:rPr lang="en-US" sz="1800" dirty="0"/>
              <a:t>(also referred to as the </a:t>
            </a:r>
            <a:r>
              <a:rPr lang="en-US" sz="1800" b="1" dirty="0"/>
              <a:t>PIM</a:t>
            </a:r>
            <a:r>
              <a:rPr lang="en-US" sz="1800" dirty="0"/>
              <a:t>), which excites the catheter’s transducer elements to transmit ultrasonic energy to the surrounding tissue. The PIM amplifies and processes the resultant echo signals from the transducer, sending them to the console through its connection on the rear panel of the console.  Additionally, the PIM provides patient electrical isolation. </a:t>
            </a:r>
          </a:p>
        </p:txBody>
      </p:sp>
      <p:sp>
        <p:nvSpPr>
          <p:cNvPr id="4" name="Slide Number Placeholder 3"/>
          <p:cNvSpPr>
            <a:spLocks noGrp="1"/>
          </p:cNvSpPr>
          <p:nvPr>
            <p:ph type="sldNum" sz="quarter" idx="4"/>
          </p:nvPr>
        </p:nvSpPr>
        <p:spPr/>
        <p:txBody>
          <a:bodyPr/>
          <a:lstStyle/>
          <a:p>
            <a:fld id="{793332C0-45F3-49F7-8962-3AD7701CBA4A}" type="slidenum">
              <a:rPr lang="en-US" smtClean="0"/>
              <a:pPr/>
              <a:t>20</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7" name="Picture 6"/>
          <p:cNvPicPr>
            <a:picLocks noChangeAspect="1"/>
          </p:cNvPicPr>
          <p:nvPr/>
        </p:nvPicPr>
        <p:blipFill>
          <a:blip r:embed="rId2"/>
          <a:stretch>
            <a:fillRect/>
          </a:stretch>
        </p:blipFill>
        <p:spPr>
          <a:xfrm>
            <a:off x="4743130" y="1091429"/>
            <a:ext cx="4341251" cy="2960641"/>
          </a:xfrm>
          <a:prstGeom prst="rect">
            <a:avLst/>
          </a:prstGeom>
        </p:spPr>
      </p:pic>
      <p:sp>
        <p:nvSpPr>
          <p:cNvPr id="8" name="TextBox 7"/>
          <p:cNvSpPr txBox="1"/>
          <p:nvPr/>
        </p:nvSpPr>
        <p:spPr>
          <a:xfrm>
            <a:off x="504825" y="473718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105992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a:t>
            </a:r>
          </a:p>
        </p:txBody>
      </p:sp>
      <p:sp>
        <p:nvSpPr>
          <p:cNvPr id="3" name="Text Placeholder 2"/>
          <p:cNvSpPr>
            <a:spLocks noGrp="1"/>
          </p:cNvSpPr>
          <p:nvPr>
            <p:ph type="body" sz="quarter" idx="13"/>
          </p:nvPr>
        </p:nvSpPr>
        <p:spPr>
          <a:xfrm>
            <a:off x="504825" y="1217614"/>
            <a:ext cx="3710336" cy="3460750"/>
          </a:xfrm>
        </p:spPr>
        <p:txBody>
          <a:bodyPr/>
          <a:lstStyle/>
          <a:p>
            <a:pPr marL="0" indent="0">
              <a:lnSpc>
                <a:spcPct val="100000"/>
              </a:lnSpc>
              <a:buNone/>
            </a:pPr>
            <a:r>
              <a:rPr lang="en-US" sz="1800" dirty="0"/>
              <a:t>The Philips s5 system consists of the following main components: </a:t>
            </a:r>
          </a:p>
          <a:p>
            <a:pPr lvl="0">
              <a:lnSpc>
                <a:spcPct val="100000"/>
              </a:lnSpc>
            </a:pPr>
            <a:r>
              <a:rPr lang="en-US" sz="1800" dirty="0"/>
              <a:t>Monitor</a:t>
            </a:r>
          </a:p>
          <a:p>
            <a:pPr lvl="0">
              <a:lnSpc>
                <a:spcPct val="100000"/>
              </a:lnSpc>
            </a:pPr>
            <a:r>
              <a:rPr lang="en-US" sz="1800" dirty="0"/>
              <a:t>Control Panel</a:t>
            </a:r>
          </a:p>
          <a:p>
            <a:pPr lvl="0">
              <a:lnSpc>
                <a:spcPct val="100000"/>
              </a:lnSpc>
            </a:pPr>
            <a:r>
              <a:rPr lang="en-US" sz="1800" dirty="0"/>
              <a:t>Central Processing Unit (includes inputs/outputs)</a:t>
            </a:r>
          </a:p>
          <a:p>
            <a:pPr lvl="0">
              <a:lnSpc>
                <a:spcPct val="100000"/>
              </a:lnSpc>
            </a:pPr>
            <a:r>
              <a:rPr lang="en-US" sz="1800" dirty="0"/>
              <a:t>Patient Interface Module (PIM)</a:t>
            </a:r>
          </a:p>
          <a:p>
            <a:pPr lvl="0">
              <a:lnSpc>
                <a:spcPct val="100000"/>
              </a:lnSpc>
            </a:pPr>
            <a:r>
              <a:rPr lang="en-US" sz="1800" dirty="0"/>
              <a:t>Printer</a:t>
            </a:r>
          </a:p>
          <a:p>
            <a:pPr marL="0" indent="0">
              <a:lnSpc>
                <a:spcPct val="100000"/>
              </a:lnSpc>
              <a:buNone/>
            </a:pPr>
            <a:endParaRPr lang="en-US" sz="18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21</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7" name="TextBox 6"/>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pic>
        <p:nvPicPr>
          <p:cNvPr id="8" name="Picture 7"/>
          <p:cNvPicPr>
            <a:picLocks noChangeAspect="1"/>
          </p:cNvPicPr>
          <p:nvPr/>
        </p:nvPicPr>
        <p:blipFill>
          <a:blip r:embed="rId2"/>
          <a:stretch>
            <a:fillRect/>
          </a:stretch>
        </p:blipFill>
        <p:spPr>
          <a:xfrm>
            <a:off x="4375079" y="916084"/>
            <a:ext cx="4021707" cy="3430280"/>
          </a:xfrm>
          <a:prstGeom prst="rect">
            <a:avLst/>
          </a:prstGeom>
        </p:spPr>
      </p:pic>
    </p:spTree>
    <p:extLst>
      <p:ext uri="{BB962C8B-B14F-4D97-AF65-F5344CB8AC3E}">
        <p14:creationId xmlns:p14="http://schemas.microsoft.com/office/powerpoint/2010/main" val="2159503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monitor</a:t>
            </a:r>
          </a:p>
        </p:txBody>
      </p:sp>
      <p:sp>
        <p:nvSpPr>
          <p:cNvPr id="3" name="Text Placeholder 2"/>
          <p:cNvSpPr>
            <a:spLocks noGrp="1"/>
          </p:cNvSpPr>
          <p:nvPr>
            <p:ph type="body" sz="quarter" idx="13"/>
          </p:nvPr>
        </p:nvSpPr>
        <p:spPr>
          <a:xfrm>
            <a:off x="504825" y="1217614"/>
            <a:ext cx="4379409" cy="3460750"/>
          </a:xfrm>
        </p:spPr>
        <p:txBody>
          <a:bodyPr/>
          <a:lstStyle/>
          <a:p>
            <a:pPr marL="0" indent="0">
              <a:lnSpc>
                <a:spcPct val="100000"/>
              </a:lnSpc>
              <a:buNone/>
            </a:pPr>
            <a:r>
              <a:rPr lang="en-US" sz="1800" b="1" u="sng" dirty="0"/>
              <a:t>Description</a:t>
            </a:r>
          </a:p>
          <a:p>
            <a:pPr marL="0" indent="0">
              <a:lnSpc>
                <a:spcPct val="100000"/>
              </a:lnSpc>
              <a:buNone/>
            </a:pPr>
            <a:r>
              <a:rPr lang="en-US" sz="1600" dirty="0"/>
              <a:t>The </a:t>
            </a:r>
            <a:r>
              <a:rPr lang="en-US" sz="1600" b="1" dirty="0"/>
              <a:t>monitor</a:t>
            </a:r>
            <a:r>
              <a:rPr lang="en-US" sz="1600" dirty="0"/>
              <a:t> is a 19-inch, high-resolution, flat panel TFT-LCD digital color monitor is provided with the Philips s5 system. It is a medical grade monitor, and supports 16.7 million colors with a resolution of 1280x1024. The monitor’s color temperature, gamma, brightness, and contrast can be adjusted using the menu located on the lower front of the monitor panel. There is also an option to use DICOM 3.14 standard image settings; in this mode color temperature, gamma, brightness and contrast are disabled in favor of the DICOM calibration settings.</a:t>
            </a:r>
          </a:p>
          <a:p>
            <a:pPr marL="0" indent="0">
              <a:lnSpc>
                <a:spcPct val="100000"/>
              </a:lnSpc>
              <a:buNone/>
            </a:pPr>
            <a:endParaRPr lang="en-US" sz="16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538439" y="1174595"/>
            <a:ext cx="3300761" cy="3516351"/>
          </a:xfrm>
          <a:prstGeom prst="rect">
            <a:avLst/>
          </a:prstGeom>
        </p:spPr>
        <p:txBody>
          <a:bodyPr vert="horz" wrap="square" lIns="0" tIns="0" rIns="0" bIns="0" spcCol="385658" rtlCol="0">
            <a:noAutofit/>
          </a:bodyPr>
          <a:lstStyle/>
          <a:p>
            <a:r>
              <a:rPr lang="en-US" b="1" u="sng" dirty="0"/>
              <a:t>Monitor Controls </a:t>
            </a:r>
          </a:p>
          <a:p>
            <a:r>
              <a:rPr lang="en-US" dirty="0"/>
              <a:t>The </a:t>
            </a:r>
            <a:r>
              <a:rPr lang="en-US" b="1" dirty="0"/>
              <a:t>monitor’s</a:t>
            </a:r>
            <a:r>
              <a:rPr lang="en-US" dirty="0"/>
              <a:t> controls are located on the lower bezel.  The default settings for the monitor are listed below: </a:t>
            </a:r>
          </a:p>
          <a:p>
            <a:pPr marL="285750" indent="-285750">
              <a:buFont typeface="Arial" panose="020B0604020202020204" pitchFamily="34" charset="0"/>
              <a:buChar char="•"/>
            </a:pPr>
            <a:r>
              <a:rPr lang="en-US" dirty="0"/>
              <a:t>Brightness: 50 </a:t>
            </a:r>
          </a:p>
          <a:p>
            <a:pPr marL="285750" indent="-285750">
              <a:buFont typeface="Arial" panose="020B0604020202020204" pitchFamily="34" charset="0"/>
              <a:buChar char="•"/>
            </a:pPr>
            <a:r>
              <a:rPr lang="en-US" dirty="0"/>
              <a:t>Contrast: 56 </a:t>
            </a:r>
          </a:p>
          <a:p>
            <a:pPr marL="285750" indent="-285750">
              <a:buFont typeface="Arial" panose="020B0604020202020204" pitchFamily="34" charset="0"/>
              <a:buChar char="•"/>
            </a:pPr>
            <a:r>
              <a:rPr lang="en-US" dirty="0"/>
              <a:t>Gamma: 2.2 </a:t>
            </a:r>
          </a:p>
          <a:p>
            <a:pPr marL="285750" indent="-285750">
              <a:buFont typeface="Arial" panose="020B0604020202020204" pitchFamily="34" charset="0"/>
              <a:buChar char="•"/>
            </a:pPr>
            <a:r>
              <a:rPr lang="en-US" dirty="0"/>
              <a:t>Color Temperature: 6500 </a:t>
            </a:r>
          </a:p>
          <a:p>
            <a:pPr marL="285750" indent="-285750">
              <a:buFont typeface="Arial" panose="020B0604020202020204" pitchFamily="34" charset="0"/>
              <a:buChar char="•"/>
            </a:pPr>
            <a:r>
              <a:rPr lang="en-US" dirty="0"/>
              <a:t>Luminance/Backlight: 190 </a:t>
            </a:r>
          </a:p>
          <a:p>
            <a:endParaRPr lang="en-US" dirty="0"/>
          </a:p>
        </p:txBody>
      </p:sp>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308251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control console</a:t>
            </a:r>
          </a:p>
        </p:txBody>
      </p:sp>
      <p:sp>
        <p:nvSpPr>
          <p:cNvPr id="3" name="Text Placeholder 2"/>
          <p:cNvSpPr>
            <a:spLocks noGrp="1"/>
          </p:cNvSpPr>
          <p:nvPr>
            <p:ph type="body" sz="quarter" idx="13"/>
          </p:nvPr>
        </p:nvSpPr>
        <p:spPr>
          <a:xfrm>
            <a:off x="504824" y="1217614"/>
            <a:ext cx="8135939" cy="559147"/>
          </a:xfrm>
        </p:spPr>
        <p:txBody>
          <a:bodyPr/>
          <a:lstStyle/>
          <a:p>
            <a:pPr marL="0" indent="0">
              <a:lnSpc>
                <a:spcPct val="100000"/>
              </a:lnSpc>
              <a:buNone/>
            </a:pPr>
            <a:r>
              <a:rPr lang="en-US" sz="1800" dirty="0"/>
              <a:t>Control of the Philips s5 precision guided therapy system is provided through the </a:t>
            </a:r>
            <a:r>
              <a:rPr lang="en-US" sz="1800" b="1" dirty="0"/>
              <a:t>control console</a:t>
            </a:r>
            <a:r>
              <a:rPr lang="en-US" sz="1800" dirty="0"/>
              <a:t>.</a:t>
            </a:r>
          </a:p>
        </p:txBody>
      </p:sp>
      <p:sp>
        <p:nvSpPr>
          <p:cNvPr id="4" name="Slide Number Placeholder 3"/>
          <p:cNvSpPr>
            <a:spLocks noGrp="1"/>
          </p:cNvSpPr>
          <p:nvPr>
            <p:ph type="sldNum" sz="quarter" idx="4"/>
          </p:nvPr>
        </p:nvSpPr>
        <p:spPr/>
        <p:txBody>
          <a:bodyPr/>
          <a:lstStyle/>
          <a:p>
            <a:fld id="{793332C0-45F3-49F7-8962-3AD7701CBA4A}" type="slidenum">
              <a:rPr lang="en-US" smtClean="0"/>
              <a:pPr/>
              <a:t>23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7" name="Picture 6"/>
          <p:cNvPicPr>
            <a:picLocks noChangeAspect="1"/>
          </p:cNvPicPr>
          <p:nvPr/>
        </p:nvPicPr>
        <p:blipFill>
          <a:blip r:embed="rId2"/>
          <a:stretch>
            <a:fillRect/>
          </a:stretch>
        </p:blipFill>
        <p:spPr>
          <a:xfrm>
            <a:off x="1864143" y="1716868"/>
            <a:ext cx="5417299" cy="2855353"/>
          </a:xfrm>
          <a:prstGeom prst="rect">
            <a:avLst/>
          </a:prstGeom>
        </p:spPr>
      </p:pic>
      <p:sp>
        <p:nvSpPr>
          <p:cNvPr id="9" name="TextBox 8"/>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1682745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screen selection keys</a:t>
            </a:r>
          </a:p>
        </p:txBody>
      </p:sp>
      <p:sp>
        <p:nvSpPr>
          <p:cNvPr id="3" name="Text Placeholder 2"/>
          <p:cNvSpPr>
            <a:spLocks noGrp="1"/>
          </p:cNvSpPr>
          <p:nvPr>
            <p:ph type="body" sz="quarter" idx="13"/>
          </p:nvPr>
        </p:nvSpPr>
        <p:spPr>
          <a:xfrm>
            <a:off x="504825" y="1217614"/>
            <a:ext cx="8135938" cy="432766"/>
          </a:xfrm>
        </p:spPr>
        <p:txBody>
          <a:bodyPr/>
          <a:lstStyle/>
          <a:p>
            <a:pPr marL="0" indent="0">
              <a:lnSpc>
                <a:spcPct val="100000"/>
              </a:lnSpc>
              <a:buNone/>
            </a:pPr>
            <a:r>
              <a:rPr lang="en-US" sz="1800" dirty="0"/>
              <a:t>The next several slides will describe the selection keys on the control console.</a:t>
            </a:r>
          </a:p>
        </p:txBody>
      </p:sp>
      <p:sp>
        <p:nvSpPr>
          <p:cNvPr id="4" name="Slide Number Placeholder 3"/>
          <p:cNvSpPr>
            <a:spLocks noGrp="1"/>
          </p:cNvSpPr>
          <p:nvPr>
            <p:ph type="sldNum" sz="quarter" idx="4"/>
          </p:nvPr>
        </p:nvSpPr>
        <p:spPr/>
        <p:txBody>
          <a:bodyPr/>
          <a:lstStyle/>
          <a:p>
            <a:fld id="{793332C0-45F3-49F7-8962-3AD7701CBA4A}" type="slidenum">
              <a:rPr lang="en-US" smtClean="0"/>
              <a:pPr/>
              <a:t>24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2491298362"/>
              </p:ext>
            </p:extLst>
          </p:nvPr>
        </p:nvGraphicFramePr>
        <p:xfrm>
          <a:off x="-960710" y="1650380"/>
          <a:ext cx="9485235" cy="3005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360468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2241708786"/>
              </p:ext>
            </p:extLst>
          </p:nvPr>
        </p:nvGraphicFramePr>
        <p:xfrm>
          <a:off x="-865206" y="1143830"/>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808296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26</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1321866228"/>
              </p:ext>
            </p:extLst>
          </p:nvPr>
        </p:nvGraphicFramePr>
        <p:xfrm>
          <a:off x="-865206" y="864860"/>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1235232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27</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3787664987"/>
              </p:ext>
            </p:extLst>
          </p:nvPr>
        </p:nvGraphicFramePr>
        <p:xfrm>
          <a:off x="-865206" y="1143830"/>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2309428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screen selection keys</a:t>
            </a:r>
          </a:p>
          <a:p>
            <a:endParaRPr lang="en-US"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28</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aphicFrame>
        <p:nvGraphicFramePr>
          <p:cNvPr id="6" name="Diagram 5"/>
          <p:cNvGraphicFramePr/>
          <p:nvPr>
            <p:extLst>
              <p:ext uri="{D42A27DB-BD31-4B8C-83A1-F6EECF244321}">
                <p14:modId xmlns:p14="http://schemas.microsoft.com/office/powerpoint/2010/main" val="4100110072"/>
              </p:ext>
            </p:extLst>
          </p:nvPr>
        </p:nvGraphicFramePr>
        <p:xfrm>
          <a:off x="-865206" y="1143830"/>
          <a:ext cx="9125803" cy="3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3792480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keyboard</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A standard alphanumeric keyboard is contained in a retracting tray under the control panel and is used for data entry and image annotation.  To use the keyboard, pull the latch underneath the keyboard tray and pull the keyboard tray out.  Push the keyboard tray back in when you are finished using it.</a:t>
            </a:r>
          </a:p>
          <a:p>
            <a:pPr marL="0" indent="0">
              <a:lnSpc>
                <a:spcPct val="100000"/>
              </a:lnSpc>
              <a:buNone/>
            </a:pPr>
            <a:endParaRPr lang="en-US" sz="28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29</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7" name="TextBox 6"/>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46235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overview</a:t>
            </a:r>
          </a:p>
        </p:txBody>
      </p:sp>
      <p:sp>
        <p:nvSpPr>
          <p:cNvPr id="3" name="Text Placeholder 2"/>
          <p:cNvSpPr>
            <a:spLocks noGrp="1"/>
          </p:cNvSpPr>
          <p:nvPr>
            <p:ph type="body" sz="quarter" idx="13"/>
          </p:nvPr>
        </p:nvSpPr>
        <p:spPr>
          <a:xfrm>
            <a:off x="504825" y="1079500"/>
            <a:ext cx="8135938" cy="3264328"/>
          </a:xfrm>
        </p:spPr>
        <p:txBody>
          <a:bodyPr/>
          <a:lstStyle/>
          <a:p>
            <a:pPr marL="0" indent="0">
              <a:lnSpc>
                <a:spcPct val="150000"/>
              </a:lnSpc>
              <a:buNone/>
            </a:pPr>
            <a:r>
              <a:rPr lang="en-US" sz="1400" dirty="0"/>
              <a:t>The Philips Core and s5 precision guided therapy systems provide qualitative and quantitative evaluation of vascular morphology in the coronary arteries and vessels of the peripheral vasculature.  It is also indicated as an adjunct to conventional angiographic procedures to provide an image of vessel lumen and wall structures.  Intravascular ultrasound (IVUS) utilizes the acoustic impedance of vascular structures to provide cross sectional images from inside the vessel.  The IVUS catheter uses a transducer near the distal tip to emit and receive high frequency sound waves. The system is then able to analyze the signal that is received by the transducer to differentiate between vessel structures to produce a 360º cross sectional image.</a:t>
            </a:r>
          </a:p>
        </p:txBody>
      </p:sp>
      <p:sp>
        <p:nvSpPr>
          <p:cNvPr id="4" name="Slide Number Placeholder 3"/>
          <p:cNvSpPr>
            <a:spLocks noGrp="1"/>
          </p:cNvSpPr>
          <p:nvPr>
            <p:ph type="sldNum" sz="quarter" idx="4"/>
          </p:nvPr>
        </p:nvSpPr>
        <p:spPr/>
        <p:txBody>
          <a:bodyPr/>
          <a:lstStyle/>
          <a:p>
            <a:fld id="{793332C0-45F3-49F7-8962-3AD7701CBA4A}" type="slidenum">
              <a:rPr lang="en-US" smtClean="0"/>
              <a:pPr/>
              <a:t>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972890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printer</a:t>
            </a:r>
          </a:p>
        </p:txBody>
      </p:sp>
      <p:sp>
        <p:nvSpPr>
          <p:cNvPr id="3" name="Text Placeholder 2"/>
          <p:cNvSpPr>
            <a:spLocks noGrp="1"/>
          </p:cNvSpPr>
          <p:nvPr>
            <p:ph type="body" sz="quarter" idx="13"/>
          </p:nvPr>
        </p:nvSpPr>
        <p:spPr>
          <a:xfrm>
            <a:off x="504825" y="1217614"/>
            <a:ext cx="8135938" cy="1198484"/>
          </a:xfrm>
        </p:spPr>
        <p:txBody>
          <a:bodyPr/>
          <a:lstStyle/>
          <a:p>
            <a:pPr marL="0" indent="0">
              <a:lnSpc>
                <a:spcPct val="100000"/>
              </a:lnSpc>
              <a:buNone/>
            </a:pPr>
            <a:r>
              <a:rPr lang="en-US" sz="1800" dirty="0"/>
              <a:t>A </a:t>
            </a:r>
            <a:r>
              <a:rPr lang="en-US" sz="1800" b="1" dirty="0"/>
              <a:t>color printer </a:t>
            </a:r>
            <a:r>
              <a:rPr lang="en-US" sz="1800" dirty="0"/>
              <a:t>is included with your system to provide high quality color printouts for your patient’s records.  Replacement ink cartridges can be ordered through Philips or most major office supply stores.</a:t>
            </a:r>
          </a:p>
          <a:p>
            <a:pPr marL="0" indent="0">
              <a:lnSpc>
                <a:spcPct val="100000"/>
              </a:lnSpc>
              <a:buNone/>
            </a:pPr>
            <a:endParaRPr lang="en-US" sz="28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30</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8" name="TextBox 7"/>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1851743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connector panel</a:t>
            </a:r>
          </a:p>
        </p:txBody>
      </p:sp>
      <p:sp>
        <p:nvSpPr>
          <p:cNvPr id="3" name="Text Placeholder 2"/>
          <p:cNvSpPr>
            <a:spLocks noGrp="1"/>
          </p:cNvSpPr>
          <p:nvPr>
            <p:ph type="body" sz="quarter" idx="13"/>
          </p:nvPr>
        </p:nvSpPr>
        <p:spPr>
          <a:xfrm>
            <a:off x="504824" y="1217614"/>
            <a:ext cx="4669341" cy="3460750"/>
          </a:xfrm>
        </p:spPr>
        <p:txBody>
          <a:bodyPr/>
          <a:lstStyle/>
          <a:p>
            <a:pPr marL="0" indent="0">
              <a:lnSpc>
                <a:spcPct val="100000"/>
              </a:lnSpc>
              <a:buNone/>
            </a:pPr>
            <a:r>
              <a:rPr lang="en-US" sz="1800" dirty="0"/>
              <a:t>The </a:t>
            </a:r>
            <a:r>
              <a:rPr lang="en-US" sz="1800" b="1" dirty="0"/>
              <a:t>connector panel </a:t>
            </a:r>
            <a:r>
              <a:rPr lang="en-US" sz="1800" dirty="0"/>
              <a:t>is designed to provide a flexible intermediary connection platform for Philips multi-modality system.  It offers a manageable interface panel for connecting bedside peripherals and patient interface modules.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31</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5578494" y="849972"/>
            <a:ext cx="2967891" cy="3473294"/>
          </a:xfrm>
          <a:prstGeom prst="rect">
            <a:avLst/>
          </a:prstGeom>
        </p:spPr>
      </p:pic>
      <p:sp>
        <p:nvSpPr>
          <p:cNvPr id="9" name="TextBox 8"/>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2630827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connector panel</a:t>
            </a:r>
          </a:p>
        </p:txBody>
      </p:sp>
      <p:sp>
        <p:nvSpPr>
          <p:cNvPr id="3" name="Text Placeholder 2"/>
          <p:cNvSpPr>
            <a:spLocks noGrp="1"/>
          </p:cNvSpPr>
          <p:nvPr>
            <p:ph type="body" sz="quarter" idx="13"/>
          </p:nvPr>
        </p:nvSpPr>
        <p:spPr>
          <a:xfrm>
            <a:off x="504825" y="1217614"/>
            <a:ext cx="8341809" cy="3460750"/>
          </a:xfrm>
        </p:spPr>
        <p:txBody>
          <a:bodyPr/>
          <a:lstStyle/>
          <a:p>
            <a:pPr marL="0" indent="0">
              <a:lnSpc>
                <a:spcPct val="100000"/>
              </a:lnSpc>
              <a:buNone/>
            </a:pPr>
            <a:r>
              <a:rPr lang="en-US" sz="1600" dirty="0"/>
              <a:t>The console rear panel on the back of the system contains the system’s inputs and outputs, including the following connectors:</a:t>
            </a:r>
          </a:p>
          <a:p>
            <a:pPr lvl="0">
              <a:lnSpc>
                <a:spcPct val="100000"/>
              </a:lnSpc>
            </a:pPr>
            <a:r>
              <a:rPr lang="en-US" sz="1600" b="1" dirty="0"/>
              <a:t>Aortic In:</a:t>
            </a:r>
            <a:r>
              <a:rPr lang="en-US" sz="1600" dirty="0"/>
              <a:t> Pressure input from hemodynamic system.  Required for FFR measurements. This is only available on Philips s5 system (PN 807300-001).</a:t>
            </a:r>
          </a:p>
          <a:p>
            <a:pPr lvl="0">
              <a:lnSpc>
                <a:spcPct val="100000"/>
              </a:lnSpc>
            </a:pPr>
            <a:r>
              <a:rPr lang="en-US" sz="1600" b="1" dirty="0"/>
              <a:t>ECG Trigger</a:t>
            </a:r>
            <a:r>
              <a:rPr lang="en-US" sz="1600" dirty="0"/>
              <a:t>: ECG input from hemodynamic system.  Required for VH IVUS and optional for FFR.</a:t>
            </a:r>
          </a:p>
          <a:p>
            <a:pPr lvl="0">
              <a:lnSpc>
                <a:spcPct val="100000"/>
              </a:lnSpc>
            </a:pPr>
            <a:r>
              <a:rPr lang="en-US" sz="1600" b="1" dirty="0"/>
              <a:t>Ethernet:</a:t>
            </a:r>
            <a:r>
              <a:rPr lang="en-US" sz="1600" dirty="0"/>
              <a:t> Server communication</a:t>
            </a:r>
          </a:p>
          <a:p>
            <a:pPr lvl="0">
              <a:lnSpc>
                <a:spcPct val="100000"/>
              </a:lnSpc>
            </a:pPr>
            <a:r>
              <a:rPr lang="fr-FR" sz="1600" b="1" dirty="0"/>
              <a:t>FFR Patient Interface:</a:t>
            </a:r>
            <a:r>
              <a:rPr lang="fr-FR" sz="1600" dirty="0"/>
              <a:t> FFR patient interface module.  </a:t>
            </a:r>
            <a:r>
              <a:rPr lang="en-US" sz="1600" dirty="0"/>
              <a:t>This is only available on Philips s5 system (PN 807300-001).</a:t>
            </a:r>
          </a:p>
          <a:p>
            <a:pPr lvl="0">
              <a:lnSpc>
                <a:spcPct val="100000"/>
              </a:lnSpc>
            </a:pPr>
            <a:r>
              <a:rPr lang="en-US" sz="1600" b="1" dirty="0"/>
              <a:t>PIM:</a:t>
            </a:r>
            <a:r>
              <a:rPr lang="en-US" sz="1600" dirty="0"/>
              <a:t> Patient interface module.  </a:t>
            </a:r>
          </a:p>
          <a:p>
            <a:pPr lvl="0">
              <a:lnSpc>
                <a:spcPct val="100000"/>
              </a:lnSpc>
            </a:pPr>
            <a:r>
              <a:rPr lang="en-US" sz="1600" b="1" dirty="0"/>
              <a:t>Power Input: </a:t>
            </a:r>
            <a:r>
              <a:rPr lang="en-US" sz="1600" dirty="0"/>
              <a:t>System power input</a:t>
            </a:r>
          </a:p>
          <a:p>
            <a:pPr lvl="0">
              <a:lnSpc>
                <a:spcPct val="100000"/>
              </a:lnSpc>
            </a:pPr>
            <a:r>
              <a:rPr lang="en-US" sz="1600" b="1" dirty="0"/>
              <a:t>USB (1&amp;2):</a:t>
            </a:r>
            <a:r>
              <a:rPr lang="en-US" sz="1600" dirty="0"/>
              <a:t> Peripheral devices such as the Philips Touchpad controller.  This is only available on Philips s5 system (PN 807300-001).</a:t>
            </a:r>
          </a:p>
          <a:p>
            <a:pPr lvl="0">
              <a:lnSpc>
                <a:spcPct val="100000"/>
              </a:lnSpc>
            </a:pPr>
            <a:r>
              <a:rPr lang="en-US" sz="1600" b="1" dirty="0"/>
              <a:t>VGA:</a:t>
            </a:r>
            <a:r>
              <a:rPr lang="en-US" sz="1600" dirty="0"/>
              <a:t> Video output for peripheral monitors.</a:t>
            </a:r>
          </a:p>
          <a:p>
            <a:pPr marL="0" indent="0">
              <a:lnSpc>
                <a:spcPct val="100000"/>
              </a:lnSpc>
              <a:buNone/>
            </a:pPr>
            <a:endParaRPr lang="en-US" sz="24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32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7" name="TextBox 6"/>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2771342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s5 system description - Patient Interface Module (PIM)</a:t>
            </a:r>
          </a:p>
        </p:txBody>
      </p:sp>
      <p:sp>
        <p:nvSpPr>
          <p:cNvPr id="3" name="Text Placeholder 2"/>
          <p:cNvSpPr>
            <a:spLocks noGrp="1"/>
          </p:cNvSpPr>
          <p:nvPr>
            <p:ph type="body" sz="quarter" idx="13"/>
          </p:nvPr>
        </p:nvSpPr>
        <p:spPr>
          <a:xfrm>
            <a:off x="504825" y="1217614"/>
            <a:ext cx="3977965" cy="3460750"/>
          </a:xfrm>
        </p:spPr>
        <p:txBody>
          <a:bodyPr/>
          <a:lstStyle/>
          <a:p>
            <a:pPr marL="0" indent="0">
              <a:lnSpc>
                <a:spcPct val="100000"/>
              </a:lnSpc>
              <a:buNone/>
            </a:pPr>
            <a:r>
              <a:rPr lang="en-US" sz="1800" dirty="0"/>
              <a:t>The imaging catheter connects to the </a:t>
            </a:r>
            <a:r>
              <a:rPr lang="en-US" sz="1800" b="1" dirty="0"/>
              <a:t>patient interface module </a:t>
            </a:r>
            <a:r>
              <a:rPr lang="en-US" sz="1800" dirty="0"/>
              <a:t>(also referred to as the </a:t>
            </a:r>
            <a:r>
              <a:rPr lang="en-US" sz="1800" b="1" dirty="0"/>
              <a:t>PIM</a:t>
            </a:r>
            <a:r>
              <a:rPr lang="en-US" sz="1800" dirty="0"/>
              <a:t>), which excites the catheter’s transducer elements to transmit ultrasonic energy to the surrounding tissue. The PIM amplifies and processes the resultant echo signals from the transducer, sending them to the console through its connection on the rear panel of the console.  Additionally, the PIM provides patient electrical isolation. </a:t>
            </a:r>
          </a:p>
        </p:txBody>
      </p:sp>
      <p:sp>
        <p:nvSpPr>
          <p:cNvPr id="4" name="Slide Number Placeholder 3"/>
          <p:cNvSpPr>
            <a:spLocks noGrp="1"/>
          </p:cNvSpPr>
          <p:nvPr>
            <p:ph type="sldNum" sz="quarter" idx="4"/>
          </p:nvPr>
        </p:nvSpPr>
        <p:spPr/>
        <p:txBody>
          <a:bodyPr/>
          <a:lstStyle/>
          <a:p>
            <a:fld id="{793332C0-45F3-49F7-8962-3AD7701CBA4A}" type="slidenum">
              <a:rPr lang="en-US" smtClean="0"/>
              <a:pPr/>
              <a:t>33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7" name="Picture 6"/>
          <p:cNvPicPr>
            <a:picLocks noChangeAspect="1"/>
          </p:cNvPicPr>
          <p:nvPr/>
        </p:nvPicPr>
        <p:blipFill>
          <a:blip r:embed="rId2"/>
          <a:stretch>
            <a:fillRect/>
          </a:stretch>
        </p:blipFill>
        <p:spPr>
          <a:xfrm>
            <a:off x="4743130" y="1091429"/>
            <a:ext cx="4341251" cy="2960641"/>
          </a:xfrm>
          <a:prstGeom prst="rect">
            <a:avLst/>
          </a:prstGeom>
        </p:spPr>
      </p:pic>
      <p:sp>
        <p:nvSpPr>
          <p:cNvPr id="9" name="TextBox 8"/>
          <p:cNvSpPr txBox="1"/>
          <p:nvPr/>
        </p:nvSpPr>
        <p:spPr>
          <a:xfrm>
            <a:off x="624468" y="4824758"/>
            <a:ext cx="3166947" cy="89209"/>
          </a:xfrm>
          <a:prstGeom prst="rect">
            <a:avLst/>
          </a:prstGeom>
        </p:spPr>
        <p:txBody>
          <a:bodyPr vert="horz" wrap="square" lIns="0" tIns="0" rIns="0" bIns="0" spcCol="385658" rtlCol="0">
            <a:noAutofit/>
          </a:bodyPr>
          <a:lstStyle/>
          <a:p>
            <a:r>
              <a:rPr lang="en-US" sz="1000" dirty="0"/>
              <a:t>VLR 807470-050/001, s5X Operators Manual</a:t>
            </a:r>
          </a:p>
          <a:p>
            <a:endParaRPr lang="en-US" sz="1000" dirty="0"/>
          </a:p>
        </p:txBody>
      </p:sp>
    </p:spTree>
    <p:extLst>
      <p:ext uri="{BB962C8B-B14F-4D97-AF65-F5344CB8AC3E}">
        <p14:creationId xmlns:p14="http://schemas.microsoft.com/office/powerpoint/2010/main" val="618220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System setup</a:t>
            </a:r>
          </a:p>
        </p:txBody>
      </p:sp>
      <p:sp>
        <p:nvSpPr>
          <p:cNvPr id="5" name="Footer Placeholder 4"/>
          <p:cNvSpPr>
            <a:spLocks noGrp="1"/>
          </p:cNvSpPr>
          <p:nvPr>
            <p:ph type="ftr" sz="quarter" idx="3"/>
          </p:nvPr>
        </p:nvSpPr>
        <p:spPr>
          <a:xfrm>
            <a:off x="2112752" y="4891063"/>
            <a:ext cx="3910151" cy="107975"/>
          </a:xfrm>
        </p:spPr>
        <p:txBody>
          <a:bodyPr/>
          <a:lstStyle/>
          <a:p>
            <a:pPr algn="ctr"/>
            <a:r>
              <a:rPr lang="en-US" sz="1000"/>
              <a:t>D000185909_A Internal use only do not distribute</a:t>
            </a:r>
            <a:endParaRPr lang="en-US" sz="1000" dirty="0"/>
          </a:p>
        </p:txBody>
      </p:sp>
      <p:sp>
        <p:nvSpPr>
          <p:cNvPr id="4" name="Slide Number Placeholder 3"/>
          <p:cNvSpPr>
            <a:spLocks noGrp="1"/>
          </p:cNvSpPr>
          <p:nvPr>
            <p:ph type="sldNum" sz="quarter" idx="4294967295"/>
          </p:nvPr>
        </p:nvSpPr>
        <p:spPr>
          <a:xfrm>
            <a:off x="0" y="4848225"/>
            <a:ext cx="200025" cy="150813"/>
          </a:xfrm>
        </p:spPr>
        <p:txBody>
          <a:bodyPr/>
          <a:lstStyle/>
          <a:p>
            <a:fld id="{793332C0-45F3-49F7-8962-3AD7701CBA4A}" type="slidenum">
              <a:rPr lang="en-US" smtClean="0"/>
              <a:pPr/>
              <a:t>34</a:t>
            </a:fld>
            <a:endParaRPr lang="en-US" dirty="0"/>
          </a:p>
        </p:txBody>
      </p:sp>
    </p:spTree>
    <p:extLst>
      <p:ext uri="{BB962C8B-B14F-4D97-AF65-F5344CB8AC3E}">
        <p14:creationId xmlns:p14="http://schemas.microsoft.com/office/powerpoint/2010/main" val="3229010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turning system on</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Connect system power cord to appropriate wall outlet.  Turn the system on by using the power button located on the front of the workstation.  The monitor displays several messages regarding initialization.  If an error occurs during initialization, an information box provides detailed information about the problem to expedite service.  Please contact Philips technical support if an error is encountered.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35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754072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IVUS software settings</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The system is shipped with default IVUS settings selected and is ready to image. If you wish to change the default settings, press the Settings key on the control console. The Settings dialog displays with the following tabs: </a:t>
            </a:r>
          </a:p>
          <a:p>
            <a:pPr>
              <a:lnSpc>
                <a:spcPct val="100000"/>
              </a:lnSpc>
            </a:pPr>
            <a:r>
              <a:rPr lang="en-US" sz="1800" dirty="0"/>
              <a:t>System </a:t>
            </a:r>
          </a:p>
          <a:p>
            <a:pPr>
              <a:lnSpc>
                <a:spcPct val="100000"/>
              </a:lnSpc>
            </a:pPr>
            <a:r>
              <a:rPr lang="en-US" sz="1800" dirty="0"/>
              <a:t>Image </a:t>
            </a:r>
          </a:p>
          <a:p>
            <a:pPr>
              <a:lnSpc>
                <a:spcPct val="100000"/>
              </a:lnSpc>
            </a:pPr>
            <a:r>
              <a:rPr lang="en-US" sz="1800" dirty="0"/>
              <a:t>Acquisition Rate </a:t>
            </a:r>
          </a:p>
          <a:p>
            <a:pPr>
              <a:lnSpc>
                <a:spcPct val="100000"/>
              </a:lnSpc>
            </a:pPr>
            <a:r>
              <a:rPr lang="en-US" sz="1800" dirty="0"/>
              <a:t>Archive </a:t>
            </a:r>
          </a:p>
          <a:p>
            <a:pPr>
              <a:lnSpc>
                <a:spcPct val="100000"/>
              </a:lnSpc>
            </a:pPr>
            <a:r>
              <a:rPr lang="en-US" sz="1800" dirty="0"/>
              <a:t>VH-IVUS </a:t>
            </a:r>
          </a:p>
          <a:p>
            <a:pPr>
              <a:lnSpc>
                <a:spcPct val="100000"/>
              </a:lnSpc>
            </a:pPr>
            <a:r>
              <a:rPr lang="en-US" sz="1800" dirty="0"/>
              <a:t>Measurement </a:t>
            </a:r>
          </a:p>
          <a:p>
            <a:pPr>
              <a:lnSpc>
                <a:spcPct val="100000"/>
              </a:lnSpc>
            </a:pPr>
            <a:r>
              <a:rPr lang="en-US" sz="1800" dirty="0"/>
              <a:t>Security</a:t>
            </a:r>
          </a:p>
        </p:txBody>
      </p:sp>
      <p:sp>
        <p:nvSpPr>
          <p:cNvPr id="4" name="Slide Number Placeholder 3"/>
          <p:cNvSpPr>
            <a:spLocks noGrp="1"/>
          </p:cNvSpPr>
          <p:nvPr>
            <p:ph type="sldNum" sz="quarter" idx="4"/>
          </p:nvPr>
        </p:nvSpPr>
        <p:spPr/>
        <p:txBody>
          <a:bodyPr/>
          <a:lstStyle/>
          <a:p>
            <a:fld id="{793332C0-45F3-49F7-8962-3AD7701CBA4A}" type="slidenum">
              <a:rPr lang="en-US" smtClean="0"/>
              <a:pPr/>
              <a:t>36</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7646716" y="249524"/>
            <a:ext cx="704850" cy="762000"/>
          </a:xfrm>
          <a:prstGeom prst="rect">
            <a:avLst/>
          </a:prstGeom>
        </p:spPr>
      </p:pic>
      <p:sp>
        <p:nvSpPr>
          <p:cNvPr id="7" name="TextBox 6"/>
          <p:cNvSpPr txBox="1"/>
          <p:nvPr/>
        </p:nvSpPr>
        <p:spPr>
          <a:xfrm>
            <a:off x="504825" y="4352706"/>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681137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system tab</a:t>
            </a:r>
          </a:p>
        </p:txBody>
      </p:sp>
      <p:sp>
        <p:nvSpPr>
          <p:cNvPr id="3" name="Text Placeholder 2"/>
          <p:cNvSpPr>
            <a:spLocks noGrp="1"/>
          </p:cNvSpPr>
          <p:nvPr>
            <p:ph type="body" sz="quarter" idx="13"/>
          </p:nvPr>
        </p:nvSpPr>
        <p:spPr>
          <a:xfrm>
            <a:off x="504826" y="897946"/>
            <a:ext cx="4535526" cy="3460750"/>
          </a:xfrm>
        </p:spPr>
        <p:txBody>
          <a:bodyPr/>
          <a:lstStyle/>
          <a:p>
            <a:pPr marL="0" indent="0">
              <a:lnSpc>
                <a:spcPct val="100000"/>
              </a:lnSpc>
              <a:buNone/>
            </a:pPr>
            <a:r>
              <a:rPr lang="en-US" sz="1600" dirty="0"/>
              <a:t>The </a:t>
            </a:r>
            <a:r>
              <a:rPr lang="en-US" sz="1600" b="1" dirty="0"/>
              <a:t>system tab </a:t>
            </a:r>
            <a:r>
              <a:rPr lang="en-US" sz="1600" dirty="0"/>
              <a:t>allows you to do the following:  </a:t>
            </a:r>
          </a:p>
          <a:p>
            <a:pPr>
              <a:lnSpc>
                <a:spcPct val="100000"/>
              </a:lnSpc>
            </a:pPr>
            <a:r>
              <a:rPr lang="en-US" sz="1600" dirty="0"/>
              <a:t>Shut Down or Restart the system. </a:t>
            </a:r>
          </a:p>
          <a:p>
            <a:pPr>
              <a:lnSpc>
                <a:spcPct val="100000"/>
              </a:lnSpc>
            </a:pPr>
            <a:r>
              <a:rPr lang="en-US" sz="1600" dirty="0"/>
              <a:t>Select the preferred language of screen and message displays. </a:t>
            </a:r>
          </a:p>
          <a:p>
            <a:pPr>
              <a:lnSpc>
                <a:spcPct val="100000"/>
              </a:lnSpc>
            </a:pPr>
            <a:r>
              <a:rPr lang="en-US" sz="1600" dirty="0"/>
              <a:t>Adjust the date and time. </a:t>
            </a:r>
          </a:p>
          <a:p>
            <a:pPr>
              <a:lnSpc>
                <a:spcPct val="100000"/>
              </a:lnSpc>
            </a:pPr>
            <a:r>
              <a:rPr lang="en-US" sz="1600" dirty="0"/>
              <a:t>Select the default boot-up mode: IVUS or FFR </a:t>
            </a:r>
          </a:p>
          <a:p>
            <a:pPr>
              <a:lnSpc>
                <a:spcPct val="100000"/>
              </a:lnSpc>
            </a:pPr>
            <a:r>
              <a:rPr lang="en-US" sz="1600" dirty="0"/>
              <a:t>Choose to enable (display) all information boxes in which </a:t>
            </a:r>
            <a:r>
              <a:rPr lang="en-US" sz="1600" b="1" dirty="0"/>
              <a:t>Do not display again </a:t>
            </a:r>
            <a:r>
              <a:rPr lang="en-US" sz="1600" dirty="0"/>
              <a:t>was selected. </a:t>
            </a:r>
          </a:p>
          <a:p>
            <a:pPr>
              <a:lnSpc>
                <a:spcPct val="100000"/>
              </a:lnSpc>
            </a:pPr>
            <a:r>
              <a:rPr lang="en-US" sz="1600" dirty="0"/>
              <a:t>Choose to enable the tap to select option on the Touch Pad controller. It is not possible to alter this setting unless a Touch Pad controller is attached to the system. </a:t>
            </a:r>
          </a:p>
          <a:p>
            <a:pPr marL="0" indent="0">
              <a:lnSpc>
                <a:spcPct val="100000"/>
              </a:lnSpc>
              <a:buNone/>
            </a:pPr>
            <a:endParaRPr lang="en-US" sz="1600" dirty="0"/>
          </a:p>
          <a:p>
            <a:pPr marL="0" indent="0">
              <a:lnSpc>
                <a:spcPct val="100000"/>
              </a:lnSpc>
              <a:buNone/>
            </a:pPr>
            <a:r>
              <a:rPr lang="en-US" sz="1600" dirty="0"/>
              <a:t>Click OK to save your selections or click Cancel to disregard selections.</a:t>
            </a:r>
          </a:p>
        </p:txBody>
      </p:sp>
      <p:sp>
        <p:nvSpPr>
          <p:cNvPr id="4" name="Slide Number Placeholder 3"/>
          <p:cNvSpPr>
            <a:spLocks noGrp="1"/>
          </p:cNvSpPr>
          <p:nvPr>
            <p:ph type="sldNum" sz="quarter" idx="4"/>
          </p:nvPr>
        </p:nvSpPr>
        <p:spPr/>
        <p:txBody>
          <a:bodyPr/>
          <a:lstStyle/>
          <a:p>
            <a:fld id="{793332C0-45F3-49F7-8962-3AD7701CBA4A}" type="slidenum">
              <a:rPr lang="en-US" smtClean="0"/>
              <a:pPr/>
              <a:t>37</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5185379" y="897946"/>
            <a:ext cx="3887932" cy="3420341"/>
          </a:xfrm>
          <a:prstGeom prst="rect">
            <a:avLst/>
          </a:prstGeom>
        </p:spPr>
      </p:pic>
      <p:sp>
        <p:nvSpPr>
          <p:cNvPr id="7" name="TextBox 6"/>
          <p:cNvSpPr txBox="1"/>
          <p:nvPr/>
        </p:nvSpPr>
        <p:spPr>
          <a:xfrm>
            <a:off x="504825" y="4612210"/>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2767433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image tab</a:t>
            </a:r>
          </a:p>
        </p:txBody>
      </p:sp>
      <p:sp>
        <p:nvSpPr>
          <p:cNvPr id="3" name="Text Placeholder 2"/>
          <p:cNvSpPr>
            <a:spLocks noGrp="1"/>
          </p:cNvSpPr>
          <p:nvPr>
            <p:ph type="body" sz="quarter" idx="13"/>
          </p:nvPr>
        </p:nvSpPr>
        <p:spPr>
          <a:xfrm>
            <a:off x="504825" y="1217614"/>
            <a:ext cx="4386843" cy="3460750"/>
          </a:xfrm>
        </p:spPr>
        <p:txBody>
          <a:bodyPr/>
          <a:lstStyle/>
          <a:p>
            <a:pPr marL="0" indent="0">
              <a:lnSpc>
                <a:spcPct val="100000"/>
              </a:lnSpc>
              <a:buNone/>
            </a:pPr>
            <a:r>
              <a:rPr lang="en-US" sz="1800" dirty="0"/>
              <a:t>The </a:t>
            </a:r>
            <a:r>
              <a:rPr lang="en-US" sz="1800" b="1" dirty="0"/>
              <a:t>image tab </a:t>
            </a:r>
            <a:r>
              <a:rPr lang="en-US" sz="1800" dirty="0"/>
              <a:t>allows you to do the following:  </a:t>
            </a:r>
          </a:p>
          <a:p>
            <a:pPr>
              <a:lnSpc>
                <a:spcPct val="100000"/>
              </a:lnSpc>
            </a:pPr>
            <a:r>
              <a:rPr lang="en-US" sz="1800" dirty="0"/>
              <a:t>Select </a:t>
            </a:r>
            <a:r>
              <a:rPr lang="en-US" sz="1800" dirty="0" err="1"/>
              <a:t>Ringdown</a:t>
            </a:r>
            <a:r>
              <a:rPr lang="en-US" sz="1800" dirty="0"/>
              <a:t> Mode: </a:t>
            </a:r>
            <a:r>
              <a:rPr lang="en-US" sz="1800" dirty="0" err="1"/>
              <a:t>NearVu</a:t>
            </a:r>
            <a:r>
              <a:rPr lang="en-US" sz="1800" dirty="0"/>
              <a:t> or Manual</a:t>
            </a:r>
          </a:p>
          <a:p>
            <a:pPr>
              <a:lnSpc>
                <a:spcPct val="100000"/>
              </a:lnSpc>
            </a:pPr>
            <a:r>
              <a:rPr lang="en-US" sz="1800" dirty="0"/>
              <a:t>Check to show (uncheck to hide) measurement </a:t>
            </a:r>
            <a:r>
              <a:rPr lang="en-US" sz="1800" dirty="0" err="1"/>
              <a:t>graticules</a:t>
            </a:r>
            <a:r>
              <a:rPr lang="en-US" sz="1800" dirty="0"/>
              <a:t> on x and y axis. </a:t>
            </a:r>
          </a:p>
          <a:p>
            <a:pPr>
              <a:lnSpc>
                <a:spcPct val="100000"/>
              </a:lnSpc>
            </a:pPr>
            <a:r>
              <a:rPr lang="en-US" sz="1800" dirty="0"/>
              <a:t>Select the playback loop size (total number of frames) and loop playback speed (frames/sec) for the Rapid Review feature. </a:t>
            </a:r>
          </a:p>
          <a:p>
            <a:pPr>
              <a:lnSpc>
                <a:spcPct val="100000"/>
              </a:lnSpc>
            </a:pPr>
            <a:r>
              <a:rPr lang="en-US" sz="1800" dirty="0"/>
              <a:t>Check Compressed ILD On By Default to view the complete pullback in the ILD view.  </a:t>
            </a:r>
          </a:p>
          <a:p>
            <a:pPr marL="0" indent="0">
              <a:lnSpc>
                <a:spcPct val="100000"/>
              </a:lnSpc>
              <a:buNone/>
            </a:pPr>
            <a:endParaRPr lang="en-US" sz="1800" dirty="0"/>
          </a:p>
          <a:p>
            <a:pPr marL="0" indent="0">
              <a:lnSpc>
                <a:spcPct val="100000"/>
              </a:lnSpc>
              <a:buNone/>
            </a:pPr>
            <a:r>
              <a:rPr lang="en-US" sz="1800" dirty="0"/>
              <a:t>Click OK to save your selections. Click Cancel to disregard selections.</a:t>
            </a:r>
          </a:p>
        </p:txBody>
      </p:sp>
      <p:sp>
        <p:nvSpPr>
          <p:cNvPr id="4" name="Slide Number Placeholder 3"/>
          <p:cNvSpPr>
            <a:spLocks noGrp="1"/>
          </p:cNvSpPr>
          <p:nvPr>
            <p:ph type="sldNum" sz="quarter" idx="4"/>
          </p:nvPr>
        </p:nvSpPr>
        <p:spPr/>
        <p:txBody>
          <a:bodyPr/>
          <a:lstStyle/>
          <a:p>
            <a:fld id="{793332C0-45F3-49F7-8962-3AD7701CBA4A}" type="slidenum">
              <a:rPr lang="en-US" smtClean="0"/>
              <a:pPr/>
              <a:t>38</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5080869" y="839932"/>
            <a:ext cx="3784023" cy="3463636"/>
          </a:xfrm>
          <a:prstGeom prst="rect">
            <a:avLst/>
          </a:prstGeom>
        </p:spPr>
      </p:pic>
      <p:sp>
        <p:nvSpPr>
          <p:cNvPr id="7" name="TextBox 6"/>
          <p:cNvSpPr txBox="1"/>
          <p:nvPr/>
        </p:nvSpPr>
        <p:spPr>
          <a:xfrm>
            <a:off x="504825" y="4593454"/>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126211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acquisition rate tab</a:t>
            </a:r>
          </a:p>
        </p:txBody>
      </p:sp>
      <p:sp>
        <p:nvSpPr>
          <p:cNvPr id="3" name="Text Placeholder 2"/>
          <p:cNvSpPr>
            <a:spLocks noGrp="1"/>
          </p:cNvSpPr>
          <p:nvPr>
            <p:ph type="body" sz="quarter" idx="13"/>
          </p:nvPr>
        </p:nvSpPr>
        <p:spPr>
          <a:xfrm>
            <a:off x="504825" y="1217614"/>
            <a:ext cx="3821848" cy="3460750"/>
          </a:xfrm>
        </p:spPr>
        <p:txBody>
          <a:bodyPr/>
          <a:lstStyle/>
          <a:p>
            <a:pPr marL="0" indent="0">
              <a:lnSpc>
                <a:spcPct val="100000"/>
              </a:lnSpc>
              <a:buNone/>
            </a:pPr>
            <a:r>
              <a:rPr lang="en-US" sz="1800" dirty="0"/>
              <a:t>The </a:t>
            </a:r>
            <a:r>
              <a:rPr lang="en-US" sz="1800" b="1" dirty="0"/>
              <a:t>acquisition rate tab </a:t>
            </a:r>
            <a:r>
              <a:rPr lang="en-US" sz="1800" dirty="0"/>
              <a:t>determines how many frames per second are recorded during a pullback and the duration of the video loop at this rate.  </a:t>
            </a:r>
          </a:p>
          <a:p>
            <a:pPr marL="0" indent="0">
              <a:lnSpc>
                <a:spcPct val="100000"/>
              </a:lnSpc>
              <a:buNone/>
            </a:pPr>
            <a:endParaRPr lang="en-US" sz="1800" dirty="0"/>
          </a:p>
          <a:p>
            <a:pPr marL="0" indent="0">
              <a:lnSpc>
                <a:spcPct val="100000"/>
              </a:lnSpc>
              <a:buNone/>
            </a:pPr>
            <a:r>
              <a:rPr lang="en-US" sz="1800" dirty="0"/>
              <a:t>Select the Acquisition Rate/Video Loop Length and click OK to save selections or click Cancel to disregard selections.</a:t>
            </a:r>
          </a:p>
        </p:txBody>
      </p:sp>
      <p:sp>
        <p:nvSpPr>
          <p:cNvPr id="4" name="Slide Number Placeholder 3"/>
          <p:cNvSpPr>
            <a:spLocks noGrp="1"/>
          </p:cNvSpPr>
          <p:nvPr>
            <p:ph type="sldNum" sz="quarter" idx="4"/>
          </p:nvPr>
        </p:nvSpPr>
        <p:spPr/>
        <p:txBody>
          <a:bodyPr/>
          <a:lstStyle/>
          <a:p>
            <a:fld id="{793332C0-45F3-49F7-8962-3AD7701CBA4A}" type="slidenum">
              <a:rPr lang="en-US" smtClean="0"/>
              <a:pPr/>
              <a:t>39</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765635" y="730249"/>
            <a:ext cx="4162425" cy="3771900"/>
          </a:xfrm>
          <a:prstGeom prst="rect">
            <a:avLst/>
          </a:prstGeom>
        </p:spPr>
      </p:pic>
      <p:sp>
        <p:nvSpPr>
          <p:cNvPr id="7" name="TextBox 6"/>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81301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overview - indications</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The Philips Core and s5 precision guided therapy systems are used for the qualitative and quantitative evaluation of vascular morphology in the coronary arteries and vessels of the peripheral vasculature.  It is also indicated as an adjunct to conventional angiographic procedures to provide an image of vessel lumen and wall structures. </a:t>
            </a:r>
          </a:p>
          <a:p>
            <a:pPr marL="0" indent="0">
              <a:lnSpc>
                <a:spcPct val="100000"/>
              </a:lnSpc>
              <a:buNone/>
            </a:pPr>
            <a:endParaRPr lang="en-US" sz="18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1528010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archive tab</a:t>
            </a:r>
          </a:p>
        </p:txBody>
      </p:sp>
      <p:sp>
        <p:nvSpPr>
          <p:cNvPr id="3" name="Text Placeholder 2"/>
          <p:cNvSpPr>
            <a:spLocks noGrp="1"/>
          </p:cNvSpPr>
          <p:nvPr>
            <p:ph type="body" sz="quarter" idx="13"/>
          </p:nvPr>
        </p:nvSpPr>
        <p:spPr>
          <a:xfrm>
            <a:off x="504825" y="1217614"/>
            <a:ext cx="4319936" cy="3460750"/>
          </a:xfrm>
        </p:spPr>
        <p:txBody>
          <a:bodyPr/>
          <a:lstStyle/>
          <a:p>
            <a:pPr marL="0" indent="0">
              <a:lnSpc>
                <a:spcPct val="100000"/>
              </a:lnSpc>
              <a:buNone/>
            </a:pPr>
            <a:r>
              <a:rPr lang="en-US" sz="1600" dirty="0"/>
              <a:t>The </a:t>
            </a:r>
            <a:r>
              <a:rPr lang="en-US" sz="1600" b="1" dirty="0"/>
              <a:t>archive tab </a:t>
            </a:r>
            <a:r>
              <a:rPr lang="en-US" sz="1600" dirty="0"/>
              <a:t>allows you to do the following:  </a:t>
            </a:r>
          </a:p>
          <a:p>
            <a:pPr>
              <a:lnSpc>
                <a:spcPct val="100000"/>
              </a:lnSpc>
            </a:pPr>
            <a:r>
              <a:rPr lang="en-US" sz="1600" dirty="0"/>
              <a:t>Select the information you want included with the frames and video loops when cases are archived.</a:t>
            </a:r>
          </a:p>
          <a:p>
            <a:pPr>
              <a:lnSpc>
                <a:spcPct val="100000"/>
              </a:lnSpc>
            </a:pPr>
            <a:r>
              <a:rPr lang="en-US" sz="1600" dirty="0"/>
              <a:t>Check Verify DVD box if you would like verification to be automatically performed for each archive. </a:t>
            </a:r>
          </a:p>
          <a:p>
            <a:pPr>
              <a:lnSpc>
                <a:spcPct val="100000"/>
              </a:lnSpc>
            </a:pPr>
            <a:r>
              <a:rPr lang="en-US" sz="1600" dirty="0"/>
              <a:t>Check the Auto Archived Case Deletion to automatically delete a previously archived case when the 20 case limit on the hard drive is exceeded.  Leave the box unchecked if you would prefer to manually delete cases. </a:t>
            </a:r>
          </a:p>
          <a:p>
            <a:pPr marL="0" indent="0">
              <a:lnSpc>
                <a:spcPct val="100000"/>
              </a:lnSpc>
              <a:buNone/>
            </a:pPr>
            <a:endParaRPr lang="en-US" sz="1600" dirty="0"/>
          </a:p>
          <a:p>
            <a:pPr marL="0" indent="0">
              <a:lnSpc>
                <a:spcPct val="100000"/>
              </a:lnSpc>
              <a:buNone/>
            </a:pPr>
            <a:r>
              <a:rPr lang="en-US" sz="1600" dirty="0"/>
              <a:t>Click OK to save your selections or click Cancel to disregard selections.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40</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5141041" y="900698"/>
            <a:ext cx="3812342" cy="3408988"/>
          </a:xfrm>
          <a:prstGeom prst="rect">
            <a:avLst/>
          </a:prstGeom>
        </p:spPr>
      </p:pic>
      <p:sp>
        <p:nvSpPr>
          <p:cNvPr id="7" name="TextBox 6"/>
          <p:cNvSpPr txBox="1"/>
          <p:nvPr/>
        </p:nvSpPr>
        <p:spPr>
          <a:xfrm>
            <a:off x="504825" y="4558385"/>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2584578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VH - IVUS tab</a:t>
            </a:r>
          </a:p>
        </p:txBody>
      </p:sp>
      <p:sp>
        <p:nvSpPr>
          <p:cNvPr id="3" name="Text Placeholder 2"/>
          <p:cNvSpPr>
            <a:spLocks noGrp="1"/>
          </p:cNvSpPr>
          <p:nvPr>
            <p:ph type="body" sz="quarter" idx="13"/>
          </p:nvPr>
        </p:nvSpPr>
        <p:spPr>
          <a:xfrm>
            <a:off x="504825" y="957419"/>
            <a:ext cx="4647038" cy="3460750"/>
          </a:xfrm>
        </p:spPr>
        <p:txBody>
          <a:bodyPr/>
          <a:lstStyle/>
          <a:p>
            <a:pPr marL="0" indent="0">
              <a:lnSpc>
                <a:spcPct val="100000"/>
              </a:lnSpc>
              <a:buNone/>
            </a:pPr>
            <a:r>
              <a:rPr lang="en-US" sz="1600" dirty="0"/>
              <a:t>The </a:t>
            </a:r>
            <a:r>
              <a:rPr lang="en-US" sz="1600" b="1" dirty="0"/>
              <a:t>VH-IVUS tab </a:t>
            </a:r>
            <a:r>
              <a:rPr lang="en-US" sz="1600" dirty="0"/>
              <a:t>allows you to do the following: </a:t>
            </a:r>
          </a:p>
          <a:p>
            <a:pPr>
              <a:lnSpc>
                <a:spcPct val="100000"/>
              </a:lnSpc>
            </a:pPr>
            <a:r>
              <a:rPr lang="en-US" sz="1600" dirty="0"/>
              <a:t>Click VH ON By Default if the VH IVUS images are to be displayed by default when recording video loops, freezing images, and selecting images for review from Case Explorer (only applies to Eagle Eye catheters).  VH will display only if VH data is available. </a:t>
            </a:r>
          </a:p>
          <a:p>
            <a:pPr>
              <a:lnSpc>
                <a:spcPct val="100000"/>
              </a:lnSpc>
            </a:pPr>
            <a:r>
              <a:rPr lang="en-US" sz="1600" dirty="0"/>
              <a:t>Adjust the Default Opacity Levels for each tissue type. This allows you to customize the relative prominence of tissue color to be displayed. For example, you may be most interested in necrotic (red) tissue. </a:t>
            </a:r>
          </a:p>
          <a:p>
            <a:pPr>
              <a:lnSpc>
                <a:spcPct val="100000"/>
              </a:lnSpc>
            </a:pPr>
            <a:r>
              <a:rPr lang="en-US" sz="1600" dirty="0"/>
              <a:t>Click NC/DC Only Mode On if you want to display only NC and DC.  </a:t>
            </a:r>
          </a:p>
          <a:p>
            <a:pPr marL="0" indent="0">
              <a:lnSpc>
                <a:spcPct val="100000"/>
              </a:lnSpc>
              <a:buNone/>
            </a:pPr>
            <a:endParaRPr lang="en-US" sz="1600" dirty="0"/>
          </a:p>
          <a:p>
            <a:pPr marL="0" indent="0">
              <a:lnSpc>
                <a:spcPct val="100000"/>
              </a:lnSpc>
              <a:buNone/>
            </a:pPr>
            <a:r>
              <a:rPr lang="en-US" sz="1600" dirty="0"/>
              <a:t>Click OK to save your selections or click Cancel to disregard selections.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41</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5395191" y="1021044"/>
            <a:ext cx="3616995" cy="3333500"/>
          </a:xfrm>
          <a:prstGeom prst="rect">
            <a:avLst/>
          </a:prstGeom>
        </p:spPr>
      </p:pic>
      <p:sp>
        <p:nvSpPr>
          <p:cNvPr id="7" name="TextBox 6"/>
          <p:cNvSpPr txBox="1"/>
          <p:nvPr/>
        </p:nvSpPr>
        <p:spPr>
          <a:xfrm>
            <a:off x="497391" y="4625676"/>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240513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measurement tab</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The </a:t>
            </a:r>
            <a:r>
              <a:rPr lang="en-US" sz="1800" b="1" dirty="0"/>
              <a:t>measurement tab </a:t>
            </a:r>
            <a:r>
              <a:rPr lang="en-US" sz="1800" dirty="0"/>
              <a:t>allows the operator to create and edit measurements and borders. </a:t>
            </a:r>
          </a:p>
          <a:p>
            <a:pPr>
              <a:lnSpc>
                <a:spcPct val="100000"/>
              </a:lnSpc>
            </a:pPr>
            <a:r>
              <a:rPr lang="en-US" sz="1800" b="1" dirty="0"/>
              <a:t>Default Measurement Mode: </a:t>
            </a:r>
            <a:r>
              <a:rPr lang="en-US" sz="1800" dirty="0"/>
              <a:t>Select the preferred measurement mode to be active once a pullback is completed.  The measurement options are Diameter*, Draw, or Dots.  </a:t>
            </a:r>
          </a:p>
          <a:p>
            <a:pPr>
              <a:lnSpc>
                <a:spcPct val="100000"/>
              </a:lnSpc>
            </a:pPr>
            <a:r>
              <a:rPr lang="en-US" sz="1800" b="1" dirty="0" err="1"/>
              <a:t>BorderGuide</a:t>
            </a:r>
            <a:r>
              <a:rPr lang="en-US" sz="1800" b="1" dirty="0"/>
              <a:t> for Dots: </a:t>
            </a:r>
            <a:r>
              <a:rPr lang="en-US" sz="1800" dirty="0"/>
              <a:t>Select whether </a:t>
            </a:r>
            <a:r>
              <a:rPr lang="en-US" sz="1800" dirty="0" err="1"/>
              <a:t>BorderGuide</a:t>
            </a:r>
            <a:r>
              <a:rPr lang="en-US" sz="1800" dirty="0"/>
              <a:t> is turned On or Off*. When creating your border measurements in Dots mode, </a:t>
            </a:r>
            <a:r>
              <a:rPr lang="en-US" sz="1800" dirty="0" err="1"/>
              <a:t>BorderGuide</a:t>
            </a:r>
            <a:r>
              <a:rPr lang="en-US" sz="1800" dirty="0"/>
              <a:t> creates a preview border as you place each of your dots. After you place each dot and move the cursor to place another dot, a preview border is drawn. If the border is correct, press select to lock the dot and border in place. If the border is not correct, continue to move the cursor until the border is correct. When </a:t>
            </a:r>
            <a:r>
              <a:rPr lang="en-US" sz="1800" dirty="0" err="1"/>
              <a:t>BorderGuide</a:t>
            </a:r>
            <a:r>
              <a:rPr lang="en-US" sz="1800" dirty="0"/>
              <a:t> is turned Off, no preview border is generated as dots are placed.    </a:t>
            </a:r>
          </a:p>
          <a:p>
            <a:pPr marL="0" indent="0">
              <a:lnSpc>
                <a:spcPct val="100000"/>
              </a:lnSpc>
              <a:buNone/>
            </a:pPr>
            <a:r>
              <a:rPr lang="en-US" sz="1800" dirty="0"/>
              <a:t>*This is the default setting unless otherwise specified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775876"/>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286803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measurement tab</a:t>
            </a:r>
          </a:p>
        </p:txBody>
      </p:sp>
      <p:sp>
        <p:nvSpPr>
          <p:cNvPr id="3" name="Text Placeholder 2"/>
          <p:cNvSpPr>
            <a:spLocks noGrp="1"/>
          </p:cNvSpPr>
          <p:nvPr>
            <p:ph type="body" sz="quarter" idx="13"/>
          </p:nvPr>
        </p:nvSpPr>
        <p:spPr>
          <a:xfrm>
            <a:off x="504825" y="972287"/>
            <a:ext cx="8135938" cy="3460750"/>
          </a:xfrm>
        </p:spPr>
        <p:txBody>
          <a:bodyPr/>
          <a:lstStyle/>
          <a:p>
            <a:pPr marL="0" indent="0">
              <a:lnSpc>
                <a:spcPct val="100000"/>
              </a:lnSpc>
              <a:buNone/>
            </a:pPr>
            <a:r>
              <a:rPr lang="en-US" sz="1800" dirty="0"/>
              <a:t>The </a:t>
            </a:r>
            <a:r>
              <a:rPr lang="en-US" sz="1800" b="1" dirty="0"/>
              <a:t>measurement tab </a:t>
            </a:r>
            <a:r>
              <a:rPr lang="en-US" sz="1800" dirty="0"/>
              <a:t>allows the operator to create and edit measurements and borders. </a:t>
            </a:r>
          </a:p>
          <a:p>
            <a:pPr>
              <a:lnSpc>
                <a:spcPct val="100000"/>
              </a:lnSpc>
            </a:pPr>
            <a:r>
              <a:rPr lang="en-US" sz="1800" b="1" dirty="0"/>
              <a:t>Border Editing Mode: </a:t>
            </a:r>
            <a:r>
              <a:rPr lang="en-US" sz="1800" dirty="0"/>
              <a:t>Select whether border measurements are edited by Dots and Draw*, Draw Only or Dots Only. In Draw edit mode the user can click on the border to draw the border contour.  In Dots edit mode the user can move the border by clicking in a new location.   </a:t>
            </a:r>
          </a:p>
          <a:p>
            <a:pPr>
              <a:lnSpc>
                <a:spcPct val="100000"/>
              </a:lnSpc>
            </a:pPr>
            <a:r>
              <a:rPr lang="en-US" sz="1800" b="1" dirty="0"/>
              <a:t>Default </a:t>
            </a:r>
            <a:r>
              <a:rPr lang="en-US" sz="1800" b="1" dirty="0" err="1"/>
              <a:t>Autoborders</a:t>
            </a:r>
            <a:r>
              <a:rPr lang="en-US" sz="1800" b="1" dirty="0"/>
              <a:t>: </a:t>
            </a:r>
            <a:r>
              <a:rPr lang="en-US" sz="1800" dirty="0" err="1"/>
              <a:t>Autoborders</a:t>
            </a:r>
            <a:r>
              <a:rPr lang="en-US" sz="1800" dirty="0"/>
              <a:t> can be generated on single grayscale frames by pressing the measure key.  Select whether you would like the system to draw Lumen and Vessel*, Lumen only , or Vessel only.    </a:t>
            </a:r>
          </a:p>
          <a:p>
            <a:pPr>
              <a:lnSpc>
                <a:spcPct val="100000"/>
              </a:lnSpc>
            </a:pPr>
            <a:r>
              <a:rPr lang="en-US" sz="1800" b="1" dirty="0"/>
              <a:t>Area Measurement Display: </a:t>
            </a:r>
            <a:r>
              <a:rPr lang="en-US" sz="1800" dirty="0"/>
              <a:t>Check Display Minimum and Maximum Diameter Lines if you would like the diameter lines displayed with each area measurement. Please note: the minimum and maximum values are displayed on the image screen. </a:t>
            </a:r>
          </a:p>
          <a:p>
            <a:pPr marL="0" indent="0">
              <a:lnSpc>
                <a:spcPct val="100000"/>
              </a:lnSpc>
              <a:buNone/>
            </a:pPr>
            <a:r>
              <a:rPr lang="en-US" sz="1800" dirty="0"/>
              <a:t>*This is the default setting unless otherwise specified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625676"/>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1222254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measurement tab</a:t>
            </a:r>
          </a:p>
        </p:txBody>
      </p:sp>
      <p:sp>
        <p:nvSpPr>
          <p:cNvPr id="3" name="Text Placeholder 2"/>
          <p:cNvSpPr>
            <a:spLocks noGrp="1"/>
          </p:cNvSpPr>
          <p:nvPr>
            <p:ph type="body" sz="quarter" idx="13"/>
          </p:nvPr>
        </p:nvSpPr>
        <p:spPr>
          <a:xfrm>
            <a:off x="504825" y="972287"/>
            <a:ext cx="3844151" cy="3460750"/>
          </a:xfrm>
        </p:spPr>
        <p:txBody>
          <a:bodyPr/>
          <a:lstStyle/>
          <a:p>
            <a:pPr marL="0" indent="0">
              <a:lnSpc>
                <a:spcPct val="100000"/>
              </a:lnSpc>
              <a:buNone/>
            </a:pPr>
            <a:r>
              <a:rPr lang="en-US" sz="1800" dirty="0"/>
              <a:t>The </a:t>
            </a:r>
            <a:r>
              <a:rPr lang="en-US" sz="1800" b="1" dirty="0"/>
              <a:t>measurement tab </a:t>
            </a:r>
            <a:r>
              <a:rPr lang="en-US" sz="1800" dirty="0"/>
              <a:t>allows the operator to create and edit measurements and borders.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770384" y="754455"/>
            <a:ext cx="3951812" cy="3634591"/>
          </a:xfrm>
          <a:prstGeom prst="rect">
            <a:avLst/>
          </a:prstGeom>
        </p:spPr>
      </p:pic>
      <p:sp>
        <p:nvSpPr>
          <p:cNvPr id="7" name="TextBox 6"/>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1483146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setup - security tab</a:t>
            </a:r>
          </a:p>
        </p:txBody>
      </p:sp>
      <p:sp>
        <p:nvSpPr>
          <p:cNvPr id="3" name="Text Placeholder 2"/>
          <p:cNvSpPr>
            <a:spLocks noGrp="1"/>
          </p:cNvSpPr>
          <p:nvPr>
            <p:ph type="body" sz="quarter" idx="13"/>
          </p:nvPr>
        </p:nvSpPr>
        <p:spPr>
          <a:xfrm>
            <a:off x="504825" y="1217614"/>
            <a:ext cx="4349673" cy="3460750"/>
          </a:xfrm>
        </p:spPr>
        <p:txBody>
          <a:bodyPr/>
          <a:lstStyle/>
          <a:p>
            <a:pPr marL="0" indent="0">
              <a:lnSpc>
                <a:spcPct val="100000"/>
              </a:lnSpc>
              <a:buNone/>
            </a:pPr>
            <a:r>
              <a:rPr lang="en-US" sz="1800" dirty="0"/>
              <a:t>System access can be restricted by requiring a username and password to operate the system.  When security is enabled upon boot-up, you will be prompted to enter your username and password.  Once this is done, you will have full access to the system.   </a:t>
            </a:r>
          </a:p>
          <a:p>
            <a:pPr marL="0" indent="0">
              <a:lnSpc>
                <a:spcPct val="100000"/>
              </a:lnSpc>
              <a:buNone/>
            </a:pPr>
            <a:r>
              <a:rPr lang="en-US" sz="1800" dirty="0"/>
              <a:t>It is advised to log off if the system is unattended or if switching users.  To Log off, click the Select Mode button and then select Log Off.  To log on, enter username and password.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990293" y="814574"/>
            <a:ext cx="3832059" cy="3514350"/>
          </a:xfrm>
          <a:prstGeom prst="rect">
            <a:avLst/>
          </a:prstGeom>
        </p:spPr>
      </p:pic>
      <p:sp>
        <p:nvSpPr>
          <p:cNvPr id="7" name="TextBox 6"/>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2614986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Preparing for a case</a:t>
            </a:r>
          </a:p>
        </p:txBody>
      </p:sp>
      <p:sp>
        <p:nvSpPr>
          <p:cNvPr id="5" name="Footer Placeholder 4"/>
          <p:cNvSpPr>
            <a:spLocks noGrp="1"/>
          </p:cNvSpPr>
          <p:nvPr>
            <p:ph type="ftr" sz="quarter" idx="3"/>
          </p:nvPr>
        </p:nvSpPr>
        <p:spPr>
          <a:xfrm>
            <a:off x="2112752" y="4794237"/>
            <a:ext cx="3910151" cy="107975"/>
          </a:xfrm>
        </p:spPr>
        <p:txBody>
          <a:bodyPr/>
          <a:lstStyle/>
          <a:p>
            <a:pPr algn="ctr"/>
            <a:r>
              <a:rPr lang="en-US" sz="1000" dirty="0"/>
              <a:t>D000185909_A Internal use only do not distribute</a:t>
            </a:r>
          </a:p>
        </p:txBody>
      </p:sp>
      <p:sp>
        <p:nvSpPr>
          <p:cNvPr id="4" name="Slide Number Placeholder 3"/>
          <p:cNvSpPr>
            <a:spLocks noGrp="1"/>
          </p:cNvSpPr>
          <p:nvPr>
            <p:ph type="sldNum" sz="quarter" idx="4294967295"/>
          </p:nvPr>
        </p:nvSpPr>
        <p:spPr>
          <a:xfrm>
            <a:off x="0" y="4848225"/>
            <a:ext cx="200025" cy="150813"/>
          </a:xfrm>
        </p:spPr>
        <p:txBody>
          <a:bodyPr/>
          <a:lstStyle/>
          <a:p>
            <a:fld id="{793332C0-45F3-49F7-8962-3AD7701CBA4A}" type="slidenum">
              <a:rPr lang="en-US" smtClean="0"/>
              <a:pPr/>
              <a:t>46</a:t>
            </a:fld>
            <a:endParaRPr lang="en-US" dirty="0"/>
          </a:p>
        </p:txBody>
      </p:sp>
    </p:spTree>
    <p:extLst>
      <p:ext uri="{BB962C8B-B14F-4D97-AF65-F5344CB8AC3E}">
        <p14:creationId xmlns:p14="http://schemas.microsoft.com/office/powerpoint/2010/main" val="355305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The following should be performed in preparation prior to each peripheral IVUS case:</a:t>
            </a:r>
          </a:p>
          <a:p>
            <a:pPr>
              <a:lnSpc>
                <a:spcPct val="100000"/>
              </a:lnSpc>
            </a:pPr>
            <a:r>
              <a:rPr lang="en-US" sz="1800" dirty="0"/>
              <a:t>Turn system power on </a:t>
            </a:r>
          </a:p>
          <a:p>
            <a:pPr>
              <a:lnSpc>
                <a:spcPct val="100000"/>
              </a:lnSpc>
            </a:pPr>
            <a:r>
              <a:rPr lang="en-US" sz="1800" dirty="0"/>
              <a:t>Lock the rolling casters </a:t>
            </a:r>
          </a:p>
          <a:p>
            <a:pPr>
              <a:lnSpc>
                <a:spcPct val="100000"/>
              </a:lnSpc>
            </a:pPr>
            <a:r>
              <a:rPr lang="en-US" sz="1800" dirty="0"/>
              <a:t>Ensure that the PIM is attached </a:t>
            </a:r>
          </a:p>
          <a:p>
            <a:pPr>
              <a:lnSpc>
                <a:spcPct val="100000"/>
              </a:lnSpc>
            </a:pPr>
            <a:r>
              <a:rPr lang="en-US" sz="1800" dirty="0"/>
              <a:t>Prepare the catheter </a:t>
            </a:r>
          </a:p>
          <a:p>
            <a:pPr>
              <a:lnSpc>
                <a:spcPct val="100000"/>
              </a:lnSpc>
            </a:pPr>
            <a:r>
              <a:rPr lang="en-US" sz="1800" dirty="0"/>
              <a:t>Connect the catheter to the PIM </a:t>
            </a:r>
          </a:p>
          <a:p>
            <a:pPr>
              <a:lnSpc>
                <a:spcPct val="100000"/>
              </a:lnSpc>
            </a:pPr>
            <a:r>
              <a:rPr lang="en-US" sz="1800" dirty="0"/>
              <a:t>Enter patient information  </a:t>
            </a:r>
          </a:p>
          <a:p>
            <a:pPr>
              <a:lnSpc>
                <a:spcPct val="100000"/>
              </a:lnSpc>
            </a:pPr>
            <a:r>
              <a:rPr lang="en-US" sz="1800" dirty="0"/>
              <a:t>Have a DVD-R ready or Ethernet cable for PACS/DICOM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47</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2360864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turn power on, Core</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Turn the system on by using the power button located on the front of the workstation.  The monitor displays several messages regarding initialization. If an error occurs during initialization, an information box provides detailed information about the problem to expedite service.  Please contact Philips technical support if an error is encountered.  </a:t>
            </a:r>
          </a:p>
          <a:p>
            <a:pPr marL="0" indent="0">
              <a:lnSpc>
                <a:spcPct val="100000"/>
              </a:lnSpc>
              <a:buNone/>
            </a:pPr>
            <a:endParaRPr lang="en-US" sz="1800" dirty="0"/>
          </a:p>
          <a:p>
            <a:pPr marL="0" indent="0">
              <a:lnSpc>
                <a:spcPct val="100000"/>
              </a:lnSpc>
              <a:buNone/>
            </a:pPr>
            <a:r>
              <a:rPr lang="en-US" sz="1800" b="1" dirty="0"/>
              <a:t>NOTE 1: </a:t>
            </a:r>
            <a:r>
              <a:rPr lang="en-US" sz="1800" dirty="0"/>
              <a:t>The printer, controller, and monitor will receive power once the power cord is connected to the appropriate wall outlet. However, the system will need to be turned on by pressing the main system power button, located on the lower front panel prior to use.  </a:t>
            </a:r>
          </a:p>
          <a:p>
            <a:pPr marL="0" indent="0">
              <a:lnSpc>
                <a:spcPct val="100000"/>
              </a:lnSpc>
              <a:buNone/>
            </a:pPr>
            <a:r>
              <a:rPr lang="en-US" sz="1800" b="1" dirty="0"/>
              <a:t>NOTE 2: </a:t>
            </a:r>
            <a:r>
              <a:rPr lang="en-US" sz="1800" dirty="0"/>
              <a:t>After the system power button has been pressed, the monitor will cycle through several start-up messages before it is ready for use (approximately two minutes).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48</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566852"/>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76936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turn power on, s5</a:t>
            </a:r>
          </a:p>
        </p:txBody>
      </p:sp>
      <p:sp>
        <p:nvSpPr>
          <p:cNvPr id="3" name="Text Placeholder 2"/>
          <p:cNvSpPr>
            <a:spLocks noGrp="1"/>
          </p:cNvSpPr>
          <p:nvPr>
            <p:ph type="body" sz="quarter" idx="13"/>
          </p:nvPr>
        </p:nvSpPr>
        <p:spPr>
          <a:xfrm>
            <a:off x="504825" y="1217614"/>
            <a:ext cx="3710336" cy="3460750"/>
          </a:xfrm>
        </p:spPr>
        <p:txBody>
          <a:bodyPr/>
          <a:lstStyle/>
          <a:p>
            <a:pPr marL="0" indent="0">
              <a:lnSpc>
                <a:spcPct val="100000"/>
              </a:lnSpc>
              <a:buNone/>
            </a:pPr>
            <a:r>
              <a:rPr lang="en-US" sz="1800" dirty="0"/>
              <a:t>Turn the system on by using the Philips logo button located in the center of the Control Panel.  The monitor displays several messages regarding initialization. If an error occurs during initialization, an information box provides detailed information about the problem to expedite service.  Please contact Philips technical support if an error is encountered.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49</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468829" y="1140496"/>
            <a:ext cx="4601306" cy="2862509"/>
          </a:xfrm>
          <a:prstGeom prst="rect">
            <a:avLst/>
          </a:prstGeom>
        </p:spPr>
      </p:pic>
      <p:sp>
        <p:nvSpPr>
          <p:cNvPr id="7" name="TextBox 6"/>
          <p:cNvSpPr txBox="1"/>
          <p:nvPr/>
        </p:nvSpPr>
        <p:spPr>
          <a:xfrm>
            <a:off x="504825" y="4352706"/>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8899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System overview - contraindications</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Use of the Philips Core and s5 systems are contraindicated wherever tissue or organ damage is a reasonable probability. Catheter is not for fetal use.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97891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connect the PIM</a:t>
            </a:r>
          </a:p>
        </p:txBody>
      </p:sp>
      <p:sp>
        <p:nvSpPr>
          <p:cNvPr id="3" name="Text Placeholder 2"/>
          <p:cNvSpPr>
            <a:spLocks noGrp="1"/>
          </p:cNvSpPr>
          <p:nvPr>
            <p:ph type="body" sz="quarter" idx="13"/>
          </p:nvPr>
        </p:nvSpPr>
        <p:spPr>
          <a:xfrm>
            <a:off x="504825" y="987156"/>
            <a:ext cx="8135938" cy="3460750"/>
          </a:xfrm>
        </p:spPr>
        <p:txBody>
          <a:bodyPr/>
          <a:lstStyle/>
          <a:p>
            <a:pPr marL="0" indent="0">
              <a:lnSpc>
                <a:spcPct val="100000"/>
              </a:lnSpc>
              <a:buNone/>
            </a:pPr>
            <a:r>
              <a:rPr lang="en-US" sz="1800" dirty="0"/>
              <a:t>The IVUS catheter connects to the system via the patient interface module (PIM).  The PIM is typically left connected to the Connection Panel between cases, but may need to be reconnected if removed after the prior case.   </a:t>
            </a:r>
          </a:p>
          <a:p>
            <a:pPr marL="0" indent="0">
              <a:lnSpc>
                <a:spcPct val="100000"/>
              </a:lnSpc>
              <a:buNone/>
            </a:pPr>
            <a:endParaRPr lang="en-US" sz="1800" dirty="0"/>
          </a:p>
          <a:p>
            <a:pPr marL="0" indent="0">
              <a:lnSpc>
                <a:spcPct val="100000"/>
              </a:lnSpc>
              <a:buNone/>
            </a:pPr>
            <a:r>
              <a:rPr lang="en-US" sz="1800" dirty="0"/>
              <a:t>Notification of PIM connection status is provided in the lower right hand corner of the screen.  The lit green lamp confirms that a PIM is connected.  In this case, the name of the PIM (Phased Array or Rotational) is displayed depending on which PIM is connected.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50</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377104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connect the PIM, Core</a:t>
            </a:r>
          </a:p>
        </p:txBody>
      </p:sp>
      <p:sp>
        <p:nvSpPr>
          <p:cNvPr id="3" name="Text Placeholder 2"/>
          <p:cNvSpPr>
            <a:spLocks noGrp="1"/>
          </p:cNvSpPr>
          <p:nvPr>
            <p:ph type="body" sz="quarter" idx="13"/>
          </p:nvPr>
        </p:nvSpPr>
        <p:spPr>
          <a:xfrm>
            <a:off x="504825" y="987156"/>
            <a:ext cx="5145126" cy="3460750"/>
          </a:xfrm>
        </p:spPr>
        <p:txBody>
          <a:bodyPr/>
          <a:lstStyle/>
          <a:p>
            <a:pPr marL="0" indent="0">
              <a:lnSpc>
                <a:spcPct val="100000"/>
              </a:lnSpc>
              <a:buNone/>
            </a:pPr>
            <a:r>
              <a:rPr lang="en-US" sz="1800" dirty="0"/>
              <a:t>To connect the PIM:  </a:t>
            </a:r>
          </a:p>
          <a:p>
            <a:pPr marL="342900" indent="-342900">
              <a:lnSpc>
                <a:spcPct val="100000"/>
              </a:lnSpc>
              <a:buFont typeface="+mj-lt"/>
              <a:buAutoNum type="arabicPeriod"/>
            </a:pPr>
            <a:r>
              <a:rPr lang="en-US" sz="1800" dirty="0"/>
              <a:t>Connect the CPU end of the PIM cable into the PIM connector of the rear CPU panel. Lock it in place using the retaining clips.  </a:t>
            </a:r>
          </a:p>
          <a:p>
            <a:pPr marL="342900" indent="-342900">
              <a:lnSpc>
                <a:spcPct val="100000"/>
              </a:lnSpc>
              <a:buFont typeface="+mj-lt"/>
              <a:buAutoNum type="arabicPeriod"/>
            </a:pPr>
            <a:r>
              <a:rPr lang="en-US" sz="1800" dirty="0"/>
              <a:t>Connect the patient side of the PIM cable to the rear of the PIM.  Orient the marker on the cable connector to align with the indicator on the PIM, and slide the connector in.  If you need to remove the cable from the PIM, rotate the collar on the PIM cable connector counterclockwise a quarter turn and then pull back.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51</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6362754" y="187834"/>
            <a:ext cx="2211939" cy="4069022"/>
          </a:xfrm>
          <a:prstGeom prst="rect">
            <a:avLst/>
          </a:prstGeom>
        </p:spPr>
      </p:pic>
      <p:sp>
        <p:nvSpPr>
          <p:cNvPr id="7" name="Oval 6"/>
          <p:cNvSpPr/>
          <p:nvPr/>
        </p:nvSpPr>
        <p:spPr>
          <a:xfrm>
            <a:off x="7545659" y="3033132"/>
            <a:ext cx="691375" cy="99617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296684" y="3546088"/>
            <a:ext cx="1172039" cy="107051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8117" y="4453052"/>
            <a:ext cx="1568567" cy="477422"/>
          </a:xfrm>
          <a:prstGeom prst="rect">
            <a:avLst/>
          </a:prstGeom>
        </p:spPr>
        <p:txBody>
          <a:bodyPr vert="horz" wrap="square" lIns="0" tIns="0" rIns="0" bIns="0" spcCol="385658" rtlCol="0">
            <a:noAutofit/>
          </a:bodyPr>
          <a:lstStyle/>
          <a:p>
            <a:pPr algn="ctr"/>
            <a:r>
              <a:rPr lang="en-US" dirty="0"/>
              <a:t>PIM connection</a:t>
            </a:r>
          </a:p>
        </p:txBody>
      </p:sp>
      <p:sp>
        <p:nvSpPr>
          <p:cNvPr id="11" name="TextBox 10"/>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1360014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connect the PIM, s5</a:t>
            </a:r>
          </a:p>
        </p:txBody>
      </p:sp>
      <p:sp>
        <p:nvSpPr>
          <p:cNvPr id="3" name="Text Placeholder 2"/>
          <p:cNvSpPr>
            <a:spLocks noGrp="1"/>
          </p:cNvSpPr>
          <p:nvPr>
            <p:ph type="body" sz="quarter" idx="13"/>
          </p:nvPr>
        </p:nvSpPr>
        <p:spPr>
          <a:xfrm>
            <a:off x="504825" y="987156"/>
            <a:ext cx="8135938" cy="3460750"/>
          </a:xfrm>
        </p:spPr>
        <p:txBody>
          <a:bodyPr/>
          <a:lstStyle/>
          <a:p>
            <a:pPr marL="0" indent="0">
              <a:lnSpc>
                <a:spcPct val="100000"/>
              </a:lnSpc>
              <a:buNone/>
            </a:pPr>
            <a:r>
              <a:rPr lang="en-US" sz="1800" dirty="0"/>
              <a:t>To connect the PIM:  </a:t>
            </a:r>
          </a:p>
          <a:p>
            <a:pPr marL="342900" indent="-342900">
              <a:lnSpc>
                <a:spcPct val="100000"/>
              </a:lnSpc>
              <a:buFont typeface="+mj-lt"/>
              <a:buAutoNum type="arabicPeriod"/>
            </a:pPr>
            <a:r>
              <a:rPr lang="en-US" sz="1800" dirty="0"/>
              <a:t>Connect the CPU end of the PIM cable into the PIM connector of the rear CPU panel. Lock it in place using the retaining clips.  </a:t>
            </a:r>
          </a:p>
          <a:p>
            <a:pPr marL="342900" indent="-342900">
              <a:lnSpc>
                <a:spcPct val="100000"/>
              </a:lnSpc>
              <a:buFont typeface="+mj-lt"/>
              <a:buAutoNum type="arabicPeriod"/>
            </a:pPr>
            <a:r>
              <a:rPr lang="en-US" sz="1800" dirty="0"/>
              <a:t>Connect the patient side of the PIM cable to the rear of the PIM.  Orient the marker on the cable connector to align with the indicator on the PIM, and slide the connector in.  If you need to remove the cable from the PIM, rotate the collar on the PIM cable connector counterclockwise a quarter turn and then pull back.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52</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1596745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lock the rolling casters</a:t>
            </a:r>
          </a:p>
        </p:txBody>
      </p:sp>
      <p:sp>
        <p:nvSpPr>
          <p:cNvPr id="3" name="Text Placeholder 2"/>
          <p:cNvSpPr>
            <a:spLocks noGrp="1"/>
          </p:cNvSpPr>
          <p:nvPr>
            <p:ph type="body" sz="quarter" idx="13"/>
          </p:nvPr>
        </p:nvSpPr>
        <p:spPr>
          <a:xfrm>
            <a:off x="504825" y="1217614"/>
            <a:ext cx="8135938" cy="3460750"/>
          </a:xfrm>
        </p:spPr>
        <p:txBody>
          <a:bodyPr/>
          <a:lstStyle/>
          <a:p>
            <a:pPr marL="0" indent="0">
              <a:lnSpc>
                <a:spcPct val="100000"/>
              </a:lnSpc>
              <a:buNone/>
            </a:pPr>
            <a:r>
              <a:rPr lang="en-US" sz="1800" dirty="0"/>
              <a:t>It is important to lock the two casters in the front of the system to prevent movement during the procedure.  To lock the casters, press down on the tab with your foot.  To unlock the castors, use your foot to lift the tab up.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53</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1155173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prepare the catheter </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The IVUS catheter should be selected based on the needs of the procedure.  Proper handling and preparation of the catheter is critical to successful imaging.  Prepare the catheter in accordance with the Instructions for Use (IFU) included with each catheter.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54</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300374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connect the catheter to the PIM</a:t>
            </a:r>
          </a:p>
        </p:txBody>
      </p:sp>
      <p:sp>
        <p:nvSpPr>
          <p:cNvPr id="3" name="Text Placeholder 2"/>
          <p:cNvSpPr>
            <a:spLocks noGrp="1"/>
          </p:cNvSpPr>
          <p:nvPr>
            <p:ph type="body" sz="quarter" idx="13"/>
          </p:nvPr>
        </p:nvSpPr>
        <p:spPr/>
        <p:txBody>
          <a:bodyPr/>
          <a:lstStyle/>
          <a:p>
            <a:pPr marL="0" indent="0">
              <a:lnSpc>
                <a:spcPct val="100000"/>
              </a:lnSpc>
              <a:buNone/>
            </a:pPr>
            <a:r>
              <a:rPr lang="en-US" sz="1800" dirty="0"/>
              <a:t>Connect the proximal end of the catheter to the PIM by firmly inserting the connector into the PIM.  Verify that the PIM connection is secure by gently pulling on the catheter.  Refer to the catheter IFU for directions on use before and during the procedure.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55</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extLst>
      <p:ext uri="{BB962C8B-B14F-4D97-AF65-F5344CB8AC3E}">
        <p14:creationId xmlns:p14="http://schemas.microsoft.com/office/powerpoint/2010/main" val="2369685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for a case - enter patient information</a:t>
            </a:r>
          </a:p>
        </p:txBody>
      </p:sp>
      <p:sp>
        <p:nvSpPr>
          <p:cNvPr id="3" name="Text Placeholder 2"/>
          <p:cNvSpPr>
            <a:spLocks noGrp="1"/>
          </p:cNvSpPr>
          <p:nvPr>
            <p:ph type="body" sz="quarter" idx="13"/>
          </p:nvPr>
        </p:nvSpPr>
        <p:spPr>
          <a:xfrm>
            <a:off x="504825" y="1217614"/>
            <a:ext cx="4104346" cy="3460750"/>
          </a:xfrm>
        </p:spPr>
        <p:txBody>
          <a:bodyPr/>
          <a:lstStyle/>
          <a:p>
            <a:pPr marL="0" indent="0">
              <a:lnSpc>
                <a:spcPct val="100000"/>
              </a:lnSpc>
              <a:buNone/>
            </a:pPr>
            <a:r>
              <a:rPr lang="en-US" sz="1800" dirty="0"/>
              <a:t>To enter patient information, press the Patient tab on the menu bar.  The Patient Information dialog screen displays. </a:t>
            </a:r>
          </a:p>
          <a:p>
            <a:pPr marL="0" indent="0">
              <a:lnSpc>
                <a:spcPct val="100000"/>
              </a:lnSpc>
              <a:buNone/>
            </a:pPr>
            <a:endParaRPr lang="en-US" sz="1800" dirty="0"/>
          </a:p>
          <a:p>
            <a:pPr marL="0" indent="0">
              <a:lnSpc>
                <a:spcPct val="100000"/>
              </a:lnSpc>
              <a:buNone/>
            </a:pPr>
            <a:r>
              <a:rPr lang="en-US" sz="1800" dirty="0"/>
              <a:t>Once the patient information is entered correctly, click OK.  The Home screen is displayed after OK is selected. </a:t>
            </a:r>
          </a:p>
        </p:txBody>
      </p:sp>
      <p:sp>
        <p:nvSpPr>
          <p:cNvPr id="4" name="Slide Number Placeholder 3"/>
          <p:cNvSpPr>
            <a:spLocks noGrp="1"/>
          </p:cNvSpPr>
          <p:nvPr>
            <p:ph type="sldNum" sz="quarter" idx="4"/>
          </p:nvPr>
        </p:nvSpPr>
        <p:spPr/>
        <p:txBody>
          <a:bodyPr/>
          <a:lstStyle/>
          <a:p>
            <a:fld id="{793332C0-45F3-49F7-8962-3AD7701CBA4A}" type="slidenum">
              <a:rPr lang="en-US" smtClean="0"/>
              <a:pPr/>
              <a:t>56</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grpSp>
        <p:nvGrpSpPr>
          <p:cNvPr id="10" name="Group 9"/>
          <p:cNvGrpSpPr/>
          <p:nvPr/>
        </p:nvGrpSpPr>
        <p:grpSpPr>
          <a:xfrm>
            <a:off x="4441821" y="848780"/>
            <a:ext cx="4642706" cy="3745522"/>
            <a:chOff x="4441821" y="848780"/>
            <a:chExt cx="4642706" cy="3745522"/>
          </a:xfrm>
        </p:grpSpPr>
        <p:grpSp>
          <p:nvGrpSpPr>
            <p:cNvPr id="8" name="Group 7"/>
            <p:cNvGrpSpPr/>
            <p:nvPr/>
          </p:nvGrpSpPr>
          <p:grpSpPr>
            <a:xfrm>
              <a:off x="4441821" y="848780"/>
              <a:ext cx="4642706" cy="3745522"/>
              <a:chOff x="4501294" y="1049502"/>
              <a:chExt cx="4642706" cy="3745522"/>
            </a:xfrm>
          </p:grpSpPr>
          <p:pic>
            <p:nvPicPr>
              <p:cNvPr id="6" name="Picture 5"/>
              <p:cNvPicPr>
                <a:picLocks noChangeAspect="1"/>
              </p:cNvPicPr>
              <p:nvPr/>
            </p:nvPicPr>
            <p:blipFill>
              <a:blip r:embed="rId4"/>
              <a:stretch>
                <a:fillRect/>
              </a:stretch>
            </p:blipFill>
            <p:spPr>
              <a:xfrm>
                <a:off x="4501294" y="1049502"/>
                <a:ext cx="4642706" cy="3731907"/>
              </a:xfrm>
              <a:prstGeom prst="rect">
                <a:avLst/>
              </a:prstGeom>
            </p:spPr>
          </p:pic>
          <p:sp>
            <p:nvSpPr>
              <p:cNvPr id="7" name="Oval 6"/>
              <p:cNvSpPr/>
              <p:nvPr/>
            </p:nvSpPr>
            <p:spPr>
              <a:xfrm>
                <a:off x="4884234" y="4230029"/>
                <a:ext cx="810322" cy="56499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7912215" y="3710266"/>
              <a:ext cx="1172310" cy="56499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504825" y="4343828"/>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r>
              <a:rPr lang="en-US" sz="1000" dirty="0"/>
              <a:t>VLR 807470-050/001, Operator manual Philips s5x</a:t>
            </a:r>
          </a:p>
          <a:p>
            <a:endParaRPr lang="en-US" sz="1000" dirty="0"/>
          </a:p>
          <a:p>
            <a:endParaRPr lang="en-US" sz="1000" dirty="0"/>
          </a:p>
        </p:txBody>
      </p:sp>
    </p:spTree>
    <p:custDataLst>
      <p:tags r:id="rId1"/>
    </p:custDataLst>
    <p:extLst>
      <p:ext uri="{BB962C8B-B14F-4D97-AF65-F5344CB8AC3E}">
        <p14:creationId xmlns:p14="http://schemas.microsoft.com/office/powerpoint/2010/main" val="300091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Philips Core and s5 precision guided therapy system description</a:t>
            </a:r>
          </a:p>
        </p:txBody>
      </p:sp>
      <p:sp>
        <p:nvSpPr>
          <p:cNvPr id="5" name="Footer Placeholder 4"/>
          <p:cNvSpPr>
            <a:spLocks noGrp="1"/>
          </p:cNvSpPr>
          <p:nvPr>
            <p:ph type="ftr" sz="quarter" idx="3"/>
          </p:nvPr>
        </p:nvSpPr>
        <p:spPr>
          <a:xfrm>
            <a:off x="2112752" y="4891063"/>
            <a:ext cx="3910151" cy="107975"/>
          </a:xfrm>
        </p:spPr>
        <p:txBody>
          <a:bodyPr/>
          <a:lstStyle/>
          <a:p>
            <a:pPr algn="ctr"/>
            <a:r>
              <a:rPr lang="en-US" sz="1000"/>
              <a:t>D000185909_A Internal use only do not distribute</a:t>
            </a:r>
            <a:endParaRPr lang="en-US" sz="1000" dirty="0"/>
          </a:p>
        </p:txBody>
      </p:sp>
      <p:sp>
        <p:nvSpPr>
          <p:cNvPr id="4" name="Slide Number Placeholder 3"/>
          <p:cNvSpPr>
            <a:spLocks noGrp="1"/>
          </p:cNvSpPr>
          <p:nvPr>
            <p:ph type="sldNum" sz="quarter" idx="4294967295"/>
          </p:nvPr>
        </p:nvSpPr>
        <p:spPr>
          <a:xfrm>
            <a:off x="0" y="4848225"/>
            <a:ext cx="200025" cy="150813"/>
          </a:xfrm>
        </p:spPr>
        <p:txBody>
          <a:bodyPr/>
          <a:lstStyle/>
          <a:p>
            <a:fld id="{793332C0-45F3-49F7-8962-3AD7701CBA4A}" type="slidenum">
              <a:rPr lang="en-US" smtClean="0"/>
              <a:pPr/>
              <a:t>6</a:t>
            </a:fld>
            <a:endParaRPr lang="en-US" dirty="0"/>
          </a:p>
        </p:txBody>
      </p:sp>
    </p:spTree>
    <p:extLst>
      <p:ext uri="{BB962C8B-B14F-4D97-AF65-F5344CB8AC3E}">
        <p14:creationId xmlns:p14="http://schemas.microsoft.com/office/powerpoint/2010/main" val="219051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a:t>
            </a:r>
          </a:p>
        </p:txBody>
      </p:sp>
      <p:sp>
        <p:nvSpPr>
          <p:cNvPr id="3" name="Text Placeholder 2"/>
          <p:cNvSpPr>
            <a:spLocks noGrp="1"/>
          </p:cNvSpPr>
          <p:nvPr>
            <p:ph type="body" sz="quarter" idx="13"/>
          </p:nvPr>
        </p:nvSpPr>
        <p:spPr>
          <a:xfrm>
            <a:off x="504825" y="1217614"/>
            <a:ext cx="3710336" cy="3460750"/>
          </a:xfrm>
        </p:spPr>
        <p:txBody>
          <a:bodyPr/>
          <a:lstStyle/>
          <a:p>
            <a:pPr marL="0" indent="0">
              <a:lnSpc>
                <a:spcPct val="100000"/>
              </a:lnSpc>
              <a:buNone/>
            </a:pPr>
            <a:r>
              <a:rPr lang="en-US" sz="1800" dirty="0"/>
              <a:t>The Philips system consists of the following main components: </a:t>
            </a:r>
          </a:p>
          <a:p>
            <a:pPr>
              <a:lnSpc>
                <a:spcPct val="100000"/>
              </a:lnSpc>
            </a:pPr>
            <a:r>
              <a:rPr lang="en-US" sz="1800" dirty="0"/>
              <a:t>Monitor </a:t>
            </a:r>
          </a:p>
          <a:p>
            <a:pPr>
              <a:lnSpc>
                <a:spcPct val="100000"/>
              </a:lnSpc>
            </a:pPr>
            <a:r>
              <a:rPr lang="en-US" sz="1800" dirty="0"/>
              <a:t>Control Console (set in Control Pocket) </a:t>
            </a:r>
          </a:p>
          <a:p>
            <a:pPr>
              <a:lnSpc>
                <a:spcPct val="100000"/>
              </a:lnSpc>
            </a:pPr>
            <a:r>
              <a:rPr lang="en-US" sz="1800" dirty="0"/>
              <a:t>Keyboard </a:t>
            </a:r>
          </a:p>
          <a:p>
            <a:pPr>
              <a:lnSpc>
                <a:spcPct val="100000"/>
              </a:lnSpc>
            </a:pPr>
            <a:r>
              <a:rPr lang="en-US" sz="1800" dirty="0"/>
              <a:t>Workstation (Central Processing Unit) [includes inputs/outputs]</a:t>
            </a:r>
          </a:p>
          <a:p>
            <a:pPr>
              <a:lnSpc>
                <a:spcPct val="100000"/>
              </a:lnSpc>
            </a:pPr>
            <a:r>
              <a:rPr lang="en-US" sz="1800" dirty="0"/>
              <a:t>DVD Drive </a:t>
            </a:r>
          </a:p>
          <a:p>
            <a:pPr>
              <a:lnSpc>
                <a:spcPct val="100000"/>
              </a:lnSpc>
            </a:pPr>
            <a:r>
              <a:rPr lang="en-US" sz="1800" dirty="0"/>
              <a:t>Patient Interface Modules (PIMs)</a:t>
            </a:r>
          </a:p>
          <a:p>
            <a:pPr>
              <a:lnSpc>
                <a:spcPct val="100000"/>
              </a:lnSpc>
            </a:pPr>
            <a:r>
              <a:rPr lang="en-US" sz="1800" dirty="0"/>
              <a:t>Printer </a:t>
            </a:r>
          </a:p>
        </p:txBody>
      </p:sp>
      <p:sp>
        <p:nvSpPr>
          <p:cNvPr id="4" name="Slide Number Placeholder 3"/>
          <p:cNvSpPr>
            <a:spLocks noGrp="1"/>
          </p:cNvSpPr>
          <p:nvPr>
            <p:ph type="sldNum" sz="quarter" idx="4"/>
          </p:nvPr>
        </p:nvSpPr>
        <p:spPr/>
        <p:txBody>
          <a:bodyPr/>
          <a:lstStyle/>
          <a:p>
            <a:fld id="{793332C0-45F3-49F7-8962-3AD7701CBA4A}" type="slidenum">
              <a:rPr lang="en-US" smtClean="0"/>
              <a:pPr/>
              <a:t>7</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374934" y="326951"/>
            <a:ext cx="4352906" cy="4370650"/>
          </a:xfrm>
          <a:prstGeom prst="rect">
            <a:avLst/>
          </a:prstGeom>
        </p:spPr>
      </p:pic>
      <p:sp>
        <p:nvSpPr>
          <p:cNvPr id="7" name="TextBox 6"/>
          <p:cNvSpPr txBox="1"/>
          <p:nvPr/>
        </p:nvSpPr>
        <p:spPr>
          <a:xfrm>
            <a:off x="504825" y="4467634"/>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258802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monitor</a:t>
            </a:r>
          </a:p>
        </p:txBody>
      </p:sp>
      <p:sp>
        <p:nvSpPr>
          <p:cNvPr id="3" name="Text Placeholder 2"/>
          <p:cNvSpPr>
            <a:spLocks noGrp="1"/>
          </p:cNvSpPr>
          <p:nvPr>
            <p:ph type="body" sz="quarter" idx="13"/>
          </p:nvPr>
        </p:nvSpPr>
        <p:spPr>
          <a:xfrm>
            <a:off x="504825" y="1217614"/>
            <a:ext cx="4379409" cy="3460750"/>
          </a:xfrm>
        </p:spPr>
        <p:txBody>
          <a:bodyPr/>
          <a:lstStyle/>
          <a:p>
            <a:pPr marL="0" indent="0">
              <a:lnSpc>
                <a:spcPct val="100000"/>
              </a:lnSpc>
              <a:buNone/>
            </a:pPr>
            <a:r>
              <a:rPr lang="en-US" sz="1800" b="1" u="sng" dirty="0"/>
              <a:t>Description</a:t>
            </a:r>
          </a:p>
          <a:p>
            <a:pPr marL="0" indent="0">
              <a:lnSpc>
                <a:spcPct val="100000"/>
              </a:lnSpc>
              <a:buNone/>
            </a:pPr>
            <a:r>
              <a:rPr lang="en-US" sz="1800" dirty="0"/>
              <a:t>The </a:t>
            </a:r>
            <a:r>
              <a:rPr lang="en-US" sz="1800" b="1" dirty="0"/>
              <a:t>monitor</a:t>
            </a:r>
            <a:r>
              <a:rPr lang="en-US" sz="1800" dirty="0"/>
              <a:t> is a 19-inch, high-resolution, flat panel TFT-LCD digital color monitor.  It is a medical grade monitor, and supports 16.7 million colors with a resolution of 1280x1024. The monitor’s color temperature, gamma, brightness, and contrast can be adjusted using the menu located on the lower front of the monitor panel.  </a:t>
            </a:r>
          </a:p>
        </p:txBody>
      </p:sp>
      <p:sp>
        <p:nvSpPr>
          <p:cNvPr id="4" name="Slide Number Placeholder 3"/>
          <p:cNvSpPr>
            <a:spLocks noGrp="1"/>
          </p:cNvSpPr>
          <p:nvPr>
            <p:ph type="sldNum" sz="quarter" idx="4"/>
          </p:nvPr>
        </p:nvSpPr>
        <p:spPr/>
        <p:txBody>
          <a:bodyPr/>
          <a:lstStyle/>
          <a:p>
            <a:fld id="{793332C0-45F3-49F7-8962-3AD7701CBA4A}" type="slidenum">
              <a:rPr lang="en-US" smtClean="0"/>
              <a:pPr/>
              <a:t>8</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sp>
        <p:nvSpPr>
          <p:cNvPr id="6" name="TextBox 5"/>
          <p:cNvSpPr txBox="1"/>
          <p:nvPr/>
        </p:nvSpPr>
        <p:spPr>
          <a:xfrm>
            <a:off x="5538439" y="1174595"/>
            <a:ext cx="3300761" cy="3516351"/>
          </a:xfrm>
          <a:prstGeom prst="rect">
            <a:avLst/>
          </a:prstGeom>
        </p:spPr>
        <p:txBody>
          <a:bodyPr vert="horz" wrap="square" lIns="0" tIns="0" rIns="0" bIns="0" spcCol="385658" rtlCol="0">
            <a:noAutofit/>
          </a:bodyPr>
          <a:lstStyle/>
          <a:p>
            <a:r>
              <a:rPr lang="en-US" b="1" u="sng" dirty="0"/>
              <a:t>Monitor Controls </a:t>
            </a:r>
          </a:p>
          <a:p>
            <a:r>
              <a:rPr lang="en-US" dirty="0"/>
              <a:t>The </a:t>
            </a:r>
            <a:r>
              <a:rPr lang="en-US" b="1" dirty="0"/>
              <a:t>monitor’s</a:t>
            </a:r>
            <a:r>
              <a:rPr lang="en-US" dirty="0"/>
              <a:t> controls are located on the lower bezel.  The default settings for the monitor are listed below: </a:t>
            </a:r>
          </a:p>
          <a:p>
            <a:pPr marL="285750" indent="-285750">
              <a:buFont typeface="Arial" panose="020B0604020202020204" pitchFamily="34" charset="0"/>
              <a:buChar char="•"/>
            </a:pPr>
            <a:r>
              <a:rPr lang="en-US" dirty="0"/>
              <a:t>Brightness: 54 </a:t>
            </a:r>
          </a:p>
          <a:p>
            <a:pPr marL="285750" indent="-285750">
              <a:buFont typeface="Arial" panose="020B0604020202020204" pitchFamily="34" charset="0"/>
              <a:buChar char="•"/>
            </a:pPr>
            <a:r>
              <a:rPr lang="en-US" dirty="0"/>
              <a:t>Contrast: 54 </a:t>
            </a:r>
          </a:p>
          <a:p>
            <a:pPr marL="285750" indent="-285750">
              <a:buFont typeface="Arial" panose="020B0604020202020204" pitchFamily="34" charset="0"/>
              <a:buChar char="•"/>
            </a:pPr>
            <a:r>
              <a:rPr lang="en-US" dirty="0"/>
              <a:t>Sharpness: 8 </a:t>
            </a:r>
          </a:p>
          <a:p>
            <a:pPr marL="285750" indent="-285750">
              <a:buFont typeface="Arial" panose="020B0604020202020204" pitchFamily="34" charset="0"/>
              <a:buChar char="•"/>
            </a:pPr>
            <a:r>
              <a:rPr lang="en-US" dirty="0"/>
              <a:t>Color: Full Color </a:t>
            </a:r>
          </a:p>
          <a:p>
            <a:pPr marL="285750" indent="-285750">
              <a:buFont typeface="Arial" panose="020B0604020202020204" pitchFamily="34" charset="0"/>
              <a:buChar char="•"/>
            </a:pPr>
            <a:r>
              <a:rPr lang="en-US" dirty="0"/>
              <a:t>Color Temp: 7500 </a:t>
            </a:r>
          </a:p>
          <a:p>
            <a:endParaRPr lang="en-US" dirty="0"/>
          </a:p>
        </p:txBody>
      </p:sp>
      <p:sp>
        <p:nvSpPr>
          <p:cNvPr id="7" name="TextBox 6"/>
          <p:cNvSpPr txBox="1"/>
          <p:nvPr/>
        </p:nvSpPr>
        <p:spPr>
          <a:xfrm>
            <a:off x="504825" y="4467634"/>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3814727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Core system description - control console</a:t>
            </a:r>
          </a:p>
        </p:txBody>
      </p:sp>
      <p:sp>
        <p:nvSpPr>
          <p:cNvPr id="3" name="Text Placeholder 2"/>
          <p:cNvSpPr>
            <a:spLocks noGrp="1"/>
          </p:cNvSpPr>
          <p:nvPr>
            <p:ph type="body" sz="quarter" idx="13"/>
          </p:nvPr>
        </p:nvSpPr>
        <p:spPr>
          <a:xfrm>
            <a:off x="504824" y="1217614"/>
            <a:ext cx="2855409" cy="559147"/>
          </a:xfrm>
        </p:spPr>
        <p:txBody>
          <a:bodyPr/>
          <a:lstStyle/>
          <a:p>
            <a:pPr marL="0" indent="0">
              <a:lnSpc>
                <a:spcPct val="100000"/>
              </a:lnSpc>
              <a:buNone/>
            </a:pPr>
            <a:r>
              <a:rPr lang="en-US" sz="1800" dirty="0"/>
              <a:t>Control of the Philips Core and s5 precision guided therapy systems are provided through the </a:t>
            </a:r>
            <a:r>
              <a:rPr lang="en-US" sz="1800" b="1" dirty="0"/>
              <a:t>control console</a:t>
            </a:r>
            <a:r>
              <a:rPr lang="en-US" sz="1800" dirty="0"/>
              <a:t>.</a:t>
            </a:r>
          </a:p>
        </p:txBody>
      </p:sp>
      <p:sp>
        <p:nvSpPr>
          <p:cNvPr id="4" name="Slide Number Placeholder 3"/>
          <p:cNvSpPr>
            <a:spLocks noGrp="1"/>
          </p:cNvSpPr>
          <p:nvPr>
            <p:ph type="sldNum" sz="quarter" idx="4"/>
          </p:nvPr>
        </p:nvSpPr>
        <p:spPr/>
        <p:txBody>
          <a:bodyPr/>
          <a:lstStyle/>
          <a:p>
            <a:fld id="{793332C0-45F3-49F7-8962-3AD7701CBA4A}" type="slidenum">
              <a:rPr lang="en-US" smtClean="0"/>
              <a:pPr/>
              <a:t>9</a:t>
            </a:fld>
            <a:endParaRPr lang="en-US" dirty="0"/>
          </a:p>
        </p:txBody>
      </p:sp>
      <p:sp>
        <p:nvSpPr>
          <p:cNvPr id="5" name="Footer Placeholder 4"/>
          <p:cNvSpPr>
            <a:spLocks noGrp="1"/>
          </p:cNvSpPr>
          <p:nvPr>
            <p:ph type="ftr" sz="quarter" idx="3"/>
          </p:nvPr>
        </p:nvSpPr>
        <p:spPr/>
        <p:txBody>
          <a:bodyPr/>
          <a:lstStyle/>
          <a:p>
            <a:r>
              <a:rPr lang="en-US"/>
              <a:t>D000185909_A Internal use only do not distribute</a:t>
            </a:r>
            <a:endParaRPr lang="en-US" dirty="0"/>
          </a:p>
        </p:txBody>
      </p:sp>
      <p:pic>
        <p:nvPicPr>
          <p:cNvPr id="6" name="Picture 5"/>
          <p:cNvPicPr>
            <a:picLocks noChangeAspect="1"/>
          </p:cNvPicPr>
          <p:nvPr/>
        </p:nvPicPr>
        <p:blipFill>
          <a:blip r:embed="rId2"/>
          <a:stretch>
            <a:fillRect/>
          </a:stretch>
        </p:blipFill>
        <p:spPr>
          <a:xfrm>
            <a:off x="4217371" y="909701"/>
            <a:ext cx="4708828" cy="3735575"/>
          </a:xfrm>
          <a:prstGeom prst="rect">
            <a:avLst/>
          </a:prstGeom>
        </p:spPr>
      </p:pic>
      <p:sp>
        <p:nvSpPr>
          <p:cNvPr id="7" name="TextBox 6"/>
          <p:cNvSpPr txBox="1"/>
          <p:nvPr/>
        </p:nvSpPr>
        <p:spPr>
          <a:xfrm>
            <a:off x="504825" y="4467634"/>
            <a:ext cx="6706297" cy="223024"/>
          </a:xfrm>
          <a:prstGeom prst="rect">
            <a:avLst/>
          </a:prstGeom>
        </p:spPr>
        <p:txBody>
          <a:bodyPr vert="horz" wrap="square" lIns="0" tIns="0" rIns="0" bIns="0" spcCol="385658" rtlCol="0">
            <a:noAutofit/>
          </a:bodyPr>
          <a:lstStyle/>
          <a:p>
            <a:r>
              <a:rPr lang="en-US" sz="1000" dirty="0"/>
              <a:t>VLR 505-0100.22_002, Operator manual Philips Core Mobile</a:t>
            </a:r>
          </a:p>
          <a:p>
            <a:endParaRPr lang="en-US" sz="1000" dirty="0"/>
          </a:p>
          <a:p>
            <a:endParaRPr lang="en-US" sz="1000" dirty="0"/>
          </a:p>
        </p:txBody>
      </p:sp>
    </p:spTree>
    <p:extLst>
      <p:ext uri="{BB962C8B-B14F-4D97-AF65-F5344CB8AC3E}">
        <p14:creationId xmlns:p14="http://schemas.microsoft.com/office/powerpoint/2010/main" val="3529397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6"/>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4.xml><?xml version="1.0" encoding="utf-8"?>
<p:tagLst xmlns:a="http://schemas.openxmlformats.org/drawingml/2006/main" xmlns:r="http://schemas.openxmlformats.org/officeDocument/2006/relationships" xmlns:p="http://schemas.openxmlformats.org/presentationml/2006/main">
  <p:tag name="SHAPECLASSNAME" val="CustFormEnd001Rectangl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6.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7.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heme/theme1.xml><?xml version="1.0" encoding="utf-8"?>
<a:theme xmlns:a="http://schemas.openxmlformats.org/drawingml/2006/main" name="presentation_template_16x9_mar15">
  <a:themeElements>
    <a:clrScheme name="PhilipsTheme_2.3">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PhilipsTheme_fonts_2.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spcCol="385658" rtlCol="0">
        <a:noAutofit/>
      </a:bodyPr>
      <a:lstStyle>
        <a:defPPr>
          <a:defRPr smtClean="0"/>
        </a:defPPr>
      </a:lstStyle>
    </a:txDef>
  </a:objectDefaults>
  <a:extraClrSchemeLst/>
  <a:extLst>
    <a:ext uri="{05A4C25C-085E-4340-85A3-A5531E510DB2}">
      <thm15:themeFamily xmlns:thm15="http://schemas.microsoft.com/office/thememl/2012/main" name="brief for presentation_template_16x9_150218.pptx" id="{7BC8F1D8-ABA4-4582-8B6F-BE7EF9D477AC}" vid="{3804DEDD-1C30-477B-B626-0954805C9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Onscreen;1033;Pos2;Date1;Presentation Widescreen</Template>
  <TotalTime>1</TotalTime>
  <Words>4898</Words>
  <Application>Microsoft Office PowerPoint</Application>
  <PresentationFormat>On-screen Show (16:9)</PresentationFormat>
  <Paragraphs>416</Paragraphs>
  <Slides>56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presentation_template_16x9_mar15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dc:description>Version 6.4 - 1.1</dc:description>
  <cp:lastModifiedBy>Nicole Westerman</cp:lastModifiedBy>
  <cp:revision>67</cp:revision>
  <dcterms:created xsi:type="dcterms:W3CDTF">2015-11-11T18:43:11Z</dcterms:created>
  <dcterms:modified xsi:type="dcterms:W3CDTF">2017-12-04T17:31:16Z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Design">
    <vt:lpwstr>Presentation</vt:lpwstr>
  </property>
  <property fmtid="{D5CDD505-2E9C-101B-9397-08002B2CF9AE}" pid="3" name="WizKit Template Version">
    <vt:i4>4</vt:i4>
  </property>
  <property fmtid="{D5CDD505-2E9C-101B-9397-08002B2CF9AE}" pid="4" name="WizKit Template Type">
    <vt:lpwstr>Widescreen</vt:lpwstr>
  </property>
  <property fmtid="{D5CDD505-2E9C-101B-9397-08002B2CF9AE}" pid="5" name="ArticulateGUID">
    <vt:lpwstr>31AF1D6D-9C04-48BC-9F23-60EBB0A34457</vt:lpwstr>
  </property>
  <property fmtid="{D5CDD505-2E9C-101B-9397-08002B2CF9AE}" pid="6" name="ArticulatePath">
    <vt:lpwstr>CORE Mobile and s5 Introduction FINAL</vt:lpwstr>
  </property>
</Properties>
</file>