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256" r:id="rId2"/>
    <p:sldId id="268" r:id="rId3"/>
    <p:sldId id="285" r:id="rId4"/>
    <p:sldId id="335" r:id="rId5"/>
    <p:sldId id="336" r:id="rId6"/>
    <p:sldId id="337" r:id="rId7"/>
    <p:sldId id="338" r:id="rId8"/>
    <p:sldId id="339" r:id="rId9"/>
    <p:sldId id="340" r:id="rId10"/>
    <p:sldId id="341" r:id="rId11"/>
    <p:sldId id="342" r:id="rId12"/>
    <p:sldId id="269" r:id="rId13"/>
    <p:sldId id="286" r:id="rId14"/>
    <p:sldId id="343" r:id="rId15"/>
    <p:sldId id="344" r:id="rId16"/>
    <p:sldId id="270" r:id="rId17"/>
    <p:sldId id="287" r:id="rId18"/>
    <p:sldId id="345" r:id="rId19"/>
    <p:sldId id="346" r:id="rId20"/>
    <p:sldId id="347" r:id="rId21"/>
    <p:sldId id="348" r:id="rId22"/>
    <p:sldId id="349" r:id="rId23"/>
    <p:sldId id="350" r:id="rId24"/>
    <p:sldId id="351" r:id="rId25"/>
    <p:sldId id="352" r:id="rId26"/>
    <p:sldId id="353" r:id="rId27"/>
    <p:sldId id="354" r:id="rId28"/>
    <p:sldId id="355" r:id="rId29"/>
    <p:sldId id="271" r:id="rId30"/>
    <p:sldId id="288" r:id="rId31"/>
    <p:sldId id="356" r:id="rId32"/>
    <p:sldId id="357" r:id="rId33"/>
    <p:sldId id="358" r:id="rId34"/>
    <p:sldId id="359" r:id="rId35"/>
    <p:sldId id="360" r:id="rId36"/>
    <p:sldId id="361" r:id="rId37"/>
    <p:sldId id="362" r:id="rId38"/>
    <p:sldId id="363" r:id="rId39"/>
    <p:sldId id="364" r:id="rId40"/>
    <p:sldId id="365" r:id="rId41"/>
    <p:sldId id="366" r:id="rId42"/>
    <p:sldId id="367" r:id="rId43"/>
    <p:sldId id="272" r:id="rId44"/>
    <p:sldId id="289" r:id="rId45"/>
    <p:sldId id="368" r:id="rId46"/>
    <p:sldId id="369" r:id="rId47"/>
    <p:sldId id="370" r:id="rId48"/>
    <p:sldId id="273" r:id="rId49"/>
    <p:sldId id="290" r:id="rId50"/>
    <p:sldId id="371" r:id="rId51"/>
    <p:sldId id="274" r:id="rId52"/>
    <p:sldId id="291" r:id="rId53"/>
    <p:sldId id="372" r:id="rId54"/>
    <p:sldId id="373" r:id="rId55"/>
    <p:sldId id="275" r:id="rId56"/>
    <p:sldId id="292" r:id="rId57"/>
    <p:sldId id="276" r:id="rId58"/>
    <p:sldId id="293" r:id="rId59"/>
    <p:sldId id="374" r:id="rId60"/>
    <p:sldId id="279" r:id="rId61"/>
    <p:sldId id="296" r:id="rId62"/>
    <p:sldId id="280" r:id="rId63"/>
    <p:sldId id="297" r:id="rId64"/>
    <p:sldId id="281" r:id="rId65"/>
    <p:sldId id="260" r:id="rId66"/>
    <p:sldId id="258" r:id="rId67"/>
  </p:sldIdLst>
  <p:sldSz cx="9144000" cy="5143500" type="screen16x9"/>
  <p:notesSz cx="6858000" cy="9144000"/>
  <p:custDataLst>
    <p:tags r:id="rId70"/>
  </p:custDataLst>
  <p:defaultTextStyle>
    <a:defPPr>
      <a:defRPr lang="de-DE"/>
    </a:defPPr>
    <a:lvl1pPr marL="0" algn="l" defTabSz="914278" rtl="0" eaLnBrk="1" latinLnBrk="0" hangingPunct="1">
      <a:defRPr sz="1800" kern="1200">
        <a:solidFill>
          <a:schemeClr val="tx1"/>
        </a:solidFill>
        <a:latin typeface="+mn-lt"/>
        <a:ea typeface="+mn-ea"/>
        <a:cs typeface="+mn-cs"/>
      </a:defRPr>
    </a:lvl1pPr>
    <a:lvl2pPr marL="457140" algn="l" defTabSz="914278" rtl="0" eaLnBrk="1" latinLnBrk="0" hangingPunct="1">
      <a:defRPr sz="1800" kern="1200">
        <a:solidFill>
          <a:schemeClr val="tx1"/>
        </a:solidFill>
        <a:latin typeface="+mn-lt"/>
        <a:ea typeface="+mn-ea"/>
        <a:cs typeface="+mn-cs"/>
      </a:defRPr>
    </a:lvl2pPr>
    <a:lvl3pPr marL="914278" algn="l" defTabSz="914278" rtl="0" eaLnBrk="1" latinLnBrk="0" hangingPunct="1">
      <a:defRPr sz="1800" kern="1200">
        <a:solidFill>
          <a:schemeClr val="tx1"/>
        </a:solidFill>
        <a:latin typeface="+mn-lt"/>
        <a:ea typeface="+mn-ea"/>
        <a:cs typeface="+mn-cs"/>
      </a:defRPr>
    </a:lvl3pPr>
    <a:lvl4pPr marL="1371417" algn="l" defTabSz="914278" rtl="0" eaLnBrk="1" latinLnBrk="0" hangingPunct="1">
      <a:defRPr sz="1800" kern="1200">
        <a:solidFill>
          <a:schemeClr val="tx1"/>
        </a:solidFill>
        <a:latin typeface="+mn-lt"/>
        <a:ea typeface="+mn-ea"/>
        <a:cs typeface="+mn-cs"/>
      </a:defRPr>
    </a:lvl4pPr>
    <a:lvl5pPr marL="1828556" algn="l" defTabSz="914278" rtl="0" eaLnBrk="1" latinLnBrk="0" hangingPunct="1">
      <a:defRPr sz="1800" kern="1200">
        <a:solidFill>
          <a:schemeClr val="tx1"/>
        </a:solidFill>
        <a:latin typeface="+mn-lt"/>
        <a:ea typeface="+mn-ea"/>
        <a:cs typeface="+mn-cs"/>
      </a:defRPr>
    </a:lvl5pPr>
    <a:lvl6pPr marL="2285696" algn="l" defTabSz="914278" rtl="0" eaLnBrk="1" latinLnBrk="0" hangingPunct="1">
      <a:defRPr sz="1800" kern="1200">
        <a:solidFill>
          <a:schemeClr val="tx1"/>
        </a:solidFill>
        <a:latin typeface="+mn-lt"/>
        <a:ea typeface="+mn-ea"/>
        <a:cs typeface="+mn-cs"/>
      </a:defRPr>
    </a:lvl6pPr>
    <a:lvl7pPr marL="2742834" algn="l" defTabSz="914278" rtl="0" eaLnBrk="1" latinLnBrk="0" hangingPunct="1">
      <a:defRPr sz="1800" kern="1200">
        <a:solidFill>
          <a:schemeClr val="tx1"/>
        </a:solidFill>
        <a:latin typeface="+mn-lt"/>
        <a:ea typeface="+mn-ea"/>
        <a:cs typeface="+mn-cs"/>
      </a:defRPr>
    </a:lvl7pPr>
    <a:lvl8pPr marL="3199972" algn="l" defTabSz="914278" rtl="0" eaLnBrk="1" latinLnBrk="0" hangingPunct="1">
      <a:defRPr sz="1800" kern="1200">
        <a:solidFill>
          <a:schemeClr val="tx1"/>
        </a:solidFill>
        <a:latin typeface="+mn-lt"/>
        <a:ea typeface="+mn-ea"/>
        <a:cs typeface="+mn-cs"/>
      </a:defRPr>
    </a:lvl8pPr>
    <a:lvl9pPr marL="3657112" algn="l" defTabSz="91427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F737BB2-DBFB-4335-96C2-15F1BC19352A}">
          <p14:sldIdLst>
            <p14:sldId id="256"/>
          </p14:sldIdLst>
        </p14:section>
        <p14:section name="Acquiring IVUS images" id="{87E8BFED-735D-4774-A768-CED49BF10C73}">
          <p14:sldIdLst>
            <p14:sldId id="268"/>
            <p14:sldId id="285"/>
            <p14:sldId id="335"/>
            <p14:sldId id="336"/>
            <p14:sldId id="337"/>
            <p14:sldId id="338"/>
            <p14:sldId id="339"/>
            <p14:sldId id="340"/>
            <p14:sldId id="341"/>
            <p14:sldId id="342"/>
          </p14:sldIdLst>
        </p14:section>
        <p14:section name="Recording IVUS images" id="{58F1C0BF-9F64-486E-84E7-B4D1EDD4DAFC}">
          <p14:sldIdLst>
            <p14:sldId id="269"/>
            <p14:sldId id="286"/>
            <p14:sldId id="343"/>
            <p14:sldId id="344"/>
          </p14:sldIdLst>
        </p14:section>
        <p14:section name="Reviewing IVUS images" id="{DF163FD1-1EE1-442C-A7A0-DB5255E139A7}">
          <p14:sldIdLst>
            <p14:sldId id="270"/>
            <p14:sldId id="287"/>
            <p14:sldId id="345"/>
            <p14:sldId id="346"/>
            <p14:sldId id="347"/>
            <p14:sldId id="348"/>
            <p14:sldId id="349"/>
            <p14:sldId id="350"/>
            <p14:sldId id="351"/>
            <p14:sldId id="352"/>
            <p14:sldId id="353"/>
            <p14:sldId id="354"/>
            <p14:sldId id="355"/>
          </p14:sldIdLst>
        </p14:section>
        <p14:section name="Making IVUS measurements and annotations" id="{E1C91990-E36E-422C-B929-BD70CD6C278E}">
          <p14:sldIdLst>
            <p14:sldId id="271"/>
            <p14:sldId id="288"/>
            <p14:sldId id="356"/>
            <p14:sldId id="357"/>
            <p14:sldId id="358"/>
            <p14:sldId id="359"/>
            <p14:sldId id="360"/>
            <p14:sldId id="361"/>
            <p14:sldId id="362"/>
            <p14:sldId id="363"/>
            <p14:sldId id="364"/>
            <p14:sldId id="365"/>
            <p14:sldId id="366"/>
            <p14:sldId id="367"/>
          </p14:sldIdLst>
        </p14:section>
        <p14:section name="Using the ChromaFlo feature" id="{EF5219EE-D73C-4238-96A7-C9829FCA927F}">
          <p14:sldIdLst>
            <p14:sldId id="272"/>
            <p14:sldId id="289"/>
            <p14:sldId id="368"/>
            <p14:sldId id="369"/>
            <p14:sldId id="370"/>
          </p14:sldIdLst>
        </p14:section>
        <p14:section name="Ending an IVUS case" id="{7DDE78DB-8B20-4052-BA2D-4370E568AA9E}">
          <p14:sldIdLst>
            <p14:sldId id="273"/>
            <p14:sldId id="290"/>
            <p14:sldId id="371"/>
          </p14:sldIdLst>
        </p14:section>
        <p14:section name="Archiving an IVUS case" id="{EB74B7DB-8EC3-4988-9CDB-DAD2A3312B8A}">
          <p14:sldIdLst>
            <p14:sldId id="274"/>
            <p14:sldId id="291"/>
            <p14:sldId id="372"/>
            <p14:sldId id="373"/>
          </p14:sldIdLst>
        </p14:section>
        <p14:section name="Switching modes" id="{6A6079DC-54F8-4835-A662-759B9B93AB3D}">
          <p14:sldIdLst>
            <p14:sldId id="275"/>
            <p14:sldId id="292"/>
          </p14:sldIdLst>
        </p14:section>
        <p14:section name="Retrieving and deleting an IVUS case" id="{5215FA76-071F-49CF-B9C2-FE49E4715C59}">
          <p14:sldIdLst>
            <p14:sldId id="276"/>
            <p14:sldId id="293"/>
            <p14:sldId id="374"/>
          </p14:sldIdLst>
        </p14:section>
        <p14:section name="Troubleshooting" id="{0CDC9A11-D1B8-4AF9-BC67-B39B000408DF}">
          <p14:sldIdLst>
            <p14:sldId id="279"/>
            <p14:sldId id="296"/>
          </p14:sldIdLst>
        </p14:section>
        <p14:section name="Maintenance" id="{583C2A2D-561B-4E1C-8CA8-85A44FC89335}">
          <p14:sldIdLst>
            <p14:sldId id="280"/>
            <p14:sldId id="297"/>
          </p14:sldIdLst>
        </p14:section>
        <p14:section name="Technical specifications" id="{F0D25998-47D3-414D-90F7-885A62D7E16D}">
          <p14:sldIdLst>
            <p14:sldId id="281"/>
            <p14:sldId id="260"/>
            <p14:sldId id="258"/>
          </p14:sldIdLst>
        </p14:section>
      </p14:sectionLst>
    </p:ext>
    <p:ext uri="{EFAFB233-063F-42B5-8137-9DF3F51BA10A}">
      <p15:sldGuideLst xmlns:p15="http://schemas.microsoft.com/office/powerpoint/2012/main">
        <p15:guide id="1" orient="horz" pos="2183" userDrawn="1">
          <p15:clr>
            <a:srgbClr val="A4A3A4"/>
          </p15:clr>
        </p15:guide>
        <p15:guide id="2" pos="2880">
          <p15:clr>
            <a:srgbClr val="A4A3A4"/>
          </p15:clr>
        </p15:guide>
        <p15:guide id="3" orient="horz" pos="2159">
          <p15:clr>
            <a:srgbClr val="A4A3A4"/>
          </p15:clr>
        </p15:guide>
        <p15:guide id="4" pos="7285">
          <p15:clr>
            <a:srgbClr val="A4A3A4"/>
          </p15:clr>
        </p15:guide>
        <p15:guide id="5" pos="3833">
          <p15:clr>
            <a:srgbClr val="A4A3A4"/>
          </p15:clr>
        </p15:guide>
        <p15:guide id="6" orient="horz" pos="2246">
          <p15:clr>
            <a:srgbClr val="A4A3A4"/>
          </p15:clr>
        </p15:guide>
        <p15:guide id="7" orient="horz" pos="240">
          <p15:clr>
            <a:srgbClr val="A4A3A4"/>
          </p15:clr>
        </p15:guide>
        <p15:guide id="8" orient="horz" pos="680">
          <p15:clr>
            <a:srgbClr val="A4A3A4"/>
          </p15:clr>
        </p15:guide>
        <p15:guide id="9" orient="horz" pos="767">
          <p15:clr>
            <a:srgbClr val="A4A3A4"/>
          </p15:clr>
        </p15:guide>
        <p15:guide id="10" orient="horz" pos="2947">
          <p15:clr>
            <a:srgbClr val="A4A3A4"/>
          </p15:clr>
        </p15:guide>
        <p15:guide id="11" orient="horz" pos="3132">
          <p15:clr>
            <a:srgbClr val="A4A3A4"/>
          </p15:clr>
        </p15:guide>
        <p15:guide id="12" orient="horz" pos="293">
          <p15:clr>
            <a:srgbClr val="A4A3A4"/>
          </p15:clr>
        </p15:guide>
        <p15:guide id="13" orient="horz" pos="116">
          <p15:clr>
            <a:srgbClr val="A4A3A4"/>
          </p15:clr>
        </p15:guide>
        <p15:guide id="14" orient="horz" pos="967">
          <p15:clr>
            <a:srgbClr val="A4A3A4"/>
          </p15:clr>
        </p15:guide>
        <p15:guide id="15" pos="2722">
          <p15:clr>
            <a:srgbClr val="A4A3A4"/>
          </p15:clr>
        </p15:guide>
        <p15:guide id="16" pos="5443">
          <p15:clr>
            <a:srgbClr val="A4A3A4"/>
          </p15:clr>
        </p15:guide>
        <p15:guide id="17" pos="2874">
          <p15:clr>
            <a:srgbClr val="A4A3A4"/>
          </p15:clr>
        </p15:guide>
        <p15:guide id="18" pos="318">
          <p15:clr>
            <a:srgbClr val="A4A3A4"/>
          </p15:clr>
        </p15:guide>
        <p15:guide id="19" pos="3039">
          <p15:clr>
            <a:srgbClr val="A4A3A4"/>
          </p15:clr>
        </p15:guide>
        <p15:guide id="20" pos="523">
          <p15:clr>
            <a:srgbClr val="A4A3A4"/>
          </p15:clr>
        </p15:guide>
        <p15:guide id="21" pos="200">
          <p15:clr>
            <a:srgbClr val="A4A3A4"/>
          </p15:clr>
        </p15:guide>
        <p15:guide id="22" pos="5562">
          <p15:clr>
            <a:srgbClr val="A4A3A4"/>
          </p15:clr>
        </p15:guide>
        <p15:guide id="23" pos="127">
          <p15:clr>
            <a:srgbClr val="A4A3A4"/>
          </p15:clr>
        </p15:guide>
        <p15:guide id="24" pos="5639">
          <p15:clr>
            <a:srgbClr val="A4A3A4"/>
          </p15:clr>
        </p15:guide>
        <p15:guide id="25" pos="44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54" autoAdjust="0"/>
    <p:restoredTop sz="94659" autoAdjust="0"/>
  </p:normalViewPr>
  <p:slideViewPr>
    <p:cSldViewPr snapToGrid="0">
      <p:cViewPr varScale="1">
        <p:scale>
          <a:sx n="143" d="100"/>
          <a:sy n="143" d="100"/>
        </p:scale>
        <p:origin x="112" y="484"/>
      </p:cViewPr>
      <p:guideLst>
        <p:guide orient="horz" pos="2183"/>
        <p:guide pos="2880"/>
        <p:guide orient="horz" pos="2159"/>
        <p:guide pos="7285"/>
        <p:guide pos="3833"/>
        <p:guide orient="horz" pos="2246"/>
        <p:guide orient="horz" pos="240"/>
        <p:guide orient="horz" pos="680"/>
        <p:guide orient="horz" pos="767"/>
        <p:guide orient="horz" pos="2947"/>
        <p:guide orient="horz" pos="3132"/>
        <p:guide orient="horz" pos="293"/>
        <p:guide orient="horz" pos="116"/>
        <p:guide orient="horz" pos="967"/>
        <p:guide pos="2722"/>
        <p:guide pos="5443"/>
        <p:guide pos="2874"/>
        <p:guide pos="318"/>
        <p:guide pos="3039"/>
        <p:guide pos="523"/>
        <p:guide pos="200"/>
        <p:guide pos="5562"/>
        <p:guide pos="127"/>
        <p:guide pos="5639"/>
        <p:guide pos="440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BBB31FB-7B8E-4C51-A78E-2F7FAEB19DFB}" type="datetimeFigureOut">
              <a:rPr lang="en-US" smtClean="0"/>
              <a:t>12/14/2017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7B343EB-2C5D-486F-973A-BE7F79FEBD73}" type="slidenum">
              <a:rPr lang="en-US" smtClean="0"/>
              <a:t>‹#›</a:t>
            </a:fld>
            <a:endParaRPr lang="en-US" dirty="0"/>
          </a:p>
        </p:txBody>
      </p:sp>
    </p:spTree>
    <p:extLst>
      <p:ext uri="{BB962C8B-B14F-4D97-AF65-F5344CB8AC3E}">
        <p14:creationId xmlns:p14="http://schemas.microsoft.com/office/powerpoint/2010/main" val="1589127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A20988-4E1C-4987-A386-5C8EB7451D9C}" type="datetimeFigureOut">
              <a:rPr lang="en-US" smtClean="0"/>
              <a:t>12/14/2017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3725FA-C6D4-4D2F-834B-236FE935B47B}" type="slidenum">
              <a:rPr lang="en-US" smtClean="0"/>
              <a:t>‹#›</a:t>
            </a:fld>
            <a:endParaRPr lang="en-US" dirty="0"/>
          </a:p>
        </p:txBody>
      </p:sp>
    </p:spTree>
    <p:extLst>
      <p:ext uri="{BB962C8B-B14F-4D97-AF65-F5344CB8AC3E}">
        <p14:creationId xmlns:p14="http://schemas.microsoft.com/office/powerpoint/2010/main" val="157754742"/>
      </p:ext>
    </p:extLst>
  </p:cSld>
  <p:clrMap bg1="lt1" tx1="dk1" bg2="lt2" tx2="dk2" accent1="accent1" accent2="accent2" accent3="accent3" accent4="accent4" accent5="accent5" accent6="accent6" hlink="hlink" folHlink="folHlink"/>
  <p:notesStyle>
    <a:lvl1pPr marL="0" algn="l" defTabSz="685571" rtl="0" eaLnBrk="1" latinLnBrk="0" hangingPunct="1">
      <a:defRPr sz="900" kern="1200">
        <a:solidFill>
          <a:schemeClr val="tx1"/>
        </a:solidFill>
        <a:latin typeface="+mn-lt"/>
        <a:ea typeface="+mn-ea"/>
        <a:cs typeface="+mn-cs"/>
      </a:defRPr>
    </a:lvl1pPr>
    <a:lvl2pPr marL="342786" algn="l" defTabSz="685571" rtl="0" eaLnBrk="1" latinLnBrk="0" hangingPunct="1">
      <a:defRPr sz="900" kern="1200">
        <a:solidFill>
          <a:schemeClr val="tx1"/>
        </a:solidFill>
        <a:latin typeface="+mn-lt"/>
        <a:ea typeface="+mn-ea"/>
        <a:cs typeface="+mn-cs"/>
      </a:defRPr>
    </a:lvl2pPr>
    <a:lvl3pPr marL="685571" algn="l" defTabSz="685571" rtl="0" eaLnBrk="1" latinLnBrk="0" hangingPunct="1">
      <a:defRPr sz="900" kern="1200">
        <a:solidFill>
          <a:schemeClr val="tx1"/>
        </a:solidFill>
        <a:latin typeface="+mn-lt"/>
        <a:ea typeface="+mn-ea"/>
        <a:cs typeface="+mn-cs"/>
      </a:defRPr>
    </a:lvl3pPr>
    <a:lvl4pPr marL="1028357" algn="l" defTabSz="685571" rtl="0" eaLnBrk="1" latinLnBrk="0" hangingPunct="1">
      <a:defRPr sz="900" kern="1200">
        <a:solidFill>
          <a:schemeClr val="tx1"/>
        </a:solidFill>
        <a:latin typeface="+mn-lt"/>
        <a:ea typeface="+mn-ea"/>
        <a:cs typeface="+mn-cs"/>
      </a:defRPr>
    </a:lvl4pPr>
    <a:lvl5pPr marL="1371143" algn="l" defTabSz="685571" rtl="0" eaLnBrk="1" latinLnBrk="0" hangingPunct="1">
      <a:defRPr sz="900" kern="1200">
        <a:solidFill>
          <a:schemeClr val="tx1"/>
        </a:solidFill>
        <a:latin typeface="+mn-lt"/>
        <a:ea typeface="+mn-ea"/>
        <a:cs typeface="+mn-cs"/>
      </a:defRPr>
    </a:lvl5pPr>
    <a:lvl6pPr marL="1713929" algn="l" defTabSz="685571" rtl="0" eaLnBrk="1" latinLnBrk="0" hangingPunct="1">
      <a:defRPr sz="900" kern="1200">
        <a:solidFill>
          <a:schemeClr val="tx1"/>
        </a:solidFill>
        <a:latin typeface="+mn-lt"/>
        <a:ea typeface="+mn-ea"/>
        <a:cs typeface="+mn-cs"/>
      </a:defRPr>
    </a:lvl6pPr>
    <a:lvl7pPr marL="2056713" algn="l" defTabSz="685571" rtl="0" eaLnBrk="1" latinLnBrk="0" hangingPunct="1">
      <a:defRPr sz="900" kern="1200">
        <a:solidFill>
          <a:schemeClr val="tx1"/>
        </a:solidFill>
        <a:latin typeface="+mn-lt"/>
        <a:ea typeface="+mn-ea"/>
        <a:cs typeface="+mn-cs"/>
      </a:defRPr>
    </a:lvl7pPr>
    <a:lvl8pPr marL="2399500" algn="l" defTabSz="685571" rtl="0" eaLnBrk="1" latinLnBrk="0" hangingPunct="1">
      <a:defRPr sz="900" kern="1200">
        <a:solidFill>
          <a:schemeClr val="tx1"/>
        </a:solidFill>
        <a:latin typeface="+mn-lt"/>
        <a:ea typeface="+mn-ea"/>
        <a:cs typeface="+mn-cs"/>
      </a:defRPr>
    </a:lvl8pPr>
    <a:lvl9pPr marL="2742285" algn="l" defTabSz="685571"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1.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image">
    <p:spTree>
      <p:nvGrpSpPr>
        <p:cNvPr id="1" name=""/>
        <p:cNvGrpSpPr/>
        <p:nvPr/>
      </p:nvGrpSpPr>
      <p:grpSpPr>
        <a:xfrm>
          <a:off x="0" y="0"/>
          <a:ext cx="0" cy="0"/>
          <a:chOff x="0" y="0"/>
          <a:chExt cx="0" cy="0"/>
        </a:xfrm>
      </p:grpSpPr>
      <p:sp>
        <p:nvSpPr>
          <p:cNvPr id="19" name="Rechteck 17"/>
          <p:cNvSpPr/>
          <p:nvPr userDrawn="1"/>
        </p:nvSpPr>
        <p:spPr bwMode="gray">
          <a:xfrm>
            <a:off x="208305" y="211884"/>
            <a:ext cx="8741092" cy="4050759"/>
          </a:xfrm>
          <a:custGeom>
            <a:avLst/>
            <a:gdLst>
              <a:gd name="connsiteX0" fmla="*/ 0 w 11684000"/>
              <a:gd name="connsiteY0" fmla="*/ 0 h 5422900"/>
              <a:gd name="connsiteX1" fmla="*/ 11684000 w 11684000"/>
              <a:gd name="connsiteY1" fmla="*/ 0 h 5422900"/>
              <a:gd name="connsiteX2" fmla="*/ 11684000 w 11684000"/>
              <a:gd name="connsiteY2" fmla="*/ 5422900 h 5422900"/>
              <a:gd name="connsiteX3" fmla="*/ 0 w 11684000"/>
              <a:gd name="connsiteY3" fmla="*/ 5422900 h 5422900"/>
              <a:gd name="connsiteX4" fmla="*/ 0 w 11684000"/>
              <a:gd name="connsiteY4" fmla="*/ 0 h 5422900"/>
              <a:gd name="connsiteX0" fmla="*/ 11684000 w 11684000"/>
              <a:gd name="connsiteY0" fmla="*/ 0 h 5422900"/>
              <a:gd name="connsiteX1" fmla="*/ 11684000 w 11684000"/>
              <a:gd name="connsiteY1" fmla="*/ 5422900 h 5422900"/>
              <a:gd name="connsiteX2" fmla="*/ 0 w 11684000"/>
              <a:gd name="connsiteY2" fmla="*/ 5422900 h 5422900"/>
              <a:gd name="connsiteX3" fmla="*/ 0 w 11684000"/>
              <a:gd name="connsiteY3" fmla="*/ 0 h 5422900"/>
              <a:gd name="connsiteX0" fmla="*/ 11684000 w 11684000"/>
              <a:gd name="connsiteY0" fmla="*/ 5422900 h 5422900"/>
              <a:gd name="connsiteX1" fmla="*/ 0 w 11684000"/>
              <a:gd name="connsiteY1" fmla="*/ 5422900 h 5422900"/>
              <a:gd name="connsiteX2" fmla="*/ 0 w 11684000"/>
              <a:gd name="connsiteY2" fmla="*/ 0 h 5422900"/>
              <a:gd name="connsiteX0" fmla="*/ 0 w 0"/>
              <a:gd name="connsiteY0" fmla="*/ 5422900 h 5422900"/>
              <a:gd name="connsiteX1" fmla="*/ 0 w 0"/>
              <a:gd name="connsiteY1" fmla="*/ 0 h 5422900"/>
              <a:gd name="connsiteX0" fmla="*/ 0 w 11684000"/>
              <a:gd name="connsiteY0" fmla="*/ 5422900 h 5422900"/>
              <a:gd name="connsiteX1" fmla="*/ 0 w 11684000"/>
              <a:gd name="connsiteY1" fmla="*/ 0 h 5422900"/>
              <a:gd name="connsiteX2" fmla="*/ 11684000 w 11684000"/>
              <a:gd name="connsiteY2" fmla="*/ 0 h 5422900"/>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6" fmla="*/ 0 w 11693254"/>
              <a:gd name="connsiteY6" fmla="*/ 0 h 5426347"/>
              <a:gd name="connsiteX0" fmla="*/ 0 w 11684000"/>
              <a:gd name="connsiteY0" fmla="*/ 5422900 h 5422928"/>
              <a:gd name="connsiteX1" fmla="*/ 0 w 11684000"/>
              <a:gd name="connsiteY1" fmla="*/ 0 h 5422928"/>
              <a:gd name="connsiteX2" fmla="*/ 11684000 w 11684000"/>
              <a:gd name="connsiteY2" fmla="*/ 0 h 5422928"/>
              <a:gd name="connsiteX3" fmla="*/ 11684000 w 11684000"/>
              <a:gd name="connsiteY3" fmla="*/ 3992700 h 5422928"/>
              <a:gd name="connsiteX4" fmla="*/ 9202350 w 11684000"/>
              <a:gd name="connsiteY4" fmla="*/ 5422900 h 5422928"/>
              <a:gd name="connsiteX5" fmla="*/ 0 w 11684000"/>
              <a:gd name="connsiteY5" fmla="*/ 5422900 h 5422928"/>
              <a:gd name="connsiteX6" fmla="*/ 0 w 11684000"/>
              <a:gd name="connsiteY6" fmla="*/ 0 h 5422928"/>
              <a:gd name="connsiteX7" fmla="*/ 0 w 11684000"/>
              <a:gd name="connsiteY7" fmla="*/ 5422900 h 5422928"/>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1684000"/>
              <a:gd name="connsiteY0" fmla="*/ 5422900 h 5422900"/>
              <a:gd name="connsiteX1" fmla="*/ 0 w 11684000"/>
              <a:gd name="connsiteY1" fmla="*/ 0 h 5422900"/>
              <a:gd name="connsiteX2" fmla="*/ 11684000 w 11684000"/>
              <a:gd name="connsiteY2" fmla="*/ 0 h 5422900"/>
              <a:gd name="connsiteX3" fmla="*/ 11666747 w 11684000"/>
              <a:gd name="connsiteY3" fmla="*/ 3837424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2632441"/>
              <a:gd name="connsiteY0" fmla="*/ 5422900 h 5422900"/>
              <a:gd name="connsiteX1" fmla="*/ 0 w 12632441"/>
              <a:gd name="connsiteY1" fmla="*/ 0 h 5422900"/>
              <a:gd name="connsiteX2" fmla="*/ 11684000 w 12632441"/>
              <a:gd name="connsiteY2" fmla="*/ 0 h 5422900"/>
              <a:gd name="connsiteX3" fmla="*/ 11666747 w 12632441"/>
              <a:gd name="connsiteY3" fmla="*/ 3837424 h 5422900"/>
              <a:gd name="connsiteX4" fmla="*/ 9435263 w 12632441"/>
              <a:gd name="connsiteY4" fmla="*/ 5414273 h 5422900"/>
              <a:gd name="connsiteX5" fmla="*/ 0 w 12632441"/>
              <a:gd name="connsiteY5" fmla="*/ 5422900 h 5422900"/>
              <a:gd name="connsiteX6" fmla="*/ 0 w 12632441"/>
              <a:gd name="connsiteY6" fmla="*/ 0 h 5422900"/>
              <a:gd name="connsiteX7" fmla="*/ 0 w 12632441"/>
              <a:gd name="connsiteY7" fmla="*/ 5422900 h 5422900"/>
              <a:gd name="connsiteX0" fmla="*/ 0 w 11841232"/>
              <a:gd name="connsiteY0" fmla="*/ 5422900 h 5422900"/>
              <a:gd name="connsiteX1" fmla="*/ 0 w 11841232"/>
              <a:gd name="connsiteY1" fmla="*/ 0 h 5422900"/>
              <a:gd name="connsiteX2" fmla="*/ 11684000 w 11841232"/>
              <a:gd name="connsiteY2" fmla="*/ 0 h 5422900"/>
              <a:gd name="connsiteX3" fmla="*/ 11666747 w 11841232"/>
              <a:gd name="connsiteY3" fmla="*/ 3837424 h 5422900"/>
              <a:gd name="connsiteX4" fmla="*/ 9435263 w 11841232"/>
              <a:gd name="connsiteY4" fmla="*/ 5414273 h 5422900"/>
              <a:gd name="connsiteX5" fmla="*/ 0 w 11841232"/>
              <a:gd name="connsiteY5" fmla="*/ 5422900 h 5422900"/>
              <a:gd name="connsiteX6" fmla="*/ 0 w 11841232"/>
              <a:gd name="connsiteY6" fmla="*/ 0 h 5422900"/>
              <a:gd name="connsiteX7" fmla="*/ 0 w 11841232"/>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6404"/>
              <a:gd name="connsiteX1" fmla="*/ 0 w 11693186"/>
              <a:gd name="connsiteY1" fmla="*/ 0 h 5426404"/>
              <a:gd name="connsiteX2" fmla="*/ 11684000 w 11693186"/>
              <a:gd name="connsiteY2" fmla="*/ 0 h 5426404"/>
              <a:gd name="connsiteX3" fmla="*/ 11666747 w 11693186"/>
              <a:gd name="connsiteY3" fmla="*/ 3837424 h 5426404"/>
              <a:gd name="connsiteX4" fmla="*/ 9435263 w 11693186"/>
              <a:gd name="connsiteY4" fmla="*/ 5414273 h 5426404"/>
              <a:gd name="connsiteX5" fmla="*/ 0 w 11693186"/>
              <a:gd name="connsiteY5" fmla="*/ 5422900 h 5426404"/>
              <a:gd name="connsiteX6" fmla="*/ 0 w 11693186"/>
              <a:gd name="connsiteY6" fmla="*/ 0 h 5426404"/>
              <a:gd name="connsiteX7" fmla="*/ 0 w 11693186"/>
              <a:gd name="connsiteY7" fmla="*/ 5422900 h 5426404"/>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88715"/>
              <a:gd name="connsiteY0" fmla="*/ 5422900 h 5422900"/>
              <a:gd name="connsiteX1" fmla="*/ 0 w 11688715"/>
              <a:gd name="connsiteY1" fmla="*/ 0 h 5422900"/>
              <a:gd name="connsiteX2" fmla="*/ 11684000 w 11688715"/>
              <a:gd name="connsiteY2" fmla="*/ 0 h 5422900"/>
              <a:gd name="connsiteX3" fmla="*/ 11666747 w 11688715"/>
              <a:gd name="connsiteY3" fmla="*/ 3837424 h 5422900"/>
              <a:gd name="connsiteX4" fmla="*/ 9435263 w 11688715"/>
              <a:gd name="connsiteY4" fmla="*/ 5414273 h 5422900"/>
              <a:gd name="connsiteX5" fmla="*/ 0 w 11688715"/>
              <a:gd name="connsiteY5" fmla="*/ 5422900 h 5422900"/>
              <a:gd name="connsiteX6" fmla="*/ 0 w 11688715"/>
              <a:gd name="connsiteY6" fmla="*/ 0 h 5422900"/>
              <a:gd name="connsiteX7" fmla="*/ 0 w 11688715"/>
              <a:gd name="connsiteY7" fmla="*/ 5422900 h 5422900"/>
              <a:gd name="connsiteX0" fmla="*/ 0 w 11696817"/>
              <a:gd name="connsiteY0" fmla="*/ 5422900 h 5533160"/>
              <a:gd name="connsiteX1" fmla="*/ 0 w 11696817"/>
              <a:gd name="connsiteY1" fmla="*/ 0 h 5533160"/>
              <a:gd name="connsiteX2" fmla="*/ 11684000 w 11696817"/>
              <a:gd name="connsiteY2" fmla="*/ 0 h 5533160"/>
              <a:gd name="connsiteX3" fmla="*/ 11690560 w 11696817"/>
              <a:gd name="connsiteY3" fmla="*/ 3839806 h 5533160"/>
              <a:gd name="connsiteX4" fmla="*/ 9435263 w 11696817"/>
              <a:gd name="connsiteY4" fmla="*/ 5414273 h 5533160"/>
              <a:gd name="connsiteX5" fmla="*/ 0 w 11696817"/>
              <a:gd name="connsiteY5" fmla="*/ 5422900 h 5533160"/>
              <a:gd name="connsiteX6" fmla="*/ 0 w 11696817"/>
              <a:gd name="connsiteY6" fmla="*/ 0 h 5533160"/>
              <a:gd name="connsiteX7" fmla="*/ 0 w 11696817"/>
              <a:gd name="connsiteY7" fmla="*/ 5422900 h 5533160"/>
              <a:gd name="connsiteX0" fmla="*/ 0 w 11696817"/>
              <a:gd name="connsiteY0" fmla="*/ 5422900 h 5534218"/>
              <a:gd name="connsiteX1" fmla="*/ 0 w 11696817"/>
              <a:gd name="connsiteY1" fmla="*/ 0 h 5534218"/>
              <a:gd name="connsiteX2" fmla="*/ 11684000 w 11696817"/>
              <a:gd name="connsiteY2" fmla="*/ 0 h 5534218"/>
              <a:gd name="connsiteX3" fmla="*/ 11690560 w 11696817"/>
              <a:gd name="connsiteY3" fmla="*/ 3825519 h 5534218"/>
              <a:gd name="connsiteX4" fmla="*/ 9435263 w 11696817"/>
              <a:gd name="connsiteY4" fmla="*/ 5414273 h 5534218"/>
              <a:gd name="connsiteX5" fmla="*/ 0 w 11696817"/>
              <a:gd name="connsiteY5" fmla="*/ 5422900 h 5534218"/>
              <a:gd name="connsiteX6" fmla="*/ 0 w 11696817"/>
              <a:gd name="connsiteY6" fmla="*/ 0 h 5534218"/>
              <a:gd name="connsiteX7" fmla="*/ 0 w 11696817"/>
              <a:gd name="connsiteY7" fmla="*/ 5422900 h 5534218"/>
              <a:gd name="connsiteX0" fmla="*/ 0 w 11692048"/>
              <a:gd name="connsiteY0" fmla="*/ 5422900 h 5534218"/>
              <a:gd name="connsiteX1" fmla="*/ 0 w 11692048"/>
              <a:gd name="connsiteY1" fmla="*/ 0 h 5534218"/>
              <a:gd name="connsiteX2" fmla="*/ 11684000 w 11692048"/>
              <a:gd name="connsiteY2" fmla="*/ 0 h 5534218"/>
              <a:gd name="connsiteX3" fmla="*/ 11690560 w 11692048"/>
              <a:gd name="connsiteY3" fmla="*/ 3825519 h 5534218"/>
              <a:gd name="connsiteX4" fmla="*/ 9435263 w 11692048"/>
              <a:gd name="connsiteY4" fmla="*/ 5414273 h 5534218"/>
              <a:gd name="connsiteX5" fmla="*/ 0 w 11692048"/>
              <a:gd name="connsiteY5" fmla="*/ 5422900 h 5534218"/>
              <a:gd name="connsiteX6" fmla="*/ 0 w 11692048"/>
              <a:gd name="connsiteY6" fmla="*/ 0 h 5534218"/>
              <a:gd name="connsiteX7" fmla="*/ 0 w 11692048"/>
              <a:gd name="connsiteY7" fmla="*/ 5422900 h 5534218"/>
              <a:gd name="connsiteX0" fmla="*/ 0 w 11692048"/>
              <a:gd name="connsiteY0" fmla="*/ 5422900 h 5422900"/>
              <a:gd name="connsiteX1" fmla="*/ 0 w 11692048"/>
              <a:gd name="connsiteY1" fmla="*/ 0 h 5422900"/>
              <a:gd name="connsiteX2" fmla="*/ 11684000 w 11692048"/>
              <a:gd name="connsiteY2" fmla="*/ 0 h 5422900"/>
              <a:gd name="connsiteX3" fmla="*/ 11690560 w 11692048"/>
              <a:gd name="connsiteY3" fmla="*/ 3825519 h 5422900"/>
              <a:gd name="connsiteX4" fmla="*/ 9435263 w 11692048"/>
              <a:gd name="connsiteY4" fmla="*/ 5414273 h 5422900"/>
              <a:gd name="connsiteX5" fmla="*/ 0 w 11692048"/>
              <a:gd name="connsiteY5" fmla="*/ 5422900 h 5422900"/>
              <a:gd name="connsiteX6" fmla="*/ 0 w 11692048"/>
              <a:gd name="connsiteY6" fmla="*/ 0 h 5422900"/>
              <a:gd name="connsiteX7" fmla="*/ 0 w 11692048"/>
              <a:gd name="connsiteY7" fmla="*/ 5422900 h 5422900"/>
              <a:gd name="connsiteX0" fmla="*/ 0 w 11858915"/>
              <a:gd name="connsiteY0" fmla="*/ 5422900 h 5422900"/>
              <a:gd name="connsiteX1" fmla="*/ 0 w 11858915"/>
              <a:gd name="connsiteY1" fmla="*/ 0 h 5422900"/>
              <a:gd name="connsiteX2" fmla="*/ 11684000 w 11858915"/>
              <a:gd name="connsiteY2" fmla="*/ 0 h 5422900"/>
              <a:gd name="connsiteX3" fmla="*/ 11690560 w 11858915"/>
              <a:gd name="connsiteY3" fmla="*/ 3825519 h 5422900"/>
              <a:gd name="connsiteX4" fmla="*/ 9430501 w 11858915"/>
              <a:gd name="connsiteY4" fmla="*/ 5421417 h 5422900"/>
              <a:gd name="connsiteX5" fmla="*/ 0 w 11858915"/>
              <a:gd name="connsiteY5" fmla="*/ 5422900 h 5422900"/>
              <a:gd name="connsiteX6" fmla="*/ 0 w 11858915"/>
              <a:gd name="connsiteY6" fmla="*/ 0 h 5422900"/>
              <a:gd name="connsiteX7" fmla="*/ 0 w 11858915"/>
              <a:gd name="connsiteY7" fmla="*/ 5422900 h 5422900"/>
              <a:gd name="connsiteX0" fmla="*/ 0 w 11857504"/>
              <a:gd name="connsiteY0" fmla="*/ 5422900 h 5423904"/>
              <a:gd name="connsiteX1" fmla="*/ 0 w 11857504"/>
              <a:gd name="connsiteY1" fmla="*/ 0 h 5423904"/>
              <a:gd name="connsiteX2" fmla="*/ 11684000 w 11857504"/>
              <a:gd name="connsiteY2" fmla="*/ 0 h 5423904"/>
              <a:gd name="connsiteX3" fmla="*/ 11690560 w 11857504"/>
              <a:gd name="connsiteY3" fmla="*/ 3825519 h 5423904"/>
              <a:gd name="connsiteX4" fmla="*/ 9449551 w 11857504"/>
              <a:gd name="connsiteY4" fmla="*/ 5423799 h 5423904"/>
              <a:gd name="connsiteX5" fmla="*/ 0 w 11857504"/>
              <a:gd name="connsiteY5" fmla="*/ 5422900 h 5423904"/>
              <a:gd name="connsiteX6" fmla="*/ 0 w 11857504"/>
              <a:gd name="connsiteY6" fmla="*/ 0 h 5423904"/>
              <a:gd name="connsiteX7" fmla="*/ 0 w 11857504"/>
              <a:gd name="connsiteY7" fmla="*/ 5422900 h 5423904"/>
              <a:gd name="connsiteX0" fmla="*/ 0 w 11857504"/>
              <a:gd name="connsiteY0" fmla="*/ 5422900 h 5423799"/>
              <a:gd name="connsiteX1" fmla="*/ 0 w 11857504"/>
              <a:gd name="connsiteY1" fmla="*/ 0 h 5423799"/>
              <a:gd name="connsiteX2" fmla="*/ 11684000 w 11857504"/>
              <a:gd name="connsiteY2" fmla="*/ 0 h 5423799"/>
              <a:gd name="connsiteX3" fmla="*/ 11690560 w 11857504"/>
              <a:gd name="connsiteY3" fmla="*/ 3825519 h 5423799"/>
              <a:gd name="connsiteX4" fmla="*/ 9449551 w 11857504"/>
              <a:gd name="connsiteY4" fmla="*/ 5423799 h 5423799"/>
              <a:gd name="connsiteX5" fmla="*/ 0 w 11857504"/>
              <a:gd name="connsiteY5" fmla="*/ 5422900 h 5423799"/>
              <a:gd name="connsiteX6" fmla="*/ 0 w 11857504"/>
              <a:gd name="connsiteY6" fmla="*/ 0 h 5423799"/>
              <a:gd name="connsiteX7" fmla="*/ 0 w 11857504"/>
              <a:gd name="connsiteY7" fmla="*/ 5422900 h 5423799"/>
              <a:gd name="connsiteX0" fmla="*/ 0 w 11696817"/>
              <a:gd name="connsiteY0" fmla="*/ 5422900 h 5423799"/>
              <a:gd name="connsiteX1" fmla="*/ 0 w 11696817"/>
              <a:gd name="connsiteY1" fmla="*/ 0 h 5423799"/>
              <a:gd name="connsiteX2" fmla="*/ 11684000 w 11696817"/>
              <a:gd name="connsiteY2" fmla="*/ 0 h 5423799"/>
              <a:gd name="connsiteX3" fmla="*/ 11690560 w 11696817"/>
              <a:gd name="connsiteY3" fmla="*/ 3825519 h 5423799"/>
              <a:gd name="connsiteX4" fmla="*/ 9449551 w 11696817"/>
              <a:gd name="connsiteY4" fmla="*/ 5423799 h 5423799"/>
              <a:gd name="connsiteX5" fmla="*/ 0 w 11696817"/>
              <a:gd name="connsiteY5" fmla="*/ 5422900 h 5423799"/>
              <a:gd name="connsiteX6" fmla="*/ 0 w 11696817"/>
              <a:gd name="connsiteY6" fmla="*/ 0 h 5423799"/>
              <a:gd name="connsiteX7" fmla="*/ 0 w 11696817"/>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0772"/>
              <a:gd name="connsiteY0" fmla="*/ 5422900 h 5423799"/>
              <a:gd name="connsiteX1" fmla="*/ 0 w 11690772"/>
              <a:gd name="connsiteY1" fmla="*/ 0 h 5423799"/>
              <a:gd name="connsiteX2" fmla="*/ 11684000 w 11690772"/>
              <a:gd name="connsiteY2" fmla="*/ 0 h 5423799"/>
              <a:gd name="connsiteX3" fmla="*/ 11690560 w 11690772"/>
              <a:gd name="connsiteY3" fmla="*/ 3825519 h 5423799"/>
              <a:gd name="connsiteX4" fmla="*/ 9449551 w 11690772"/>
              <a:gd name="connsiteY4" fmla="*/ 5423799 h 5423799"/>
              <a:gd name="connsiteX5" fmla="*/ 0 w 11690772"/>
              <a:gd name="connsiteY5" fmla="*/ 5422900 h 5423799"/>
              <a:gd name="connsiteX6" fmla="*/ 0 w 11690772"/>
              <a:gd name="connsiteY6" fmla="*/ 0 h 5423799"/>
              <a:gd name="connsiteX7" fmla="*/ 0 w 11690772"/>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1776"/>
              <a:gd name="connsiteY0" fmla="*/ 5422900 h 5423799"/>
              <a:gd name="connsiteX1" fmla="*/ 0 w 11691776"/>
              <a:gd name="connsiteY1" fmla="*/ 0 h 5423799"/>
              <a:gd name="connsiteX2" fmla="*/ 11684000 w 11691776"/>
              <a:gd name="connsiteY2" fmla="*/ 0 h 5423799"/>
              <a:gd name="connsiteX3" fmla="*/ 11690560 w 11691776"/>
              <a:gd name="connsiteY3" fmla="*/ 3825519 h 5423799"/>
              <a:gd name="connsiteX4" fmla="*/ 9449551 w 11691776"/>
              <a:gd name="connsiteY4" fmla="*/ 5423799 h 5423799"/>
              <a:gd name="connsiteX5" fmla="*/ 0 w 11691776"/>
              <a:gd name="connsiteY5" fmla="*/ 5422900 h 5423799"/>
              <a:gd name="connsiteX6" fmla="*/ 0 w 11691776"/>
              <a:gd name="connsiteY6" fmla="*/ 0 h 5423799"/>
              <a:gd name="connsiteX7" fmla="*/ 0 w 11691776"/>
              <a:gd name="connsiteY7" fmla="*/ 5422900 h 542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1776" h="5423799">
                <a:moveTo>
                  <a:pt x="0" y="5422900"/>
                </a:moveTo>
                <a:lnTo>
                  <a:pt x="0" y="0"/>
                </a:lnTo>
                <a:lnTo>
                  <a:pt x="11684000" y="0"/>
                </a:lnTo>
                <a:cubicBezTo>
                  <a:pt x="11698058" y="1771685"/>
                  <a:pt x="11688299" y="3238522"/>
                  <a:pt x="11690560" y="3825519"/>
                </a:cubicBezTo>
                <a:cubicBezTo>
                  <a:pt x="11692821" y="4412516"/>
                  <a:pt x="11455128" y="5424269"/>
                  <a:pt x="9449551" y="5423799"/>
                </a:cubicBezTo>
                <a:lnTo>
                  <a:pt x="0" y="5422900"/>
                </a:lnTo>
                <a:lnTo>
                  <a:pt x="0" y="0"/>
                </a:lnTo>
                <a:lnTo>
                  <a:pt x="0" y="542290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57" tIns="34279" rIns="68557" bIns="34279" rtlCol="0" anchor="ctr"/>
          <a:lstStyle/>
          <a:p>
            <a:pPr algn="ctr"/>
            <a:endParaRPr lang="en-US" dirty="0"/>
          </a:p>
        </p:txBody>
      </p:sp>
      <p:sp>
        <p:nvSpPr>
          <p:cNvPr id="2" name="Rectangle 1"/>
          <p:cNvSpPr/>
          <p:nvPr userDrawn="1"/>
        </p:nvSpPr>
        <p:spPr bwMode="white">
          <a:xfrm>
            <a:off x="107504" y="4428101"/>
            <a:ext cx="9036496" cy="681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p>
        </p:txBody>
      </p:sp>
      <p:pic>
        <p:nvPicPr>
          <p:cNvPr id="12" name="Picture 11"/>
          <p:cNvPicPr>
            <a:picLocks noChangeAspect="1"/>
          </p:cNvPicPr>
          <p:nvPr userDrawn="1"/>
        </p:nvPicPr>
        <p:blipFill>
          <a:blip r:embed="rId4"/>
          <a:stretch>
            <a:fillRect/>
          </a:stretch>
        </p:blipFill>
        <p:spPr>
          <a:xfrm>
            <a:off x="832031" y="4716307"/>
            <a:ext cx="1295807" cy="202278"/>
          </a:xfrm>
          <a:prstGeom prst="rect">
            <a:avLst/>
          </a:prstGeom>
        </p:spPr>
      </p:pic>
      <p:pic>
        <p:nvPicPr>
          <p:cNvPr id="13" name="Picture 12"/>
          <p:cNvPicPr>
            <a:picLocks/>
          </p:cNvPicPr>
          <p:nvPr userDrawn="1">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293151" y="4620178"/>
            <a:ext cx="1450719" cy="266802"/>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7" name="Text Placeholder 3"/>
          <p:cNvSpPr>
            <a:spLocks noGrp="1"/>
          </p:cNvSpPr>
          <p:nvPr>
            <p:ph type="body" sz="quarter" idx="10" hasCustomPrompt="1"/>
          </p:nvPr>
        </p:nvSpPr>
        <p:spPr bwMode="white">
          <a:xfrm>
            <a:off x="828672" y="1535113"/>
            <a:ext cx="6162677" cy="1218887"/>
          </a:xfrm>
          <a:prstGeom prst="rect">
            <a:avLst/>
          </a:prstGeom>
        </p:spPr>
        <p:txBody>
          <a:bodyPr lIns="0" tIns="0" rIns="0" bIns="0"/>
          <a:lstStyle>
            <a:lvl1pPr marL="0" indent="0" algn="l">
              <a:spcBef>
                <a:spcPts val="0"/>
              </a:spcBef>
              <a:buFontTx/>
              <a:buNone/>
              <a:defRPr sz="3600">
                <a:solidFill>
                  <a:schemeClr val="bg1"/>
                </a:solidFill>
              </a:defRPr>
            </a:lvl1pPr>
            <a:lvl2pPr>
              <a:defRPr sz="4800"/>
            </a:lvl2pPr>
            <a:lvl3pPr>
              <a:defRPr sz="4800"/>
            </a:lvl3pPr>
            <a:lvl4pPr>
              <a:defRPr sz="4800"/>
            </a:lvl4pPr>
            <a:lvl5pPr>
              <a:defRPr sz="4800"/>
            </a:lvl5pPr>
          </a:lstStyle>
          <a:p>
            <a:pPr lvl="0"/>
            <a:r>
              <a:rPr lang="en-US" noProof="0" dirty="0"/>
              <a:t>Click to add title</a:t>
            </a:r>
          </a:p>
        </p:txBody>
      </p:sp>
      <p:sp>
        <p:nvSpPr>
          <p:cNvPr id="4" name="Text Placeholder 3"/>
          <p:cNvSpPr>
            <a:spLocks noGrp="1"/>
          </p:cNvSpPr>
          <p:nvPr>
            <p:ph type="body" sz="quarter" idx="11" hasCustomPrompt="1"/>
          </p:nvPr>
        </p:nvSpPr>
        <p:spPr bwMode="white">
          <a:xfrm>
            <a:off x="828000" y="3306708"/>
            <a:ext cx="4320000" cy="189000"/>
          </a:xfrm>
          <a:prstGeom prst="rect">
            <a:avLst/>
          </a:prstGeom>
        </p:spPr>
        <p:txBody>
          <a:bodyPr lIns="0" tIns="0" rIns="0" bIns="0"/>
          <a:lstStyle>
            <a:lvl1pPr marL="0" indent="0">
              <a:spcBef>
                <a:spcPts val="0"/>
              </a:spcBef>
              <a:buFontTx/>
              <a:buNone/>
              <a:defRPr sz="1300" b="1">
                <a:solidFill>
                  <a:schemeClr val="bg1"/>
                </a:solidFill>
              </a:defRPr>
            </a:lvl1pPr>
          </a:lstStyle>
          <a:p>
            <a:pPr lvl="0"/>
            <a:r>
              <a:rPr lang="en-US" noProof="0" dirty="0"/>
              <a:t>_Author</a:t>
            </a:r>
          </a:p>
        </p:txBody>
      </p:sp>
      <p:sp>
        <p:nvSpPr>
          <p:cNvPr id="16" name="Text Placeholder 3"/>
          <p:cNvSpPr>
            <a:spLocks noGrp="1"/>
          </p:cNvSpPr>
          <p:nvPr>
            <p:ph type="body" sz="quarter" idx="12" hasCustomPrompt="1"/>
          </p:nvPr>
        </p:nvSpPr>
        <p:spPr bwMode="white">
          <a:xfrm>
            <a:off x="828000" y="3509208"/>
            <a:ext cx="4320000" cy="189000"/>
          </a:xfrm>
          <a:prstGeom prst="rect">
            <a:avLst/>
          </a:prstGeom>
        </p:spPr>
        <p:txBody>
          <a:bodyPr lIns="0" tIns="0" rIns="0" bIns="0"/>
          <a:lstStyle>
            <a:lvl1pPr marL="0" indent="0">
              <a:spcBef>
                <a:spcPts val="0"/>
              </a:spcBef>
              <a:buFontTx/>
              <a:buNone/>
              <a:defRPr sz="1200" b="0">
                <a:solidFill>
                  <a:schemeClr val="bg1"/>
                </a:solidFill>
              </a:defRPr>
            </a:lvl1pPr>
          </a:lstStyle>
          <a:p>
            <a:pPr lvl="0"/>
            <a:r>
              <a:rPr lang="en-US" noProof="0" dirty="0"/>
              <a:t>_Business</a:t>
            </a:r>
          </a:p>
        </p:txBody>
      </p:sp>
      <p:sp>
        <p:nvSpPr>
          <p:cNvPr id="15" name="Text Placeholder 3"/>
          <p:cNvSpPr>
            <a:spLocks noGrp="1"/>
          </p:cNvSpPr>
          <p:nvPr>
            <p:ph type="body" sz="quarter" idx="14" hasCustomPrompt="1"/>
          </p:nvPr>
        </p:nvSpPr>
        <p:spPr bwMode="white">
          <a:xfrm>
            <a:off x="828000" y="3718302"/>
            <a:ext cx="4320000" cy="189000"/>
          </a:xfrm>
          <a:prstGeom prst="rect">
            <a:avLst/>
          </a:prstGeom>
        </p:spPr>
        <p:txBody>
          <a:bodyPr lIns="0" tIns="0" rIns="0" bIns="0"/>
          <a:lstStyle>
            <a:lvl1pPr marL="0" indent="0">
              <a:spcBef>
                <a:spcPts val="0"/>
              </a:spcBef>
              <a:buFontTx/>
              <a:buNone/>
              <a:defRPr sz="1200" b="0">
                <a:solidFill>
                  <a:schemeClr val="bg1"/>
                </a:solidFill>
              </a:defRPr>
            </a:lvl1pPr>
          </a:lstStyle>
          <a:p>
            <a:pPr lvl="0"/>
            <a:r>
              <a:rPr lang="en-US" noProof="0" dirty="0"/>
              <a:t>_Date</a:t>
            </a:r>
          </a:p>
        </p:txBody>
      </p:sp>
      <p:sp>
        <p:nvSpPr>
          <p:cNvPr id="18" name="Footer Placeholder 5"/>
          <p:cNvSpPr>
            <a:spLocks noGrp="1"/>
          </p:cNvSpPr>
          <p:nvPr>
            <p:ph type="ftr" sz="quarter" idx="3"/>
          </p:nvPr>
        </p:nvSpPr>
        <p:spPr>
          <a:xfrm>
            <a:off x="2449472" y="4884454"/>
            <a:ext cx="4012288" cy="134586"/>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a:solidFill>
                  <a:srgbClr val="000000"/>
                </a:solidFill>
                <a:latin typeface="Calibri"/>
              </a:defRPr>
            </a:lvl1pPr>
          </a:lstStyle>
          <a:p>
            <a:r>
              <a:rPr lang="en-US"/>
              <a:t>D000185909_A Internal use only do not distribute</a:t>
            </a:r>
            <a:endParaRPr lang="en-US" dirty="0"/>
          </a:p>
        </p:txBody>
      </p:sp>
    </p:spTree>
    <p:extLst>
      <p:ext uri="{BB962C8B-B14F-4D97-AF65-F5344CB8AC3E}">
        <p14:creationId xmlns:p14="http://schemas.microsoft.com/office/powerpoint/2010/main" val="504291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images">
    <p:spTree>
      <p:nvGrpSpPr>
        <p:cNvPr id="1" name=""/>
        <p:cNvGrpSpPr/>
        <p:nvPr/>
      </p:nvGrpSpPr>
      <p:grpSpPr>
        <a:xfrm>
          <a:off x="0" y="0"/>
          <a:ext cx="0" cy="0"/>
          <a:chOff x="0" y="0"/>
          <a:chExt cx="0" cy="0"/>
        </a:xfrm>
      </p:grpSpPr>
      <p:sp>
        <p:nvSpPr>
          <p:cNvPr id="3" name="Textplatzhalter 2"/>
          <p:cNvSpPr>
            <a:spLocks noGrp="1"/>
          </p:cNvSpPr>
          <p:nvPr>
            <p:ph type="body" sz="quarter" idx="13" hasCustomPrompt="1"/>
          </p:nvPr>
        </p:nvSpPr>
        <p:spPr>
          <a:xfrm>
            <a:off x="504825" y="3753002"/>
            <a:ext cx="3816350" cy="925362"/>
          </a:xfrm>
          <a:prstGeom prst="rect">
            <a:avLst/>
          </a:prstGeom>
        </p:spPr>
        <p:txBody>
          <a:bodyPr lIns="0" tIns="0" rIns="0" bIns="0"/>
          <a:lstStyle>
            <a:lvl1pPr marL="134964" indent="-134964">
              <a:lnSpc>
                <a:spcPts val="1440"/>
              </a:lnSpc>
              <a:spcBef>
                <a:spcPts val="0"/>
              </a:spcBef>
              <a:defRPr sz="1200" baseline="0"/>
            </a:lvl1pPr>
            <a:lvl2pPr marL="296921" indent="-134964">
              <a:lnSpc>
                <a:spcPts val="1440"/>
              </a:lnSpc>
              <a:spcBef>
                <a:spcPts val="0"/>
              </a:spcBef>
              <a:buFont typeface="Calibri" panose="020F0502020204030204" pitchFamily="34" charset="0"/>
              <a:buChar char="–"/>
              <a:defRPr sz="1000"/>
            </a:lvl2pPr>
            <a:lvl3pPr marL="404892" indent="-134964">
              <a:lnSpc>
                <a:spcPts val="1440"/>
              </a:lnSpc>
              <a:spcBef>
                <a:spcPts val="0"/>
              </a:spcBef>
              <a:buFont typeface="Arial" panose="020B0604020202020204" pitchFamily="34" charset="0"/>
              <a:buChar char="•"/>
              <a:defRPr sz="900"/>
            </a:lvl3pPr>
            <a:lvl4pPr marL="566849" indent="-107971" algn="l" defTabSz="816310" rtl="0" eaLnBrk="1" latinLnBrk="0" hangingPunct="1">
              <a:lnSpc>
                <a:spcPts val="1440"/>
              </a:lnSpc>
              <a:spcBef>
                <a:spcPts val="0"/>
              </a:spcBef>
              <a:buFont typeface="Calibri" panose="020F0502020204030204" pitchFamily="34" charset="0"/>
              <a:buChar char="–"/>
              <a:defRPr lang="de-DE" sz="900" kern="1200" dirty="0" smtClean="0">
                <a:solidFill>
                  <a:schemeClr val="tx1"/>
                </a:solidFill>
                <a:latin typeface="+mn-lt"/>
                <a:ea typeface="+mn-ea"/>
                <a:cs typeface="+mn-cs"/>
              </a:defRPr>
            </a:lvl4pPr>
            <a:lvl5pPr marL="674820" indent="-107971">
              <a:lnSpc>
                <a:spcPts val="1440"/>
              </a:lnSpc>
              <a:spcBef>
                <a:spcPts val="0"/>
              </a:spcBef>
              <a:buFont typeface="Arial" panose="020B0604020202020204" pitchFamily="34" charset="0"/>
              <a:buChar char="•"/>
              <a:defRPr sz="900"/>
            </a:lvl5pPr>
            <a:lvl6pPr marL="321382" indent="-160691">
              <a:spcBef>
                <a:spcPts val="0"/>
              </a:spcBef>
              <a:buFont typeface="Calibri" panose="020F0502020204030204" pitchFamily="34" charset="0"/>
              <a:buChar char="─"/>
              <a:defRPr sz="1400"/>
            </a:lvl6pPr>
            <a:lvl7pPr marL="321382" indent="-160691">
              <a:spcBef>
                <a:spcPts val="0"/>
              </a:spcBef>
              <a:buFont typeface="Calibri" panose="020F0502020204030204" pitchFamily="34" charset="0"/>
              <a:buChar char="─"/>
              <a:defRPr sz="1400"/>
            </a:lvl7pPr>
            <a:lvl8pPr marL="321382" indent="-160691">
              <a:spcBef>
                <a:spcPts val="0"/>
              </a:spcBef>
              <a:buFont typeface="Calibri" panose="020F0502020204030204" pitchFamily="34" charset="0"/>
              <a:buChar char="─"/>
              <a:defRPr sz="1400"/>
            </a:lvl8pPr>
            <a:lvl9pPr marL="321382" indent="-160691">
              <a:spcBef>
                <a:spcPts val="0"/>
              </a:spcBef>
              <a:buFont typeface="Calibri" panose="020F0502020204030204" pitchFamily="34" charset="0"/>
              <a:buChar char="─"/>
              <a:defRPr sz="1400"/>
            </a:lvl9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sz="1400" noProof="0" dirty="0"/>
          </a:p>
        </p:txBody>
      </p:sp>
      <p:sp>
        <p:nvSpPr>
          <p:cNvPr id="9" name="Textplatzhalter 2"/>
          <p:cNvSpPr>
            <a:spLocks noGrp="1"/>
          </p:cNvSpPr>
          <p:nvPr>
            <p:ph type="body" sz="quarter" idx="14" hasCustomPrompt="1"/>
          </p:nvPr>
        </p:nvSpPr>
        <p:spPr>
          <a:xfrm>
            <a:off x="4824413" y="3753002"/>
            <a:ext cx="3816350" cy="925362"/>
          </a:xfrm>
          <a:prstGeom prst="rect">
            <a:avLst/>
          </a:prstGeom>
        </p:spPr>
        <p:txBody>
          <a:bodyPr lIns="0" tIns="0" rIns="0" bIns="0"/>
          <a:lstStyle>
            <a:lvl1pPr marL="134964" indent="-134964">
              <a:lnSpc>
                <a:spcPts val="1440"/>
              </a:lnSpc>
              <a:spcBef>
                <a:spcPts val="0"/>
              </a:spcBef>
              <a:defRPr sz="1200" baseline="0"/>
            </a:lvl1pPr>
            <a:lvl2pPr marL="296921" indent="-134964">
              <a:lnSpc>
                <a:spcPts val="1440"/>
              </a:lnSpc>
              <a:spcBef>
                <a:spcPts val="0"/>
              </a:spcBef>
              <a:buFont typeface="Calibri" panose="020F0502020204030204" pitchFamily="34" charset="0"/>
              <a:buChar char="–"/>
              <a:defRPr sz="1000"/>
            </a:lvl2pPr>
            <a:lvl3pPr marL="404892" indent="-107971">
              <a:lnSpc>
                <a:spcPts val="1440"/>
              </a:lnSpc>
              <a:spcBef>
                <a:spcPts val="0"/>
              </a:spcBef>
              <a:buFont typeface="Arial" panose="020B0604020202020204" pitchFamily="34" charset="0"/>
              <a:buChar char="•"/>
              <a:defRPr sz="900"/>
            </a:lvl3pPr>
            <a:lvl4pPr marL="566849" indent="-107971" algn="l" defTabSz="816310" rtl="0" eaLnBrk="1" latinLnBrk="0" hangingPunct="1">
              <a:lnSpc>
                <a:spcPts val="1440"/>
              </a:lnSpc>
              <a:spcBef>
                <a:spcPts val="0"/>
              </a:spcBef>
              <a:buFont typeface="Calibri" panose="020F0502020204030204" pitchFamily="34" charset="0"/>
              <a:buChar char="–"/>
              <a:defRPr lang="de-DE" sz="900" kern="1200" dirty="0" smtClean="0">
                <a:solidFill>
                  <a:schemeClr val="tx1"/>
                </a:solidFill>
                <a:latin typeface="+mn-lt"/>
                <a:ea typeface="+mn-ea"/>
                <a:cs typeface="+mn-cs"/>
              </a:defRPr>
            </a:lvl4pPr>
            <a:lvl5pPr marL="674820" indent="-107971">
              <a:lnSpc>
                <a:spcPts val="1440"/>
              </a:lnSpc>
              <a:spcBef>
                <a:spcPts val="0"/>
              </a:spcBef>
              <a:buFont typeface="Arial" panose="020B0604020202020204" pitchFamily="34" charset="0"/>
              <a:buChar char="•"/>
              <a:defRPr sz="900"/>
            </a:lvl5pPr>
            <a:lvl6pPr marL="321382" indent="-160691">
              <a:spcBef>
                <a:spcPts val="0"/>
              </a:spcBef>
              <a:buFont typeface="Calibri" panose="020F0502020204030204" pitchFamily="34" charset="0"/>
              <a:buChar char="─"/>
              <a:defRPr sz="1400"/>
            </a:lvl6pPr>
            <a:lvl7pPr marL="321382" indent="-160691">
              <a:spcBef>
                <a:spcPts val="0"/>
              </a:spcBef>
              <a:buFont typeface="Calibri" panose="020F0502020204030204" pitchFamily="34" charset="0"/>
              <a:buChar char="─"/>
              <a:defRPr sz="1400"/>
            </a:lvl7pPr>
            <a:lvl8pPr marL="321382" indent="-160691">
              <a:spcBef>
                <a:spcPts val="0"/>
              </a:spcBef>
              <a:buFont typeface="Calibri" panose="020F0502020204030204" pitchFamily="34" charset="0"/>
              <a:buChar char="─"/>
              <a:defRPr sz="1400"/>
            </a:lvl8pPr>
            <a:lvl9pPr marL="321382" indent="-160691">
              <a:spcBef>
                <a:spcPts val="0"/>
              </a:spcBef>
              <a:buFont typeface="Calibri" panose="020F0502020204030204" pitchFamily="34" charset="0"/>
              <a:buChar char="─"/>
              <a:defRPr sz="1400"/>
            </a:lvl9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US" sz="1400" noProof="0" dirty="0"/>
          </a:p>
        </p:txBody>
      </p:sp>
      <p:sp>
        <p:nvSpPr>
          <p:cNvPr id="13" name="Text Placeholder 2"/>
          <p:cNvSpPr>
            <a:spLocks noGrp="1"/>
          </p:cNvSpPr>
          <p:nvPr>
            <p:ph type="body" sz="quarter" idx="10" hasCustomPrompt="1"/>
          </p:nvPr>
        </p:nvSpPr>
        <p:spPr>
          <a:xfrm>
            <a:off x="504825" y="381001"/>
            <a:ext cx="8135938" cy="698500"/>
          </a:xfrm>
          <a:prstGeom prst="rect">
            <a:avLst/>
          </a:prstGeom>
        </p:spPr>
        <p:txBody>
          <a:bodyPr lIns="0" tIns="0" rIns="0" bIns="0">
            <a:noAutofit/>
          </a:bodyPr>
          <a:lstStyle>
            <a:lvl1pPr marL="0" indent="0" algn="l">
              <a:spcBef>
                <a:spcPts val="0"/>
              </a:spcBef>
              <a:buFontTx/>
              <a:buNone/>
              <a:defRPr sz="2400" baseline="0">
                <a:solidFill>
                  <a:schemeClr val="tx1"/>
                </a:solidFill>
              </a:defRPr>
            </a:lvl1pPr>
          </a:lstStyle>
          <a:p>
            <a:pPr lvl="0"/>
            <a:r>
              <a:rPr lang="en-US" noProof="0" dirty="0"/>
              <a:t>Click to add title</a:t>
            </a:r>
          </a:p>
        </p:txBody>
      </p:sp>
      <p:sp>
        <p:nvSpPr>
          <p:cNvPr id="8" name="Picture Placeholder 3"/>
          <p:cNvSpPr>
            <a:spLocks noGrp="1"/>
          </p:cNvSpPr>
          <p:nvPr>
            <p:ph type="pic" sz="quarter" idx="15"/>
          </p:nvPr>
        </p:nvSpPr>
        <p:spPr>
          <a:xfrm>
            <a:off x="504825" y="1217613"/>
            <a:ext cx="3816350" cy="2346387"/>
          </a:xfrm>
          <a:prstGeom prst="rect">
            <a:avLst/>
          </a:prstGeom>
        </p:spPr>
        <p:txBody>
          <a:bodyPr/>
          <a:lstStyle>
            <a:lvl1pPr marL="0" indent="0">
              <a:buNone/>
              <a:defRPr sz="1300"/>
            </a:lvl1pPr>
          </a:lstStyle>
          <a:p>
            <a:r>
              <a:rPr lang="en-US" dirty="0"/>
              <a:t>Click icon to add picture</a:t>
            </a:r>
          </a:p>
        </p:txBody>
      </p:sp>
      <p:sp>
        <p:nvSpPr>
          <p:cNvPr id="14" name="Picture Placeholder 3"/>
          <p:cNvSpPr>
            <a:spLocks noGrp="1"/>
          </p:cNvSpPr>
          <p:nvPr>
            <p:ph type="pic" sz="quarter" idx="16"/>
          </p:nvPr>
        </p:nvSpPr>
        <p:spPr>
          <a:xfrm>
            <a:off x="4824413" y="1217613"/>
            <a:ext cx="3816350" cy="2346387"/>
          </a:xfrm>
          <a:prstGeom prst="rect">
            <a:avLst/>
          </a:prstGeom>
        </p:spPr>
        <p:txBody>
          <a:bodyPr/>
          <a:lstStyle>
            <a:lvl1pPr marL="0" indent="0">
              <a:buNone/>
              <a:defRPr sz="1300"/>
            </a:lvl1pPr>
          </a:lstStyle>
          <a:p>
            <a:r>
              <a:rPr lang="en-US" dirty="0"/>
              <a:t>Click icon to add picture</a:t>
            </a:r>
          </a:p>
        </p:txBody>
      </p:sp>
      <p:sp>
        <p:nvSpPr>
          <p:cNvPr id="17" name="Slide Number Placeholder 7"/>
          <p:cNvSpPr>
            <a:spLocks noGrp="1"/>
          </p:cNvSpPr>
          <p:nvPr>
            <p:ph type="sldNum" sz="quarter" idx="4"/>
          </p:nvPr>
        </p:nvSpPr>
        <p:spPr>
          <a:xfrm>
            <a:off x="182119" y="4848700"/>
            <a:ext cx="199973" cy="150200"/>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900" smtClean="0">
                <a:solidFill>
                  <a:srgbClr val="000000"/>
                </a:solidFill>
                <a:latin typeface="Calibri"/>
              </a:defRPr>
            </a:lvl1pPr>
          </a:lstStyle>
          <a:p>
            <a:fld id="{793332C0-45F3-49F7-8962-3AD7701CBA4A}" type="slidenum">
              <a:rPr lang="en-US" smtClean="0"/>
              <a:pPr/>
              <a:t>‹#›</a:t>
            </a:fld>
            <a:endParaRPr lang="en-US" dirty="0"/>
          </a:p>
        </p:txBody>
      </p:sp>
      <p:sp>
        <p:nvSpPr>
          <p:cNvPr id="51" name="Date Placeholder 1"/>
          <p:cNvSpPr>
            <a:spLocks noGrp="1"/>
          </p:cNvSpPr>
          <p:nvPr>
            <p:ph type="dt" sz="half" idx="2"/>
          </p:nvPr>
        </p:nvSpPr>
        <p:spPr>
          <a:xfrm>
            <a:off x="504825" y="4884454"/>
            <a:ext cx="718767"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smtClean="0">
                <a:solidFill>
                  <a:srgbClr val="000000"/>
                </a:solidFill>
                <a:latin typeface="Calibri"/>
              </a:defRPr>
            </a:lvl1pPr>
          </a:lstStyle>
          <a:p>
            <a:endParaRPr lang="en-US" dirty="0"/>
          </a:p>
        </p:txBody>
      </p:sp>
      <p:sp>
        <p:nvSpPr>
          <p:cNvPr id="52" name="Footer Placeholder 5"/>
          <p:cNvSpPr>
            <a:spLocks noGrp="1"/>
          </p:cNvSpPr>
          <p:nvPr>
            <p:ph type="ftr" sz="quarter" idx="3"/>
          </p:nvPr>
        </p:nvSpPr>
        <p:spPr>
          <a:xfrm>
            <a:off x="1948068" y="4884454"/>
            <a:ext cx="3910151"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a:solidFill>
                  <a:srgbClr val="000000"/>
                </a:solidFill>
                <a:latin typeface="Calibri"/>
              </a:defRPr>
            </a:lvl1pPr>
          </a:lstStyle>
          <a:p>
            <a:r>
              <a:rPr lang="en-US"/>
              <a:t>D000185909_A Internal use only do not distribute</a:t>
            </a:r>
            <a:endParaRPr lang="en-US" dirty="0"/>
          </a:p>
        </p:txBody>
      </p:sp>
    </p:spTree>
    <p:extLst>
      <p:ext uri="{BB962C8B-B14F-4D97-AF65-F5344CB8AC3E}">
        <p14:creationId xmlns:p14="http://schemas.microsoft.com/office/powerpoint/2010/main" val="4136818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504824" y="1217614"/>
            <a:ext cx="8135939" cy="3460750"/>
          </a:xfrm>
          <a:prstGeom prst="rect">
            <a:avLst/>
          </a:prstGeom>
        </p:spPr>
        <p:txBody>
          <a:bodyPr lIns="91428" tIns="45714" rIns="91428" bIns="45714"/>
          <a:lstStyle>
            <a:lvl1pPr marL="0" indent="0">
              <a:buNone/>
              <a:defRPr sz="1400"/>
            </a:lvl1pPr>
          </a:lstStyle>
          <a:p>
            <a:r>
              <a:rPr lang="en-US" dirty="0"/>
              <a:t>Click icon to add picture</a:t>
            </a:r>
          </a:p>
        </p:txBody>
      </p:sp>
      <p:sp>
        <p:nvSpPr>
          <p:cNvPr id="5" name="Text Placeholder 2"/>
          <p:cNvSpPr>
            <a:spLocks noGrp="1"/>
          </p:cNvSpPr>
          <p:nvPr>
            <p:ph type="body" sz="quarter" idx="10" hasCustomPrompt="1"/>
          </p:nvPr>
        </p:nvSpPr>
        <p:spPr>
          <a:xfrm>
            <a:off x="504824" y="381000"/>
            <a:ext cx="8135939" cy="698500"/>
          </a:xfrm>
          <a:prstGeom prst="rect">
            <a:avLst/>
          </a:prstGeom>
        </p:spPr>
        <p:txBody>
          <a:bodyPr lIns="0" tIns="0" rIns="0" bIns="0"/>
          <a:lstStyle>
            <a:lvl1pPr marL="0" indent="0" algn="l">
              <a:spcBef>
                <a:spcPts val="0"/>
              </a:spcBef>
              <a:buFontTx/>
              <a:buNone/>
              <a:defRPr sz="2400" baseline="0">
                <a:solidFill>
                  <a:schemeClr val="tx1"/>
                </a:solidFill>
              </a:defRPr>
            </a:lvl1pPr>
          </a:lstStyle>
          <a:p>
            <a:pPr lvl="0"/>
            <a:r>
              <a:rPr lang="en-US" noProof="0" dirty="0"/>
              <a:t>Click to add title</a:t>
            </a:r>
          </a:p>
          <a:p>
            <a:pPr lvl="0"/>
            <a:endParaRPr lang="en-US" noProof="0" dirty="0"/>
          </a:p>
        </p:txBody>
      </p:sp>
      <p:sp>
        <p:nvSpPr>
          <p:cNvPr id="9" name="Slide Number Placeholder 7"/>
          <p:cNvSpPr>
            <a:spLocks noGrp="1"/>
          </p:cNvSpPr>
          <p:nvPr>
            <p:ph type="sldNum" sz="quarter" idx="4"/>
          </p:nvPr>
        </p:nvSpPr>
        <p:spPr>
          <a:xfrm>
            <a:off x="182119" y="4848700"/>
            <a:ext cx="199973" cy="150200"/>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900" smtClean="0">
                <a:solidFill>
                  <a:srgbClr val="000000"/>
                </a:solidFill>
                <a:latin typeface="Calibri"/>
              </a:defRPr>
            </a:lvl1pPr>
          </a:lstStyle>
          <a:p>
            <a:fld id="{793332C0-45F3-49F7-8962-3AD7701CBA4A}" type="slidenum">
              <a:rPr lang="en-US" smtClean="0"/>
              <a:pPr/>
              <a:t>‹#›</a:t>
            </a:fld>
            <a:endParaRPr lang="en-US" dirty="0"/>
          </a:p>
        </p:txBody>
      </p:sp>
      <p:sp>
        <p:nvSpPr>
          <p:cNvPr id="45" name="Date Placeholder 1"/>
          <p:cNvSpPr>
            <a:spLocks noGrp="1"/>
          </p:cNvSpPr>
          <p:nvPr>
            <p:ph type="dt" sz="half" idx="2"/>
          </p:nvPr>
        </p:nvSpPr>
        <p:spPr>
          <a:xfrm>
            <a:off x="504825" y="4884454"/>
            <a:ext cx="718767"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smtClean="0">
                <a:solidFill>
                  <a:srgbClr val="000000"/>
                </a:solidFill>
                <a:latin typeface="Calibri"/>
              </a:defRPr>
            </a:lvl1pPr>
          </a:lstStyle>
          <a:p>
            <a:endParaRPr lang="en-US" dirty="0"/>
          </a:p>
        </p:txBody>
      </p:sp>
      <p:sp>
        <p:nvSpPr>
          <p:cNvPr id="46" name="Footer Placeholder 5"/>
          <p:cNvSpPr>
            <a:spLocks noGrp="1"/>
          </p:cNvSpPr>
          <p:nvPr>
            <p:ph type="ftr" sz="quarter" idx="3"/>
          </p:nvPr>
        </p:nvSpPr>
        <p:spPr>
          <a:xfrm>
            <a:off x="1948068" y="4884454"/>
            <a:ext cx="3910151"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a:solidFill>
                  <a:srgbClr val="000000"/>
                </a:solidFill>
                <a:latin typeface="Calibri"/>
              </a:defRPr>
            </a:lvl1pPr>
          </a:lstStyle>
          <a:p>
            <a:r>
              <a:rPr lang="en-US"/>
              <a:t>D000185909_A Internal use only do not distribute</a:t>
            </a:r>
            <a:endParaRPr lang="en-US" dirty="0"/>
          </a:p>
        </p:txBody>
      </p:sp>
    </p:spTree>
    <p:extLst>
      <p:ext uri="{BB962C8B-B14F-4D97-AF65-F5344CB8AC3E}">
        <p14:creationId xmlns:p14="http://schemas.microsoft.com/office/powerpoint/2010/main" val="913110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ext Placeholder 2"/>
          <p:cNvSpPr>
            <a:spLocks noGrp="1"/>
          </p:cNvSpPr>
          <p:nvPr>
            <p:ph type="body" sz="quarter" idx="10" hasCustomPrompt="1"/>
          </p:nvPr>
        </p:nvSpPr>
        <p:spPr>
          <a:xfrm>
            <a:off x="504824" y="381000"/>
            <a:ext cx="8135939" cy="698500"/>
          </a:xfrm>
          <a:prstGeom prst="rect">
            <a:avLst/>
          </a:prstGeom>
        </p:spPr>
        <p:txBody>
          <a:bodyPr lIns="0" tIns="0" rIns="0" bIns="0"/>
          <a:lstStyle>
            <a:lvl1pPr marL="0" indent="0" algn="l">
              <a:spcBef>
                <a:spcPts val="0"/>
              </a:spcBef>
              <a:buFontTx/>
              <a:buNone/>
              <a:defRPr sz="2400" baseline="0">
                <a:solidFill>
                  <a:schemeClr val="tx1"/>
                </a:solidFill>
              </a:defRPr>
            </a:lvl1pPr>
          </a:lstStyle>
          <a:p>
            <a:pPr lvl="0"/>
            <a:r>
              <a:rPr lang="en-US" noProof="0" dirty="0"/>
              <a:t>Click to add title</a:t>
            </a:r>
          </a:p>
          <a:p>
            <a:pPr lvl="0"/>
            <a:endParaRPr lang="en-US" noProof="0" dirty="0"/>
          </a:p>
        </p:txBody>
      </p:sp>
      <p:sp>
        <p:nvSpPr>
          <p:cNvPr id="7" name="Slide Number Placeholder 7"/>
          <p:cNvSpPr>
            <a:spLocks noGrp="1"/>
          </p:cNvSpPr>
          <p:nvPr>
            <p:ph type="sldNum" sz="quarter" idx="4"/>
          </p:nvPr>
        </p:nvSpPr>
        <p:spPr>
          <a:xfrm>
            <a:off x="182119" y="4848700"/>
            <a:ext cx="199973" cy="150200"/>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900" smtClean="0">
                <a:solidFill>
                  <a:srgbClr val="000000"/>
                </a:solidFill>
                <a:latin typeface="Calibri"/>
              </a:defRPr>
            </a:lvl1pPr>
          </a:lstStyle>
          <a:p>
            <a:fld id="{793332C0-45F3-49F7-8962-3AD7701CBA4A}" type="slidenum">
              <a:rPr lang="en-US" smtClean="0"/>
              <a:pPr/>
              <a:t>‹#›</a:t>
            </a:fld>
            <a:endParaRPr lang="en-US" dirty="0"/>
          </a:p>
        </p:txBody>
      </p:sp>
      <p:sp>
        <p:nvSpPr>
          <p:cNvPr id="43" name="Date Placeholder 1"/>
          <p:cNvSpPr>
            <a:spLocks noGrp="1"/>
          </p:cNvSpPr>
          <p:nvPr>
            <p:ph type="dt" sz="half" idx="2"/>
          </p:nvPr>
        </p:nvSpPr>
        <p:spPr>
          <a:xfrm>
            <a:off x="504825" y="4884454"/>
            <a:ext cx="718767"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smtClean="0">
                <a:solidFill>
                  <a:srgbClr val="000000"/>
                </a:solidFill>
                <a:latin typeface="Calibri"/>
              </a:defRPr>
            </a:lvl1pPr>
          </a:lstStyle>
          <a:p>
            <a:endParaRPr lang="en-US" dirty="0"/>
          </a:p>
        </p:txBody>
      </p:sp>
      <p:sp>
        <p:nvSpPr>
          <p:cNvPr id="44" name="Footer Placeholder 5"/>
          <p:cNvSpPr>
            <a:spLocks noGrp="1"/>
          </p:cNvSpPr>
          <p:nvPr>
            <p:ph type="ftr" sz="quarter" idx="3"/>
          </p:nvPr>
        </p:nvSpPr>
        <p:spPr>
          <a:xfrm>
            <a:off x="1948068" y="4884454"/>
            <a:ext cx="3910151"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a:solidFill>
                  <a:srgbClr val="000000"/>
                </a:solidFill>
                <a:latin typeface="Calibri"/>
              </a:defRPr>
            </a:lvl1pPr>
          </a:lstStyle>
          <a:p>
            <a:r>
              <a:rPr lang="en-US"/>
              <a:t>D000185909_A Internal use only do not distribute</a:t>
            </a:r>
            <a:endParaRPr lang="en-US" dirty="0"/>
          </a:p>
        </p:txBody>
      </p:sp>
    </p:spTree>
    <p:extLst>
      <p:ext uri="{BB962C8B-B14F-4D97-AF65-F5344CB8AC3E}">
        <p14:creationId xmlns:p14="http://schemas.microsoft.com/office/powerpoint/2010/main" val="1349649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7" name="Slide Number Placeholder 7"/>
          <p:cNvSpPr>
            <a:spLocks noGrp="1"/>
          </p:cNvSpPr>
          <p:nvPr>
            <p:ph type="sldNum" sz="quarter" idx="4"/>
          </p:nvPr>
        </p:nvSpPr>
        <p:spPr>
          <a:xfrm>
            <a:off x="182119" y="4848700"/>
            <a:ext cx="199973" cy="150200"/>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900" smtClean="0">
                <a:solidFill>
                  <a:srgbClr val="000000"/>
                </a:solidFill>
                <a:latin typeface="Calibri"/>
              </a:defRPr>
            </a:lvl1pPr>
          </a:lstStyle>
          <a:p>
            <a:fld id="{793332C0-45F3-49F7-8962-3AD7701CBA4A}" type="slidenum">
              <a:rPr lang="en-US" smtClean="0"/>
              <a:pPr/>
              <a:t>‹#›</a:t>
            </a:fld>
            <a:endParaRPr lang="en-US" dirty="0"/>
          </a:p>
        </p:txBody>
      </p:sp>
      <p:sp>
        <p:nvSpPr>
          <p:cNvPr id="43" name="Date Placeholder 1"/>
          <p:cNvSpPr>
            <a:spLocks noGrp="1"/>
          </p:cNvSpPr>
          <p:nvPr>
            <p:ph type="dt" sz="half" idx="2"/>
          </p:nvPr>
        </p:nvSpPr>
        <p:spPr>
          <a:xfrm>
            <a:off x="504825" y="4884454"/>
            <a:ext cx="718767"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smtClean="0">
                <a:solidFill>
                  <a:srgbClr val="000000"/>
                </a:solidFill>
                <a:latin typeface="Calibri"/>
              </a:defRPr>
            </a:lvl1pPr>
          </a:lstStyle>
          <a:p>
            <a:endParaRPr lang="en-US" dirty="0"/>
          </a:p>
        </p:txBody>
      </p:sp>
      <p:sp>
        <p:nvSpPr>
          <p:cNvPr id="44" name="Footer Placeholder 5"/>
          <p:cNvSpPr>
            <a:spLocks noGrp="1"/>
          </p:cNvSpPr>
          <p:nvPr>
            <p:ph type="ftr" sz="quarter" idx="3"/>
          </p:nvPr>
        </p:nvSpPr>
        <p:spPr>
          <a:xfrm>
            <a:off x="1948068" y="4884454"/>
            <a:ext cx="3910151"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a:solidFill>
                  <a:srgbClr val="000000"/>
                </a:solidFill>
                <a:latin typeface="Calibri"/>
              </a:defRPr>
            </a:lvl1pPr>
          </a:lstStyle>
          <a:p>
            <a:r>
              <a:rPr lang="en-US"/>
              <a:t>D000185909_A Internal use only do not distribute</a:t>
            </a:r>
            <a:endParaRPr lang="en-US" dirty="0"/>
          </a:p>
        </p:txBody>
      </p:sp>
    </p:spTree>
    <p:extLst>
      <p:ext uri="{BB962C8B-B14F-4D97-AF65-F5344CB8AC3E}">
        <p14:creationId xmlns:p14="http://schemas.microsoft.com/office/powerpoint/2010/main" val="1407851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 bleed video or image">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0" y="0"/>
            <a:ext cx="9144000" cy="5143500"/>
          </a:xfrm>
          <a:prstGeom prst="rect">
            <a:avLst/>
          </a:prstGeom>
        </p:spPr>
        <p:txBody>
          <a:bodyPr/>
          <a:lstStyle>
            <a:lvl1pPr marL="0" indent="0">
              <a:buNone/>
              <a:defRPr sz="1300"/>
            </a:lvl1pPr>
          </a:lstStyle>
          <a:p>
            <a:pPr lvl="0"/>
            <a:r>
              <a:rPr lang="en-US" noProof="0" dirty="0"/>
              <a:t>Click icon to insert photo or video (3:4)</a:t>
            </a:r>
          </a:p>
        </p:txBody>
      </p:sp>
    </p:spTree>
    <p:extLst>
      <p:ext uri="{BB962C8B-B14F-4D97-AF65-F5344CB8AC3E}">
        <p14:creationId xmlns:p14="http://schemas.microsoft.com/office/powerpoint/2010/main" val="115948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00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sp>
        <p:nvSpPr>
          <p:cNvPr id="5" name="Text Placeholder 3"/>
          <p:cNvSpPr>
            <a:spLocks noGrp="1"/>
          </p:cNvSpPr>
          <p:nvPr>
            <p:ph type="body" sz="quarter" idx="10" hasCustomPrompt="1"/>
          </p:nvPr>
        </p:nvSpPr>
        <p:spPr>
          <a:xfrm>
            <a:off x="828672" y="1539000"/>
            <a:ext cx="6478313" cy="1215000"/>
          </a:xfrm>
          <a:prstGeom prst="rect">
            <a:avLst/>
          </a:prstGeom>
        </p:spPr>
        <p:txBody>
          <a:bodyPr lIns="0" tIns="0" rIns="0" bIns="0"/>
          <a:lstStyle>
            <a:lvl1pPr marL="0" indent="0" algn="l">
              <a:spcBef>
                <a:spcPts val="0"/>
              </a:spcBef>
              <a:buFontTx/>
              <a:buNone/>
              <a:defRPr sz="3600">
                <a:solidFill>
                  <a:schemeClr val="tx1"/>
                </a:solidFill>
              </a:defRPr>
            </a:lvl1pPr>
            <a:lvl2pPr>
              <a:defRPr sz="4800"/>
            </a:lvl2pPr>
            <a:lvl3pPr>
              <a:defRPr sz="4800"/>
            </a:lvl3pPr>
            <a:lvl4pPr>
              <a:defRPr sz="4800"/>
            </a:lvl4pPr>
            <a:lvl5pPr>
              <a:defRPr sz="4800"/>
            </a:lvl5pPr>
          </a:lstStyle>
          <a:p>
            <a:pPr lvl="0"/>
            <a:r>
              <a:rPr lang="en-US" noProof="0" dirty="0"/>
              <a:t>Click to add title</a:t>
            </a:r>
          </a:p>
        </p:txBody>
      </p:sp>
      <p:sp>
        <p:nvSpPr>
          <p:cNvPr id="7" name="Slide Number Placeholder 7"/>
          <p:cNvSpPr>
            <a:spLocks noGrp="1"/>
          </p:cNvSpPr>
          <p:nvPr>
            <p:ph type="sldNum" sz="quarter" idx="4"/>
          </p:nvPr>
        </p:nvSpPr>
        <p:spPr>
          <a:xfrm>
            <a:off x="182119" y="4848700"/>
            <a:ext cx="199973" cy="150200"/>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900" smtClean="0">
                <a:solidFill>
                  <a:srgbClr val="000000"/>
                </a:solidFill>
                <a:latin typeface="Calibri"/>
              </a:defRPr>
            </a:lvl1pPr>
          </a:lstStyle>
          <a:p>
            <a:fld id="{793332C0-45F3-49F7-8962-3AD7701CBA4A}" type="slidenum">
              <a:rPr lang="en-US" smtClean="0"/>
              <a:pPr/>
              <a:t>‹#›</a:t>
            </a:fld>
            <a:endParaRPr lang="en-US" dirty="0"/>
          </a:p>
        </p:txBody>
      </p:sp>
      <p:sp>
        <p:nvSpPr>
          <p:cNvPr id="43" name="Date Placeholder 1"/>
          <p:cNvSpPr>
            <a:spLocks noGrp="1"/>
          </p:cNvSpPr>
          <p:nvPr>
            <p:ph type="dt" sz="half" idx="2"/>
          </p:nvPr>
        </p:nvSpPr>
        <p:spPr>
          <a:xfrm>
            <a:off x="504825" y="4884454"/>
            <a:ext cx="718767"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smtClean="0">
                <a:solidFill>
                  <a:srgbClr val="000000"/>
                </a:solidFill>
                <a:latin typeface="Calibri"/>
              </a:defRPr>
            </a:lvl1pPr>
          </a:lstStyle>
          <a:p>
            <a:endParaRPr lang="en-US" dirty="0"/>
          </a:p>
        </p:txBody>
      </p:sp>
      <p:sp>
        <p:nvSpPr>
          <p:cNvPr id="44" name="Footer Placeholder 5"/>
          <p:cNvSpPr>
            <a:spLocks noGrp="1"/>
          </p:cNvSpPr>
          <p:nvPr>
            <p:ph type="ftr" sz="quarter" idx="3"/>
          </p:nvPr>
        </p:nvSpPr>
        <p:spPr>
          <a:xfrm>
            <a:off x="1948068" y="4884454"/>
            <a:ext cx="3910151"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a:solidFill>
                  <a:srgbClr val="000000"/>
                </a:solidFill>
                <a:latin typeface="Calibri"/>
              </a:defRPr>
            </a:lvl1pPr>
          </a:lstStyle>
          <a:p>
            <a:r>
              <a:rPr lang="en-US"/>
              <a:t>D000185909_A Internal use only do not distribute</a:t>
            </a:r>
            <a:endParaRPr lang="en-US" dirty="0"/>
          </a:p>
        </p:txBody>
      </p:sp>
    </p:spTree>
    <p:extLst>
      <p:ext uri="{BB962C8B-B14F-4D97-AF65-F5344CB8AC3E}">
        <p14:creationId xmlns:p14="http://schemas.microsoft.com/office/powerpoint/2010/main" val="2162313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Full bleed divider dark blue">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white">
          <a:xfrm>
            <a:off x="1" y="2"/>
            <a:ext cx="9144001" cy="51435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003478"/>
              </a:gs>
              <a:gs pos="100000">
                <a:srgbClr val="0089C4"/>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28" tIns="45714" rIns="91428" bIns="45714" numCol="1" rtlCol="0" anchor="t" anchorCtr="0" compatLnSpc="1">
            <a:prstTxWarp prst="textNoShape">
              <a:avLst/>
            </a:prstTxWarp>
          </a:bodyPr>
          <a:lstStyle/>
          <a:p>
            <a:pPr marL="0" marR="0" indent="0" algn="l" defTabSz="91427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0000"/>
              </a:solidFill>
              <a:effectLst/>
              <a:latin typeface="Arial" charset="0"/>
            </a:endParaRPr>
          </a:p>
        </p:txBody>
      </p:sp>
      <p:sp>
        <p:nvSpPr>
          <p:cNvPr id="5" name="Text Placeholder 3"/>
          <p:cNvSpPr>
            <a:spLocks noGrp="1"/>
          </p:cNvSpPr>
          <p:nvPr>
            <p:ph type="body" sz="quarter" idx="10" hasCustomPrompt="1"/>
          </p:nvPr>
        </p:nvSpPr>
        <p:spPr>
          <a:xfrm>
            <a:off x="828672" y="1539000"/>
            <a:ext cx="6478313" cy="1215000"/>
          </a:xfrm>
          <a:prstGeom prst="rect">
            <a:avLst/>
          </a:prstGeom>
        </p:spPr>
        <p:txBody>
          <a:bodyPr lIns="0" tIns="0" rIns="0" bIns="0"/>
          <a:lstStyle>
            <a:lvl1pPr marL="0" indent="0" algn="l">
              <a:spcBef>
                <a:spcPts val="0"/>
              </a:spcBef>
              <a:buFontTx/>
              <a:buNone/>
              <a:defRPr sz="3600">
                <a:solidFill>
                  <a:schemeClr val="bg1"/>
                </a:solidFill>
              </a:defRPr>
            </a:lvl1pPr>
            <a:lvl2pPr>
              <a:defRPr sz="4800"/>
            </a:lvl2pPr>
            <a:lvl3pPr>
              <a:defRPr sz="4800"/>
            </a:lvl3pPr>
            <a:lvl4pPr>
              <a:defRPr sz="4800"/>
            </a:lvl4pPr>
            <a:lvl5pPr>
              <a:defRPr sz="4800"/>
            </a:lvl5pPr>
          </a:lstStyle>
          <a:p>
            <a:pPr lvl="0"/>
            <a:r>
              <a:rPr lang="en-US" noProof="0" dirty="0"/>
              <a:t>Click to add title</a:t>
            </a:r>
          </a:p>
        </p:txBody>
      </p:sp>
      <p:sp>
        <p:nvSpPr>
          <p:cNvPr id="7" name="Footer Placeholder 5"/>
          <p:cNvSpPr>
            <a:spLocks noGrp="1"/>
          </p:cNvSpPr>
          <p:nvPr>
            <p:ph type="ftr" sz="quarter" idx="3"/>
          </p:nvPr>
        </p:nvSpPr>
        <p:spPr>
          <a:xfrm>
            <a:off x="1948068" y="4884454"/>
            <a:ext cx="3910151"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a:solidFill>
                  <a:schemeClr val="bg1"/>
                </a:solidFill>
                <a:latin typeface="Calibri"/>
              </a:defRPr>
            </a:lvl1pPr>
          </a:lstStyle>
          <a:p>
            <a:r>
              <a:rPr lang="en-US"/>
              <a:t>D000185909_A Internal use only do not distribute</a:t>
            </a:r>
            <a:endParaRPr lang="en-US" dirty="0"/>
          </a:p>
        </p:txBody>
      </p:sp>
    </p:spTree>
    <p:extLst>
      <p:ext uri="{BB962C8B-B14F-4D97-AF65-F5344CB8AC3E}">
        <p14:creationId xmlns:p14="http://schemas.microsoft.com/office/powerpoint/2010/main" val="3151478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bleed divider blue">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white">
          <a:xfrm>
            <a:off x="1" y="2"/>
            <a:ext cx="9144001" cy="51435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18000">
                <a:srgbClr val="0089C4"/>
              </a:gs>
              <a:gs pos="0">
                <a:srgbClr val="0089C4"/>
              </a:gs>
              <a:gs pos="100000">
                <a:srgbClr val="629FD5"/>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28" tIns="45714" rIns="91428" bIns="45714" numCol="1" rtlCol="0" anchor="t" anchorCtr="0" compatLnSpc="1">
            <a:prstTxWarp prst="textNoShape">
              <a:avLst/>
            </a:prstTxWarp>
          </a:bodyPr>
          <a:lstStyle/>
          <a:p>
            <a:pPr marL="0" marR="0" indent="0" algn="l" defTabSz="91427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0000"/>
              </a:solidFill>
              <a:effectLst/>
              <a:latin typeface="Arial" charset="0"/>
            </a:endParaRPr>
          </a:p>
        </p:txBody>
      </p:sp>
      <p:sp>
        <p:nvSpPr>
          <p:cNvPr id="5" name="Text Placeholder 3"/>
          <p:cNvSpPr>
            <a:spLocks noGrp="1"/>
          </p:cNvSpPr>
          <p:nvPr>
            <p:ph type="body" sz="quarter" idx="10" hasCustomPrompt="1"/>
          </p:nvPr>
        </p:nvSpPr>
        <p:spPr>
          <a:xfrm>
            <a:off x="828672" y="1539000"/>
            <a:ext cx="6478313" cy="1215000"/>
          </a:xfrm>
          <a:prstGeom prst="rect">
            <a:avLst/>
          </a:prstGeom>
        </p:spPr>
        <p:txBody>
          <a:bodyPr lIns="0" tIns="0" rIns="0" bIns="0"/>
          <a:lstStyle>
            <a:lvl1pPr marL="0" indent="0" algn="l">
              <a:spcBef>
                <a:spcPts val="0"/>
              </a:spcBef>
              <a:buFontTx/>
              <a:buNone/>
              <a:defRPr sz="3600">
                <a:solidFill>
                  <a:schemeClr val="bg1"/>
                </a:solidFill>
              </a:defRPr>
            </a:lvl1pPr>
            <a:lvl2pPr>
              <a:defRPr sz="4800"/>
            </a:lvl2pPr>
            <a:lvl3pPr>
              <a:defRPr sz="4800"/>
            </a:lvl3pPr>
            <a:lvl4pPr>
              <a:defRPr sz="4800"/>
            </a:lvl4pPr>
            <a:lvl5pPr>
              <a:defRPr sz="4800"/>
            </a:lvl5pPr>
          </a:lstStyle>
          <a:p>
            <a:pPr lvl="0"/>
            <a:r>
              <a:rPr lang="en-US" noProof="0" dirty="0"/>
              <a:t>Click to add title</a:t>
            </a:r>
          </a:p>
        </p:txBody>
      </p:sp>
      <p:sp>
        <p:nvSpPr>
          <p:cNvPr id="7" name="Footer Placeholder 5"/>
          <p:cNvSpPr>
            <a:spLocks noGrp="1"/>
          </p:cNvSpPr>
          <p:nvPr>
            <p:ph type="ftr" sz="quarter" idx="3"/>
          </p:nvPr>
        </p:nvSpPr>
        <p:spPr>
          <a:xfrm>
            <a:off x="1948068" y="4884454"/>
            <a:ext cx="3910151"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a:solidFill>
                  <a:schemeClr val="bg1"/>
                </a:solidFill>
                <a:latin typeface="Calibri"/>
              </a:defRPr>
            </a:lvl1pPr>
          </a:lstStyle>
          <a:p>
            <a:r>
              <a:rPr lang="en-US"/>
              <a:t>D000185909_A Internal use only do not distribute</a:t>
            </a:r>
            <a:endParaRPr lang="en-US" dirty="0"/>
          </a:p>
        </p:txBody>
      </p:sp>
    </p:spTree>
    <p:extLst>
      <p:ext uri="{BB962C8B-B14F-4D97-AF65-F5344CB8AC3E}">
        <p14:creationId xmlns:p14="http://schemas.microsoft.com/office/powerpoint/2010/main" val="659656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bleed photo overlay left">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0" y="0"/>
            <a:ext cx="9144000" cy="5143500"/>
          </a:xfrm>
          <a:prstGeom prst="rect">
            <a:avLst/>
          </a:prstGeom>
        </p:spPr>
        <p:txBody>
          <a:bodyPr/>
          <a:lstStyle>
            <a:lvl1pPr marL="0" indent="0">
              <a:buNone/>
              <a:defRPr sz="1000"/>
            </a:lvl1pPr>
          </a:lstStyle>
          <a:p>
            <a:r>
              <a:rPr lang="en-US" noProof="0" dirty="0"/>
              <a:t>Click icon to add picture</a:t>
            </a:r>
          </a:p>
        </p:txBody>
      </p:sp>
      <p:sp>
        <p:nvSpPr>
          <p:cNvPr id="13" name="Text Placeholder 12"/>
          <p:cNvSpPr>
            <a:spLocks noGrp="1"/>
          </p:cNvSpPr>
          <p:nvPr>
            <p:ph type="body" sz="quarter" idx="15" hasCustomPrompt="1"/>
          </p:nvPr>
        </p:nvSpPr>
        <p:spPr bwMode="gray">
          <a:xfrm>
            <a:off x="0" y="0"/>
            <a:ext cx="3492500" cy="5143500"/>
          </a:xfrm>
          <a:prstGeom prst="rect">
            <a:avLst/>
          </a:prstGeom>
          <a:solidFill>
            <a:schemeClr val="accent1">
              <a:lumMod val="75000"/>
              <a:alpha val="90000"/>
            </a:schemeClr>
          </a:solidFill>
        </p:spPr>
        <p:txBody>
          <a:bodyPr vert="horz"/>
          <a:lstStyle>
            <a:lvl1pPr marL="0" indent="0">
              <a:buFontTx/>
              <a:buNone/>
              <a:defRPr>
                <a:ln>
                  <a:noFill/>
                </a:ln>
              </a:defRPr>
            </a:lvl1pPr>
          </a:lstStyle>
          <a:p>
            <a:pPr lvl="0"/>
            <a:r>
              <a:rPr lang="en-US" dirty="0"/>
              <a:t> </a:t>
            </a:r>
          </a:p>
        </p:txBody>
      </p:sp>
      <p:sp>
        <p:nvSpPr>
          <p:cNvPr id="3" name="Text Placeholder 2"/>
          <p:cNvSpPr>
            <a:spLocks noGrp="1"/>
          </p:cNvSpPr>
          <p:nvPr>
            <p:ph type="body" sz="quarter" idx="10" hasCustomPrompt="1"/>
          </p:nvPr>
        </p:nvSpPr>
        <p:spPr bwMode="white">
          <a:xfrm>
            <a:off x="317500" y="1219198"/>
            <a:ext cx="2851150" cy="3187962"/>
          </a:xfrm>
          <a:prstGeom prst="rect">
            <a:avLst/>
          </a:prstGeom>
        </p:spPr>
        <p:txBody>
          <a:bodyPr lIns="0" tIns="0" rIns="0" bIns="0"/>
          <a:lstStyle>
            <a:lvl1pPr marL="0" indent="0" algn="l">
              <a:spcBef>
                <a:spcPts val="0"/>
              </a:spcBef>
              <a:buFont typeface="Arial" panose="020B0604020202020204" pitchFamily="34" charset="0"/>
              <a:buNone/>
              <a:defRPr sz="3600" baseline="0">
                <a:solidFill>
                  <a:schemeClr val="bg1"/>
                </a:solidFill>
              </a:defRPr>
            </a:lvl1pPr>
          </a:lstStyle>
          <a:p>
            <a:pPr lvl="0"/>
            <a:r>
              <a:rPr lang="en-US" noProof="0" dirty="0"/>
              <a:t>Click to add text</a:t>
            </a:r>
          </a:p>
          <a:p>
            <a:pPr lvl="0"/>
            <a:endParaRPr lang="en-US" noProof="0" dirty="0"/>
          </a:p>
          <a:p>
            <a:pPr lvl="0"/>
            <a:endParaRPr lang="en-US" noProof="0" dirty="0"/>
          </a:p>
          <a:p>
            <a:pPr lvl="0"/>
            <a:endParaRPr lang="en-US" noProof="0" dirty="0"/>
          </a:p>
        </p:txBody>
      </p:sp>
    </p:spTree>
    <p:extLst>
      <p:ext uri="{BB962C8B-B14F-4D97-AF65-F5344CB8AC3E}">
        <p14:creationId xmlns:p14="http://schemas.microsoft.com/office/powerpoint/2010/main" val="1837276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dark blue">
    <p:spTree>
      <p:nvGrpSpPr>
        <p:cNvPr id="1" name=""/>
        <p:cNvGrpSpPr/>
        <p:nvPr/>
      </p:nvGrpSpPr>
      <p:grpSpPr>
        <a:xfrm>
          <a:off x="0" y="0"/>
          <a:ext cx="0" cy="0"/>
          <a:chOff x="0" y="0"/>
          <a:chExt cx="0" cy="0"/>
        </a:xfrm>
      </p:grpSpPr>
      <p:sp>
        <p:nvSpPr>
          <p:cNvPr id="2" name="Rectangle 1"/>
          <p:cNvSpPr/>
          <p:nvPr userDrawn="1"/>
        </p:nvSpPr>
        <p:spPr bwMode="white">
          <a:xfrm>
            <a:off x="107504" y="4677984"/>
            <a:ext cx="900100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p>
        </p:txBody>
      </p:sp>
      <p:sp>
        <p:nvSpPr>
          <p:cNvPr id="14" name="Rechteck 17"/>
          <p:cNvSpPr/>
          <p:nvPr userDrawn="1"/>
        </p:nvSpPr>
        <p:spPr bwMode="gray">
          <a:xfrm>
            <a:off x="208305" y="211884"/>
            <a:ext cx="8741092" cy="4050759"/>
          </a:xfrm>
          <a:custGeom>
            <a:avLst/>
            <a:gdLst>
              <a:gd name="connsiteX0" fmla="*/ 0 w 11684000"/>
              <a:gd name="connsiteY0" fmla="*/ 0 h 5422900"/>
              <a:gd name="connsiteX1" fmla="*/ 11684000 w 11684000"/>
              <a:gd name="connsiteY1" fmla="*/ 0 h 5422900"/>
              <a:gd name="connsiteX2" fmla="*/ 11684000 w 11684000"/>
              <a:gd name="connsiteY2" fmla="*/ 5422900 h 5422900"/>
              <a:gd name="connsiteX3" fmla="*/ 0 w 11684000"/>
              <a:gd name="connsiteY3" fmla="*/ 5422900 h 5422900"/>
              <a:gd name="connsiteX4" fmla="*/ 0 w 11684000"/>
              <a:gd name="connsiteY4" fmla="*/ 0 h 5422900"/>
              <a:gd name="connsiteX0" fmla="*/ 11684000 w 11684000"/>
              <a:gd name="connsiteY0" fmla="*/ 0 h 5422900"/>
              <a:gd name="connsiteX1" fmla="*/ 11684000 w 11684000"/>
              <a:gd name="connsiteY1" fmla="*/ 5422900 h 5422900"/>
              <a:gd name="connsiteX2" fmla="*/ 0 w 11684000"/>
              <a:gd name="connsiteY2" fmla="*/ 5422900 h 5422900"/>
              <a:gd name="connsiteX3" fmla="*/ 0 w 11684000"/>
              <a:gd name="connsiteY3" fmla="*/ 0 h 5422900"/>
              <a:gd name="connsiteX0" fmla="*/ 11684000 w 11684000"/>
              <a:gd name="connsiteY0" fmla="*/ 5422900 h 5422900"/>
              <a:gd name="connsiteX1" fmla="*/ 0 w 11684000"/>
              <a:gd name="connsiteY1" fmla="*/ 5422900 h 5422900"/>
              <a:gd name="connsiteX2" fmla="*/ 0 w 11684000"/>
              <a:gd name="connsiteY2" fmla="*/ 0 h 5422900"/>
              <a:gd name="connsiteX0" fmla="*/ 0 w 0"/>
              <a:gd name="connsiteY0" fmla="*/ 5422900 h 5422900"/>
              <a:gd name="connsiteX1" fmla="*/ 0 w 0"/>
              <a:gd name="connsiteY1" fmla="*/ 0 h 5422900"/>
              <a:gd name="connsiteX0" fmla="*/ 0 w 11684000"/>
              <a:gd name="connsiteY0" fmla="*/ 5422900 h 5422900"/>
              <a:gd name="connsiteX1" fmla="*/ 0 w 11684000"/>
              <a:gd name="connsiteY1" fmla="*/ 0 h 5422900"/>
              <a:gd name="connsiteX2" fmla="*/ 11684000 w 11684000"/>
              <a:gd name="connsiteY2" fmla="*/ 0 h 5422900"/>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6" fmla="*/ 0 w 11693254"/>
              <a:gd name="connsiteY6" fmla="*/ 0 h 5426347"/>
              <a:gd name="connsiteX0" fmla="*/ 0 w 11684000"/>
              <a:gd name="connsiteY0" fmla="*/ 5422900 h 5422928"/>
              <a:gd name="connsiteX1" fmla="*/ 0 w 11684000"/>
              <a:gd name="connsiteY1" fmla="*/ 0 h 5422928"/>
              <a:gd name="connsiteX2" fmla="*/ 11684000 w 11684000"/>
              <a:gd name="connsiteY2" fmla="*/ 0 h 5422928"/>
              <a:gd name="connsiteX3" fmla="*/ 11684000 w 11684000"/>
              <a:gd name="connsiteY3" fmla="*/ 3992700 h 5422928"/>
              <a:gd name="connsiteX4" fmla="*/ 9202350 w 11684000"/>
              <a:gd name="connsiteY4" fmla="*/ 5422900 h 5422928"/>
              <a:gd name="connsiteX5" fmla="*/ 0 w 11684000"/>
              <a:gd name="connsiteY5" fmla="*/ 5422900 h 5422928"/>
              <a:gd name="connsiteX6" fmla="*/ 0 w 11684000"/>
              <a:gd name="connsiteY6" fmla="*/ 0 h 5422928"/>
              <a:gd name="connsiteX7" fmla="*/ 0 w 11684000"/>
              <a:gd name="connsiteY7" fmla="*/ 5422900 h 5422928"/>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1684000"/>
              <a:gd name="connsiteY0" fmla="*/ 5422900 h 5422900"/>
              <a:gd name="connsiteX1" fmla="*/ 0 w 11684000"/>
              <a:gd name="connsiteY1" fmla="*/ 0 h 5422900"/>
              <a:gd name="connsiteX2" fmla="*/ 11684000 w 11684000"/>
              <a:gd name="connsiteY2" fmla="*/ 0 h 5422900"/>
              <a:gd name="connsiteX3" fmla="*/ 11666747 w 11684000"/>
              <a:gd name="connsiteY3" fmla="*/ 3837424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2632441"/>
              <a:gd name="connsiteY0" fmla="*/ 5422900 h 5422900"/>
              <a:gd name="connsiteX1" fmla="*/ 0 w 12632441"/>
              <a:gd name="connsiteY1" fmla="*/ 0 h 5422900"/>
              <a:gd name="connsiteX2" fmla="*/ 11684000 w 12632441"/>
              <a:gd name="connsiteY2" fmla="*/ 0 h 5422900"/>
              <a:gd name="connsiteX3" fmla="*/ 11666747 w 12632441"/>
              <a:gd name="connsiteY3" fmla="*/ 3837424 h 5422900"/>
              <a:gd name="connsiteX4" fmla="*/ 9435263 w 12632441"/>
              <a:gd name="connsiteY4" fmla="*/ 5414273 h 5422900"/>
              <a:gd name="connsiteX5" fmla="*/ 0 w 12632441"/>
              <a:gd name="connsiteY5" fmla="*/ 5422900 h 5422900"/>
              <a:gd name="connsiteX6" fmla="*/ 0 w 12632441"/>
              <a:gd name="connsiteY6" fmla="*/ 0 h 5422900"/>
              <a:gd name="connsiteX7" fmla="*/ 0 w 12632441"/>
              <a:gd name="connsiteY7" fmla="*/ 5422900 h 5422900"/>
              <a:gd name="connsiteX0" fmla="*/ 0 w 11841232"/>
              <a:gd name="connsiteY0" fmla="*/ 5422900 h 5422900"/>
              <a:gd name="connsiteX1" fmla="*/ 0 w 11841232"/>
              <a:gd name="connsiteY1" fmla="*/ 0 h 5422900"/>
              <a:gd name="connsiteX2" fmla="*/ 11684000 w 11841232"/>
              <a:gd name="connsiteY2" fmla="*/ 0 h 5422900"/>
              <a:gd name="connsiteX3" fmla="*/ 11666747 w 11841232"/>
              <a:gd name="connsiteY3" fmla="*/ 3837424 h 5422900"/>
              <a:gd name="connsiteX4" fmla="*/ 9435263 w 11841232"/>
              <a:gd name="connsiteY4" fmla="*/ 5414273 h 5422900"/>
              <a:gd name="connsiteX5" fmla="*/ 0 w 11841232"/>
              <a:gd name="connsiteY5" fmla="*/ 5422900 h 5422900"/>
              <a:gd name="connsiteX6" fmla="*/ 0 w 11841232"/>
              <a:gd name="connsiteY6" fmla="*/ 0 h 5422900"/>
              <a:gd name="connsiteX7" fmla="*/ 0 w 11841232"/>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6404"/>
              <a:gd name="connsiteX1" fmla="*/ 0 w 11693186"/>
              <a:gd name="connsiteY1" fmla="*/ 0 h 5426404"/>
              <a:gd name="connsiteX2" fmla="*/ 11684000 w 11693186"/>
              <a:gd name="connsiteY2" fmla="*/ 0 h 5426404"/>
              <a:gd name="connsiteX3" fmla="*/ 11666747 w 11693186"/>
              <a:gd name="connsiteY3" fmla="*/ 3837424 h 5426404"/>
              <a:gd name="connsiteX4" fmla="*/ 9435263 w 11693186"/>
              <a:gd name="connsiteY4" fmla="*/ 5414273 h 5426404"/>
              <a:gd name="connsiteX5" fmla="*/ 0 w 11693186"/>
              <a:gd name="connsiteY5" fmla="*/ 5422900 h 5426404"/>
              <a:gd name="connsiteX6" fmla="*/ 0 w 11693186"/>
              <a:gd name="connsiteY6" fmla="*/ 0 h 5426404"/>
              <a:gd name="connsiteX7" fmla="*/ 0 w 11693186"/>
              <a:gd name="connsiteY7" fmla="*/ 5422900 h 5426404"/>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88715"/>
              <a:gd name="connsiteY0" fmla="*/ 5422900 h 5422900"/>
              <a:gd name="connsiteX1" fmla="*/ 0 w 11688715"/>
              <a:gd name="connsiteY1" fmla="*/ 0 h 5422900"/>
              <a:gd name="connsiteX2" fmla="*/ 11684000 w 11688715"/>
              <a:gd name="connsiteY2" fmla="*/ 0 h 5422900"/>
              <a:gd name="connsiteX3" fmla="*/ 11666747 w 11688715"/>
              <a:gd name="connsiteY3" fmla="*/ 3837424 h 5422900"/>
              <a:gd name="connsiteX4" fmla="*/ 9435263 w 11688715"/>
              <a:gd name="connsiteY4" fmla="*/ 5414273 h 5422900"/>
              <a:gd name="connsiteX5" fmla="*/ 0 w 11688715"/>
              <a:gd name="connsiteY5" fmla="*/ 5422900 h 5422900"/>
              <a:gd name="connsiteX6" fmla="*/ 0 w 11688715"/>
              <a:gd name="connsiteY6" fmla="*/ 0 h 5422900"/>
              <a:gd name="connsiteX7" fmla="*/ 0 w 11688715"/>
              <a:gd name="connsiteY7" fmla="*/ 5422900 h 5422900"/>
              <a:gd name="connsiteX0" fmla="*/ 0 w 11696817"/>
              <a:gd name="connsiteY0" fmla="*/ 5422900 h 5533160"/>
              <a:gd name="connsiteX1" fmla="*/ 0 w 11696817"/>
              <a:gd name="connsiteY1" fmla="*/ 0 h 5533160"/>
              <a:gd name="connsiteX2" fmla="*/ 11684000 w 11696817"/>
              <a:gd name="connsiteY2" fmla="*/ 0 h 5533160"/>
              <a:gd name="connsiteX3" fmla="*/ 11690560 w 11696817"/>
              <a:gd name="connsiteY3" fmla="*/ 3839806 h 5533160"/>
              <a:gd name="connsiteX4" fmla="*/ 9435263 w 11696817"/>
              <a:gd name="connsiteY4" fmla="*/ 5414273 h 5533160"/>
              <a:gd name="connsiteX5" fmla="*/ 0 w 11696817"/>
              <a:gd name="connsiteY5" fmla="*/ 5422900 h 5533160"/>
              <a:gd name="connsiteX6" fmla="*/ 0 w 11696817"/>
              <a:gd name="connsiteY6" fmla="*/ 0 h 5533160"/>
              <a:gd name="connsiteX7" fmla="*/ 0 w 11696817"/>
              <a:gd name="connsiteY7" fmla="*/ 5422900 h 5533160"/>
              <a:gd name="connsiteX0" fmla="*/ 0 w 11696817"/>
              <a:gd name="connsiteY0" fmla="*/ 5422900 h 5534218"/>
              <a:gd name="connsiteX1" fmla="*/ 0 w 11696817"/>
              <a:gd name="connsiteY1" fmla="*/ 0 h 5534218"/>
              <a:gd name="connsiteX2" fmla="*/ 11684000 w 11696817"/>
              <a:gd name="connsiteY2" fmla="*/ 0 h 5534218"/>
              <a:gd name="connsiteX3" fmla="*/ 11690560 w 11696817"/>
              <a:gd name="connsiteY3" fmla="*/ 3825519 h 5534218"/>
              <a:gd name="connsiteX4" fmla="*/ 9435263 w 11696817"/>
              <a:gd name="connsiteY4" fmla="*/ 5414273 h 5534218"/>
              <a:gd name="connsiteX5" fmla="*/ 0 w 11696817"/>
              <a:gd name="connsiteY5" fmla="*/ 5422900 h 5534218"/>
              <a:gd name="connsiteX6" fmla="*/ 0 w 11696817"/>
              <a:gd name="connsiteY6" fmla="*/ 0 h 5534218"/>
              <a:gd name="connsiteX7" fmla="*/ 0 w 11696817"/>
              <a:gd name="connsiteY7" fmla="*/ 5422900 h 5534218"/>
              <a:gd name="connsiteX0" fmla="*/ 0 w 11692048"/>
              <a:gd name="connsiteY0" fmla="*/ 5422900 h 5534218"/>
              <a:gd name="connsiteX1" fmla="*/ 0 w 11692048"/>
              <a:gd name="connsiteY1" fmla="*/ 0 h 5534218"/>
              <a:gd name="connsiteX2" fmla="*/ 11684000 w 11692048"/>
              <a:gd name="connsiteY2" fmla="*/ 0 h 5534218"/>
              <a:gd name="connsiteX3" fmla="*/ 11690560 w 11692048"/>
              <a:gd name="connsiteY3" fmla="*/ 3825519 h 5534218"/>
              <a:gd name="connsiteX4" fmla="*/ 9435263 w 11692048"/>
              <a:gd name="connsiteY4" fmla="*/ 5414273 h 5534218"/>
              <a:gd name="connsiteX5" fmla="*/ 0 w 11692048"/>
              <a:gd name="connsiteY5" fmla="*/ 5422900 h 5534218"/>
              <a:gd name="connsiteX6" fmla="*/ 0 w 11692048"/>
              <a:gd name="connsiteY6" fmla="*/ 0 h 5534218"/>
              <a:gd name="connsiteX7" fmla="*/ 0 w 11692048"/>
              <a:gd name="connsiteY7" fmla="*/ 5422900 h 5534218"/>
              <a:gd name="connsiteX0" fmla="*/ 0 w 11692048"/>
              <a:gd name="connsiteY0" fmla="*/ 5422900 h 5422900"/>
              <a:gd name="connsiteX1" fmla="*/ 0 w 11692048"/>
              <a:gd name="connsiteY1" fmla="*/ 0 h 5422900"/>
              <a:gd name="connsiteX2" fmla="*/ 11684000 w 11692048"/>
              <a:gd name="connsiteY2" fmla="*/ 0 h 5422900"/>
              <a:gd name="connsiteX3" fmla="*/ 11690560 w 11692048"/>
              <a:gd name="connsiteY3" fmla="*/ 3825519 h 5422900"/>
              <a:gd name="connsiteX4" fmla="*/ 9435263 w 11692048"/>
              <a:gd name="connsiteY4" fmla="*/ 5414273 h 5422900"/>
              <a:gd name="connsiteX5" fmla="*/ 0 w 11692048"/>
              <a:gd name="connsiteY5" fmla="*/ 5422900 h 5422900"/>
              <a:gd name="connsiteX6" fmla="*/ 0 w 11692048"/>
              <a:gd name="connsiteY6" fmla="*/ 0 h 5422900"/>
              <a:gd name="connsiteX7" fmla="*/ 0 w 11692048"/>
              <a:gd name="connsiteY7" fmla="*/ 5422900 h 5422900"/>
              <a:gd name="connsiteX0" fmla="*/ 0 w 11858915"/>
              <a:gd name="connsiteY0" fmla="*/ 5422900 h 5422900"/>
              <a:gd name="connsiteX1" fmla="*/ 0 w 11858915"/>
              <a:gd name="connsiteY1" fmla="*/ 0 h 5422900"/>
              <a:gd name="connsiteX2" fmla="*/ 11684000 w 11858915"/>
              <a:gd name="connsiteY2" fmla="*/ 0 h 5422900"/>
              <a:gd name="connsiteX3" fmla="*/ 11690560 w 11858915"/>
              <a:gd name="connsiteY3" fmla="*/ 3825519 h 5422900"/>
              <a:gd name="connsiteX4" fmla="*/ 9430501 w 11858915"/>
              <a:gd name="connsiteY4" fmla="*/ 5421417 h 5422900"/>
              <a:gd name="connsiteX5" fmla="*/ 0 w 11858915"/>
              <a:gd name="connsiteY5" fmla="*/ 5422900 h 5422900"/>
              <a:gd name="connsiteX6" fmla="*/ 0 w 11858915"/>
              <a:gd name="connsiteY6" fmla="*/ 0 h 5422900"/>
              <a:gd name="connsiteX7" fmla="*/ 0 w 11858915"/>
              <a:gd name="connsiteY7" fmla="*/ 5422900 h 5422900"/>
              <a:gd name="connsiteX0" fmla="*/ 0 w 11857504"/>
              <a:gd name="connsiteY0" fmla="*/ 5422900 h 5423904"/>
              <a:gd name="connsiteX1" fmla="*/ 0 w 11857504"/>
              <a:gd name="connsiteY1" fmla="*/ 0 h 5423904"/>
              <a:gd name="connsiteX2" fmla="*/ 11684000 w 11857504"/>
              <a:gd name="connsiteY2" fmla="*/ 0 h 5423904"/>
              <a:gd name="connsiteX3" fmla="*/ 11690560 w 11857504"/>
              <a:gd name="connsiteY3" fmla="*/ 3825519 h 5423904"/>
              <a:gd name="connsiteX4" fmla="*/ 9449551 w 11857504"/>
              <a:gd name="connsiteY4" fmla="*/ 5423799 h 5423904"/>
              <a:gd name="connsiteX5" fmla="*/ 0 w 11857504"/>
              <a:gd name="connsiteY5" fmla="*/ 5422900 h 5423904"/>
              <a:gd name="connsiteX6" fmla="*/ 0 w 11857504"/>
              <a:gd name="connsiteY6" fmla="*/ 0 h 5423904"/>
              <a:gd name="connsiteX7" fmla="*/ 0 w 11857504"/>
              <a:gd name="connsiteY7" fmla="*/ 5422900 h 5423904"/>
              <a:gd name="connsiteX0" fmla="*/ 0 w 11857504"/>
              <a:gd name="connsiteY0" fmla="*/ 5422900 h 5423799"/>
              <a:gd name="connsiteX1" fmla="*/ 0 w 11857504"/>
              <a:gd name="connsiteY1" fmla="*/ 0 h 5423799"/>
              <a:gd name="connsiteX2" fmla="*/ 11684000 w 11857504"/>
              <a:gd name="connsiteY2" fmla="*/ 0 h 5423799"/>
              <a:gd name="connsiteX3" fmla="*/ 11690560 w 11857504"/>
              <a:gd name="connsiteY3" fmla="*/ 3825519 h 5423799"/>
              <a:gd name="connsiteX4" fmla="*/ 9449551 w 11857504"/>
              <a:gd name="connsiteY4" fmla="*/ 5423799 h 5423799"/>
              <a:gd name="connsiteX5" fmla="*/ 0 w 11857504"/>
              <a:gd name="connsiteY5" fmla="*/ 5422900 h 5423799"/>
              <a:gd name="connsiteX6" fmla="*/ 0 w 11857504"/>
              <a:gd name="connsiteY6" fmla="*/ 0 h 5423799"/>
              <a:gd name="connsiteX7" fmla="*/ 0 w 11857504"/>
              <a:gd name="connsiteY7" fmla="*/ 5422900 h 5423799"/>
              <a:gd name="connsiteX0" fmla="*/ 0 w 11696817"/>
              <a:gd name="connsiteY0" fmla="*/ 5422900 h 5423799"/>
              <a:gd name="connsiteX1" fmla="*/ 0 w 11696817"/>
              <a:gd name="connsiteY1" fmla="*/ 0 h 5423799"/>
              <a:gd name="connsiteX2" fmla="*/ 11684000 w 11696817"/>
              <a:gd name="connsiteY2" fmla="*/ 0 h 5423799"/>
              <a:gd name="connsiteX3" fmla="*/ 11690560 w 11696817"/>
              <a:gd name="connsiteY3" fmla="*/ 3825519 h 5423799"/>
              <a:gd name="connsiteX4" fmla="*/ 9449551 w 11696817"/>
              <a:gd name="connsiteY4" fmla="*/ 5423799 h 5423799"/>
              <a:gd name="connsiteX5" fmla="*/ 0 w 11696817"/>
              <a:gd name="connsiteY5" fmla="*/ 5422900 h 5423799"/>
              <a:gd name="connsiteX6" fmla="*/ 0 w 11696817"/>
              <a:gd name="connsiteY6" fmla="*/ 0 h 5423799"/>
              <a:gd name="connsiteX7" fmla="*/ 0 w 11696817"/>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0772"/>
              <a:gd name="connsiteY0" fmla="*/ 5422900 h 5423799"/>
              <a:gd name="connsiteX1" fmla="*/ 0 w 11690772"/>
              <a:gd name="connsiteY1" fmla="*/ 0 h 5423799"/>
              <a:gd name="connsiteX2" fmla="*/ 11684000 w 11690772"/>
              <a:gd name="connsiteY2" fmla="*/ 0 h 5423799"/>
              <a:gd name="connsiteX3" fmla="*/ 11690560 w 11690772"/>
              <a:gd name="connsiteY3" fmla="*/ 3825519 h 5423799"/>
              <a:gd name="connsiteX4" fmla="*/ 9449551 w 11690772"/>
              <a:gd name="connsiteY4" fmla="*/ 5423799 h 5423799"/>
              <a:gd name="connsiteX5" fmla="*/ 0 w 11690772"/>
              <a:gd name="connsiteY5" fmla="*/ 5422900 h 5423799"/>
              <a:gd name="connsiteX6" fmla="*/ 0 w 11690772"/>
              <a:gd name="connsiteY6" fmla="*/ 0 h 5423799"/>
              <a:gd name="connsiteX7" fmla="*/ 0 w 11690772"/>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1776"/>
              <a:gd name="connsiteY0" fmla="*/ 5422900 h 5423799"/>
              <a:gd name="connsiteX1" fmla="*/ 0 w 11691776"/>
              <a:gd name="connsiteY1" fmla="*/ 0 h 5423799"/>
              <a:gd name="connsiteX2" fmla="*/ 11684000 w 11691776"/>
              <a:gd name="connsiteY2" fmla="*/ 0 h 5423799"/>
              <a:gd name="connsiteX3" fmla="*/ 11690560 w 11691776"/>
              <a:gd name="connsiteY3" fmla="*/ 3825519 h 5423799"/>
              <a:gd name="connsiteX4" fmla="*/ 9449551 w 11691776"/>
              <a:gd name="connsiteY4" fmla="*/ 5423799 h 5423799"/>
              <a:gd name="connsiteX5" fmla="*/ 0 w 11691776"/>
              <a:gd name="connsiteY5" fmla="*/ 5422900 h 5423799"/>
              <a:gd name="connsiteX6" fmla="*/ 0 w 11691776"/>
              <a:gd name="connsiteY6" fmla="*/ 0 h 5423799"/>
              <a:gd name="connsiteX7" fmla="*/ 0 w 11691776"/>
              <a:gd name="connsiteY7" fmla="*/ 5422900 h 542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1776" h="5423799">
                <a:moveTo>
                  <a:pt x="0" y="5422900"/>
                </a:moveTo>
                <a:lnTo>
                  <a:pt x="0" y="0"/>
                </a:lnTo>
                <a:lnTo>
                  <a:pt x="11684000" y="0"/>
                </a:lnTo>
                <a:cubicBezTo>
                  <a:pt x="11698058" y="1771685"/>
                  <a:pt x="11688299" y="3238522"/>
                  <a:pt x="11690560" y="3825519"/>
                </a:cubicBezTo>
                <a:cubicBezTo>
                  <a:pt x="11692821" y="4412516"/>
                  <a:pt x="11455128" y="5424269"/>
                  <a:pt x="9449551" y="5423799"/>
                </a:cubicBezTo>
                <a:lnTo>
                  <a:pt x="0" y="5422900"/>
                </a:lnTo>
                <a:lnTo>
                  <a:pt x="0" y="0"/>
                </a:lnTo>
                <a:lnTo>
                  <a:pt x="0" y="5422900"/>
                </a:lnTo>
                <a:close/>
              </a:path>
            </a:pathLst>
          </a:custGeom>
          <a:gradFill>
            <a:gsLst>
              <a:gs pos="0">
                <a:srgbClr val="003478"/>
              </a:gs>
              <a:gs pos="100000">
                <a:srgbClr val="0089C4"/>
              </a:gs>
            </a:gsLst>
            <a:lin ang="2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57" tIns="34279" rIns="68557" bIns="34279" rtlCol="0" anchor="ctr"/>
          <a:lstStyle/>
          <a:p>
            <a:pPr algn="ctr"/>
            <a:endParaRPr lang="en-US" dirty="0"/>
          </a:p>
        </p:txBody>
      </p:sp>
      <p:sp>
        <p:nvSpPr>
          <p:cNvPr id="19" name="Text Placeholder 3"/>
          <p:cNvSpPr>
            <a:spLocks noGrp="1"/>
          </p:cNvSpPr>
          <p:nvPr>
            <p:ph type="body" sz="quarter" idx="11" hasCustomPrompt="1"/>
          </p:nvPr>
        </p:nvSpPr>
        <p:spPr bwMode="white">
          <a:xfrm>
            <a:off x="828000" y="3306708"/>
            <a:ext cx="4320000" cy="189000"/>
          </a:xfrm>
          <a:prstGeom prst="rect">
            <a:avLst/>
          </a:prstGeom>
        </p:spPr>
        <p:txBody>
          <a:bodyPr lIns="0" tIns="0" rIns="0" bIns="0"/>
          <a:lstStyle>
            <a:lvl1pPr marL="0" indent="0">
              <a:spcBef>
                <a:spcPts val="0"/>
              </a:spcBef>
              <a:buFontTx/>
              <a:buNone/>
              <a:defRPr sz="1300" b="1">
                <a:solidFill>
                  <a:schemeClr val="bg1"/>
                </a:solidFill>
              </a:defRPr>
            </a:lvl1pPr>
          </a:lstStyle>
          <a:p>
            <a:pPr lvl="0"/>
            <a:r>
              <a:rPr lang="en-US" noProof="0" dirty="0"/>
              <a:t>_Author</a:t>
            </a:r>
          </a:p>
        </p:txBody>
      </p:sp>
      <p:sp>
        <p:nvSpPr>
          <p:cNvPr id="20" name="Text Placeholder 3"/>
          <p:cNvSpPr>
            <a:spLocks noGrp="1"/>
          </p:cNvSpPr>
          <p:nvPr>
            <p:ph type="body" sz="quarter" idx="12" hasCustomPrompt="1"/>
          </p:nvPr>
        </p:nvSpPr>
        <p:spPr bwMode="white">
          <a:xfrm>
            <a:off x="828000" y="3509208"/>
            <a:ext cx="4320000" cy="189000"/>
          </a:xfrm>
          <a:prstGeom prst="rect">
            <a:avLst/>
          </a:prstGeom>
        </p:spPr>
        <p:txBody>
          <a:bodyPr lIns="0" tIns="0" rIns="0" bIns="0"/>
          <a:lstStyle>
            <a:lvl1pPr marL="0" indent="0">
              <a:spcBef>
                <a:spcPts val="0"/>
              </a:spcBef>
              <a:buFontTx/>
              <a:buNone/>
              <a:defRPr sz="1200" b="0">
                <a:solidFill>
                  <a:schemeClr val="bg1"/>
                </a:solidFill>
              </a:defRPr>
            </a:lvl1pPr>
          </a:lstStyle>
          <a:p>
            <a:pPr lvl="0"/>
            <a:r>
              <a:rPr lang="en-US" noProof="0" dirty="0"/>
              <a:t>_Business</a:t>
            </a:r>
          </a:p>
        </p:txBody>
      </p:sp>
      <p:sp>
        <p:nvSpPr>
          <p:cNvPr id="21" name="Text Placeholder 3"/>
          <p:cNvSpPr>
            <a:spLocks noGrp="1"/>
          </p:cNvSpPr>
          <p:nvPr>
            <p:ph type="body" sz="quarter" idx="14" hasCustomPrompt="1"/>
          </p:nvPr>
        </p:nvSpPr>
        <p:spPr bwMode="white">
          <a:xfrm>
            <a:off x="828000" y="3718302"/>
            <a:ext cx="4320000" cy="189000"/>
          </a:xfrm>
          <a:prstGeom prst="rect">
            <a:avLst/>
          </a:prstGeom>
        </p:spPr>
        <p:txBody>
          <a:bodyPr lIns="0" tIns="0" rIns="0" bIns="0"/>
          <a:lstStyle>
            <a:lvl1pPr marL="0" indent="0">
              <a:spcBef>
                <a:spcPts val="0"/>
              </a:spcBef>
              <a:buFontTx/>
              <a:buNone/>
              <a:defRPr sz="1200" b="0">
                <a:solidFill>
                  <a:schemeClr val="bg1"/>
                </a:solidFill>
              </a:defRPr>
            </a:lvl1pPr>
          </a:lstStyle>
          <a:p>
            <a:pPr lvl="0"/>
            <a:r>
              <a:rPr lang="en-US" noProof="0" dirty="0"/>
              <a:t>_Date</a:t>
            </a:r>
          </a:p>
        </p:txBody>
      </p:sp>
      <p:pic>
        <p:nvPicPr>
          <p:cNvPr id="22" name="Picture 21"/>
          <p:cNvPicPr>
            <a:picLocks noChangeAspect="1"/>
          </p:cNvPicPr>
          <p:nvPr userDrawn="1"/>
        </p:nvPicPr>
        <p:blipFill>
          <a:blip r:embed="rId3"/>
          <a:stretch>
            <a:fillRect/>
          </a:stretch>
        </p:blipFill>
        <p:spPr>
          <a:xfrm>
            <a:off x="832031" y="4716307"/>
            <a:ext cx="1295807" cy="202278"/>
          </a:xfrm>
          <a:prstGeom prst="rect">
            <a:avLst/>
          </a:prstGeom>
        </p:spPr>
      </p:pic>
      <p:pic>
        <p:nvPicPr>
          <p:cNvPr id="23" name="Picture 22"/>
          <p:cNvPicPr>
            <a:picLocks/>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293151" y="4620178"/>
            <a:ext cx="1450719" cy="266802"/>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 Placeholder 3"/>
          <p:cNvSpPr>
            <a:spLocks noGrp="1"/>
          </p:cNvSpPr>
          <p:nvPr>
            <p:ph type="body" sz="quarter" idx="10" hasCustomPrompt="1"/>
          </p:nvPr>
        </p:nvSpPr>
        <p:spPr bwMode="white">
          <a:xfrm>
            <a:off x="828674" y="1535113"/>
            <a:ext cx="6162676" cy="1205624"/>
          </a:xfrm>
          <a:prstGeom prst="rect">
            <a:avLst/>
          </a:prstGeom>
        </p:spPr>
        <p:txBody>
          <a:bodyPr lIns="0" tIns="0" rIns="0" bIns="0"/>
          <a:lstStyle>
            <a:lvl1pPr marL="0" indent="0" algn="l">
              <a:spcBef>
                <a:spcPts val="0"/>
              </a:spcBef>
              <a:buFontTx/>
              <a:buNone/>
              <a:defRPr sz="3600">
                <a:solidFill>
                  <a:schemeClr val="bg1"/>
                </a:solidFill>
              </a:defRPr>
            </a:lvl1pPr>
            <a:lvl2pPr>
              <a:defRPr sz="4800"/>
            </a:lvl2pPr>
            <a:lvl3pPr>
              <a:defRPr sz="4800"/>
            </a:lvl3pPr>
            <a:lvl4pPr>
              <a:defRPr sz="4800"/>
            </a:lvl4pPr>
            <a:lvl5pPr>
              <a:defRPr sz="4800"/>
            </a:lvl5pPr>
          </a:lstStyle>
          <a:p>
            <a:pPr lvl="0"/>
            <a:r>
              <a:rPr lang="en-US" noProof="0" dirty="0"/>
              <a:t>Click to add title</a:t>
            </a:r>
          </a:p>
        </p:txBody>
      </p:sp>
      <p:sp>
        <p:nvSpPr>
          <p:cNvPr id="12" name="Footer Placeholder 5"/>
          <p:cNvSpPr>
            <a:spLocks noGrp="1"/>
          </p:cNvSpPr>
          <p:nvPr>
            <p:ph type="ftr" sz="quarter" idx="3"/>
          </p:nvPr>
        </p:nvSpPr>
        <p:spPr>
          <a:xfrm>
            <a:off x="2449472" y="4884454"/>
            <a:ext cx="4012288" cy="134586"/>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a:solidFill>
                  <a:srgbClr val="000000"/>
                </a:solidFill>
                <a:latin typeface="Calibri"/>
              </a:defRPr>
            </a:lvl1pPr>
          </a:lstStyle>
          <a:p>
            <a:r>
              <a:rPr lang="en-US"/>
              <a:t>D000185909_A Internal use only do not distribute</a:t>
            </a:r>
            <a:endParaRPr lang="en-US" dirty="0"/>
          </a:p>
        </p:txBody>
      </p:sp>
    </p:spTree>
    <p:extLst>
      <p:ext uri="{BB962C8B-B14F-4D97-AF65-F5344CB8AC3E}">
        <p14:creationId xmlns:p14="http://schemas.microsoft.com/office/powerpoint/2010/main" val="3966120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bleed photo overlay right">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0" y="0"/>
            <a:ext cx="9144000" cy="5143500"/>
          </a:xfrm>
          <a:prstGeom prst="rect">
            <a:avLst/>
          </a:prstGeom>
          <a:noFill/>
        </p:spPr>
        <p:txBody>
          <a:bodyPr/>
          <a:lstStyle>
            <a:lvl1pPr marL="0" indent="0">
              <a:buNone/>
              <a:defRPr sz="1000"/>
            </a:lvl1pPr>
          </a:lstStyle>
          <a:p>
            <a:r>
              <a:rPr lang="en-US" noProof="0" dirty="0"/>
              <a:t>Click icon to add picture</a:t>
            </a:r>
          </a:p>
        </p:txBody>
      </p:sp>
      <p:sp>
        <p:nvSpPr>
          <p:cNvPr id="10" name="Text Placeholder 12"/>
          <p:cNvSpPr>
            <a:spLocks noGrp="1"/>
          </p:cNvSpPr>
          <p:nvPr>
            <p:ph type="body" sz="quarter" idx="15" hasCustomPrompt="1"/>
          </p:nvPr>
        </p:nvSpPr>
        <p:spPr bwMode="gray">
          <a:xfrm>
            <a:off x="5651501" y="0"/>
            <a:ext cx="3492500" cy="5143500"/>
          </a:xfrm>
          <a:prstGeom prst="rect">
            <a:avLst/>
          </a:prstGeom>
          <a:solidFill>
            <a:schemeClr val="accent1">
              <a:lumMod val="75000"/>
              <a:alpha val="90000"/>
            </a:schemeClr>
          </a:solidFill>
        </p:spPr>
        <p:txBody>
          <a:bodyPr vert="horz"/>
          <a:lstStyle>
            <a:lvl1pPr marL="0" indent="0">
              <a:buFontTx/>
              <a:buNone/>
              <a:defRPr>
                <a:ln>
                  <a:noFill/>
                </a:ln>
              </a:defRPr>
            </a:lvl1pPr>
          </a:lstStyle>
          <a:p>
            <a:pPr lvl="0"/>
            <a:r>
              <a:rPr lang="en-US" dirty="0"/>
              <a:t> </a:t>
            </a:r>
          </a:p>
        </p:txBody>
      </p:sp>
      <p:sp>
        <p:nvSpPr>
          <p:cNvPr id="3" name="Text Placeholder 2"/>
          <p:cNvSpPr>
            <a:spLocks noGrp="1"/>
          </p:cNvSpPr>
          <p:nvPr>
            <p:ph type="body" sz="quarter" idx="10" hasCustomPrompt="1"/>
          </p:nvPr>
        </p:nvSpPr>
        <p:spPr bwMode="white">
          <a:xfrm>
            <a:off x="5964001" y="1219200"/>
            <a:ext cx="2865673" cy="3188494"/>
          </a:xfrm>
          <a:prstGeom prst="rect">
            <a:avLst/>
          </a:prstGeom>
        </p:spPr>
        <p:txBody>
          <a:bodyPr lIns="0" tIns="0" rIns="0" bIns="0"/>
          <a:lstStyle>
            <a:lvl1pPr marL="0" indent="0" algn="l">
              <a:spcBef>
                <a:spcPts val="0"/>
              </a:spcBef>
              <a:buFontTx/>
              <a:buNone/>
              <a:defRPr sz="3600" baseline="0">
                <a:solidFill>
                  <a:schemeClr val="bg1"/>
                </a:solidFill>
              </a:defRPr>
            </a:lvl1pPr>
          </a:lstStyle>
          <a:p>
            <a:pPr lvl="0"/>
            <a:r>
              <a:rPr lang="en-US" noProof="0" dirty="0"/>
              <a:t>Click to add text</a:t>
            </a:r>
          </a:p>
          <a:p>
            <a:pPr lvl="0"/>
            <a:endParaRPr lang="en-US" noProof="0" dirty="0"/>
          </a:p>
        </p:txBody>
      </p:sp>
    </p:spTree>
    <p:extLst>
      <p:ext uri="{BB962C8B-B14F-4D97-AF65-F5344CB8AC3E}">
        <p14:creationId xmlns:p14="http://schemas.microsoft.com/office/powerpoint/2010/main" val="1000023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bleed photo overlay bottom">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0" y="0"/>
            <a:ext cx="9144000" cy="5143500"/>
          </a:xfrm>
          <a:prstGeom prst="rect">
            <a:avLst/>
          </a:prstGeom>
          <a:noFill/>
        </p:spPr>
        <p:txBody>
          <a:bodyPr/>
          <a:lstStyle>
            <a:lvl1pPr marL="0" indent="0">
              <a:buNone/>
              <a:defRPr sz="1000"/>
            </a:lvl1pPr>
          </a:lstStyle>
          <a:p>
            <a:r>
              <a:rPr lang="en-US" dirty="0"/>
              <a:t>Click icon to add picture</a:t>
            </a:r>
          </a:p>
        </p:txBody>
      </p:sp>
      <p:sp>
        <p:nvSpPr>
          <p:cNvPr id="11" name="Text Placeholder 12"/>
          <p:cNvSpPr>
            <a:spLocks noGrp="1"/>
          </p:cNvSpPr>
          <p:nvPr>
            <p:ph type="body" sz="quarter" idx="15" hasCustomPrompt="1"/>
          </p:nvPr>
        </p:nvSpPr>
        <p:spPr bwMode="gray">
          <a:xfrm>
            <a:off x="0" y="3933827"/>
            <a:ext cx="9144000" cy="1209675"/>
          </a:xfrm>
          <a:prstGeom prst="rect">
            <a:avLst/>
          </a:prstGeom>
          <a:solidFill>
            <a:schemeClr val="accent1">
              <a:lumMod val="75000"/>
              <a:alpha val="90000"/>
            </a:schemeClr>
          </a:solidFill>
        </p:spPr>
        <p:txBody>
          <a:bodyPr vert="horz"/>
          <a:lstStyle>
            <a:lvl1pPr marL="0" indent="0">
              <a:buFontTx/>
              <a:buNone/>
              <a:defRPr>
                <a:ln>
                  <a:noFill/>
                </a:ln>
              </a:defRPr>
            </a:lvl1pPr>
          </a:lstStyle>
          <a:p>
            <a:pPr lvl="0"/>
            <a:r>
              <a:rPr lang="en-US" dirty="0"/>
              <a:t> </a:t>
            </a:r>
          </a:p>
        </p:txBody>
      </p:sp>
      <p:sp>
        <p:nvSpPr>
          <p:cNvPr id="3" name="Text Placeholder 2"/>
          <p:cNvSpPr>
            <a:spLocks noGrp="1"/>
          </p:cNvSpPr>
          <p:nvPr>
            <p:ph type="body" sz="quarter" idx="10" hasCustomPrompt="1"/>
          </p:nvPr>
        </p:nvSpPr>
        <p:spPr bwMode="white">
          <a:xfrm>
            <a:off x="504825" y="4218316"/>
            <a:ext cx="8135938" cy="652462"/>
          </a:xfrm>
          <a:prstGeom prst="rect">
            <a:avLst/>
          </a:prstGeom>
        </p:spPr>
        <p:txBody>
          <a:bodyPr lIns="0" tIns="0" rIns="0" bIns="0"/>
          <a:lstStyle>
            <a:lvl1pPr marL="0" indent="0" algn="l">
              <a:spcBef>
                <a:spcPts val="0"/>
              </a:spcBef>
              <a:buFontTx/>
              <a:buNone/>
              <a:defRPr sz="3600" baseline="0">
                <a:solidFill>
                  <a:schemeClr val="bg1"/>
                </a:solidFill>
              </a:defRPr>
            </a:lvl1pPr>
          </a:lstStyle>
          <a:p>
            <a:pPr lvl="0"/>
            <a:r>
              <a:rPr lang="en-US" noProof="0" dirty="0"/>
              <a:t>Click to add text</a:t>
            </a:r>
          </a:p>
          <a:p>
            <a:pPr lvl="0"/>
            <a:endParaRPr lang="en-US" noProof="0" dirty="0"/>
          </a:p>
        </p:txBody>
      </p:sp>
    </p:spTree>
    <p:extLst>
      <p:ext uri="{BB962C8B-B14F-4D97-AF65-F5344CB8AC3E}">
        <p14:creationId xmlns:p14="http://schemas.microsoft.com/office/powerpoint/2010/main" val="1385944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ull bleed photo small overlay left">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0" y="0"/>
            <a:ext cx="9144000" cy="5143500"/>
          </a:xfrm>
          <a:prstGeom prst="rect">
            <a:avLst/>
          </a:prstGeom>
          <a:noFill/>
        </p:spPr>
        <p:txBody>
          <a:bodyPr/>
          <a:lstStyle>
            <a:lvl1pPr marL="0" indent="0">
              <a:buNone/>
              <a:defRPr sz="1000"/>
            </a:lvl1pPr>
          </a:lstStyle>
          <a:p>
            <a:r>
              <a:rPr lang="en-US" noProof="0" dirty="0"/>
              <a:t>Click icon to add picture</a:t>
            </a:r>
          </a:p>
        </p:txBody>
      </p:sp>
      <p:sp>
        <p:nvSpPr>
          <p:cNvPr id="3" name="Text Placeholder 2"/>
          <p:cNvSpPr>
            <a:spLocks noGrp="1"/>
          </p:cNvSpPr>
          <p:nvPr>
            <p:ph type="body" sz="quarter" idx="10" hasCustomPrompt="1"/>
          </p:nvPr>
        </p:nvSpPr>
        <p:spPr bwMode="gray">
          <a:xfrm>
            <a:off x="504825" y="2429550"/>
            <a:ext cx="3510000" cy="1971000"/>
          </a:xfrm>
          <a:prstGeom prst="rect">
            <a:avLst/>
          </a:prstGeom>
          <a:solidFill>
            <a:srgbClr val="004D79">
              <a:alpha val="90000"/>
            </a:srgbClr>
          </a:solidFill>
        </p:spPr>
        <p:txBody>
          <a:bodyPr lIns="134955" tIns="134955" rIns="134955" bIns="134955"/>
          <a:lstStyle>
            <a:lvl1pPr marL="0" indent="0" algn="l">
              <a:spcBef>
                <a:spcPts val="0"/>
              </a:spcBef>
              <a:buFontTx/>
              <a:buNone/>
              <a:defRPr sz="3600" baseline="0">
                <a:solidFill>
                  <a:schemeClr val="bg1"/>
                </a:solidFill>
              </a:defRPr>
            </a:lvl1pPr>
          </a:lstStyle>
          <a:p>
            <a:pPr lvl="0"/>
            <a:r>
              <a:rPr lang="en-US" noProof="0" dirty="0"/>
              <a:t>Click to add text</a:t>
            </a:r>
          </a:p>
        </p:txBody>
      </p:sp>
    </p:spTree>
    <p:extLst>
      <p:ext uri="{BB962C8B-B14F-4D97-AF65-F5344CB8AC3E}">
        <p14:creationId xmlns:p14="http://schemas.microsoft.com/office/powerpoint/2010/main" val="2749909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 bleed photo small overlay right">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0" y="0"/>
            <a:ext cx="9144000" cy="5143500"/>
          </a:xfrm>
          <a:prstGeom prst="rect">
            <a:avLst/>
          </a:prstGeom>
          <a:noFill/>
        </p:spPr>
        <p:txBody>
          <a:bodyPr/>
          <a:lstStyle>
            <a:lvl1pPr marL="0" indent="0">
              <a:buNone/>
              <a:defRPr sz="1000"/>
            </a:lvl1pPr>
          </a:lstStyle>
          <a:p>
            <a:r>
              <a:rPr lang="en-US" noProof="0" dirty="0"/>
              <a:t>Click icon to add picture</a:t>
            </a:r>
          </a:p>
        </p:txBody>
      </p:sp>
      <p:sp>
        <p:nvSpPr>
          <p:cNvPr id="5" name="Text Placeholder 2"/>
          <p:cNvSpPr>
            <a:spLocks noGrp="1"/>
          </p:cNvSpPr>
          <p:nvPr>
            <p:ph type="body" sz="quarter" idx="16" hasCustomPrompt="1"/>
          </p:nvPr>
        </p:nvSpPr>
        <p:spPr bwMode="gray">
          <a:xfrm>
            <a:off x="5130763" y="466725"/>
            <a:ext cx="3510000" cy="1971000"/>
          </a:xfrm>
          <a:prstGeom prst="rect">
            <a:avLst/>
          </a:prstGeom>
          <a:solidFill>
            <a:srgbClr val="004D79">
              <a:alpha val="90000"/>
            </a:srgbClr>
          </a:solidFill>
        </p:spPr>
        <p:txBody>
          <a:bodyPr lIns="134955" tIns="134955" rIns="134955" bIns="134955"/>
          <a:lstStyle>
            <a:lvl1pPr marL="0" indent="0" algn="l">
              <a:spcBef>
                <a:spcPts val="0"/>
              </a:spcBef>
              <a:buFontTx/>
              <a:buNone/>
              <a:defRPr sz="3600" baseline="0">
                <a:solidFill>
                  <a:schemeClr val="bg1"/>
                </a:solidFill>
              </a:defRPr>
            </a:lvl1pPr>
          </a:lstStyle>
          <a:p>
            <a:pPr lvl="0"/>
            <a:r>
              <a:rPr lang="en-US" noProof="0" dirty="0"/>
              <a:t>Click to add text</a:t>
            </a:r>
          </a:p>
        </p:txBody>
      </p:sp>
    </p:spTree>
    <p:extLst>
      <p:ext uri="{BB962C8B-B14F-4D97-AF65-F5344CB8AC3E}">
        <p14:creationId xmlns:p14="http://schemas.microsoft.com/office/powerpoint/2010/main" val="2772682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nagement review – 3 rows top box">
    <p:spTree>
      <p:nvGrpSpPr>
        <p:cNvPr id="1" name=""/>
        <p:cNvGrpSpPr/>
        <p:nvPr/>
      </p:nvGrpSpPr>
      <p:grpSpPr>
        <a:xfrm>
          <a:off x="0" y="0"/>
          <a:ext cx="0" cy="0"/>
          <a:chOff x="0" y="0"/>
          <a:chExt cx="0" cy="0"/>
        </a:xfrm>
      </p:grpSpPr>
      <p:sp>
        <p:nvSpPr>
          <p:cNvPr id="11" name="Text Placeholder 2"/>
          <p:cNvSpPr>
            <a:spLocks noGrp="1"/>
          </p:cNvSpPr>
          <p:nvPr>
            <p:ph type="body" sz="quarter" idx="15" hasCustomPrompt="1"/>
          </p:nvPr>
        </p:nvSpPr>
        <p:spPr>
          <a:xfrm>
            <a:off x="2527300" y="0"/>
            <a:ext cx="6616700" cy="466725"/>
          </a:xfrm>
          <a:prstGeom prst="rect">
            <a:avLst/>
          </a:prstGeom>
        </p:spPr>
        <p:txBody>
          <a:bodyPr lIns="36000" tIns="36000" rIns="36000" bIns="36000" anchor="t" anchorCtr="0"/>
          <a:lstStyle>
            <a:lvl1pPr marL="0" indent="0" algn="l">
              <a:spcBef>
                <a:spcPts val="0"/>
              </a:spcBef>
              <a:buFontTx/>
              <a:buNone/>
              <a:defRPr sz="1200" baseline="0">
                <a:solidFill>
                  <a:schemeClr val="tx1"/>
                </a:solidFill>
              </a:defRPr>
            </a:lvl1pPr>
          </a:lstStyle>
          <a:p>
            <a:pPr lvl="0"/>
            <a:r>
              <a:rPr lang="en-US" sz="1600" noProof="0" dirty="0"/>
              <a:t>Click to add title</a:t>
            </a:r>
            <a:endParaRPr lang="en-US" noProof="0" dirty="0"/>
          </a:p>
        </p:txBody>
      </p:sp>
      <p:cxnSp>
        <p:nvCxnSpPr>
          <p:cNvPr id="12" name="Straight Connector 11"/>
          <p:cNvCxnSpPr/>
          <p:nvPr userDrawn="1">
            <p:custDataLst>
              <p:tags r:id="rId1"/>
            </p:custDataLst>
          </p:nvPr>
        </p:nvCxnSpPr>
        <p:spPr>
          <a:xfrm>
            <a:off x="0" y="47218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6" hasCustomPrompt="1"/>
          </p:nvPr>
        </p:nvSpPr>
        <p:spPr>
          <a:xfrm>
            <a:off x="0" y="0"/>
            <a:ext cx="2448000" cy="130421"/>
          </a:xfrm>
          <a:prstGeom prst="rect">
            <a:avLst/>
          </a:prstGeom>
        </p:spPr>
        <p:txBody>
          <a:bodyPr lIns="144000" tIns="0" rIns="36000" bIns="36000"/>
          <a:lstStyle>
            <a:lvl1pPr marL="0" indent="0">
              <a:buNone/>
              <a:defRPr sz="800"/>
            </a:lvl1pPr>
          </a:lstStyle>
          <a:p>
            <a:pPr lvl="0"/>
            <a:r>
              <a:rPr lang="en-US" dirty="0"/>
              <a:t>Reporting entity</a:t>
            </a:r>
          </a:p>
        </p:txBody>
      </p:sp>
      <p:sp>
        <p:nvSpPr>
          <p:cNvPr id="6" name="Text Placeholder 5"/>
          <p:cNvSpPr>
            <a:spLocks noGrp="1"/>
          </p:cNvSpPr>
          <p:nvPr>
            <p:ph type="body" sz="quarter" idx="17" hasCustomPrompt="1"/>
          </p:nvPr>
        </p:nvSpPr>
        <p:spPr>
          <a:xfrm>
            <a:off x="0" y="168973"/>
            <a:ext cx="2448000" cy="129600"/>
          </a:xfrm>
          <a:prstGeom prst="rect">
            <a:avLst/>
          </a:prstGeom>
        </p:spPr>
        <p:txBody>
          <a:bodyPr lIns="144000" tIns="0" rIns="36000" bIns="36000"/>
          <a:lstStyle>
            <a:lvl1pPr marL="0" indent="0">
              <a:buNone/>
              <a:defRPr sz="800" b="1" baseline="0"/>
            </a:lvl1pPr>
          </a:lstStyle>
          <a:p>
            <a:pPr lvl="0"/>
            <a:r>
              <a:rPr lang="en-US" dirty="0"/>
              <a:t>Content, unit measurement</a:t>
            </a:r>
          </a:p>
        </p:txBody>
      </p:sp>
      <p:sp>
        <p:nvSpPr>
          <p:cNvPr id="8" name="Text Placeholder 7"/>
          <p:cNvSpPr>
            <a:spLocks noGrp="1"/>
          </p:cNvSpPr>
          <p:nvPr>
            <p:ph type="body" sz="quarter" idx="18" hasCustomPrompt="1"/>
          </p:nvPr>
        </p:nvSpPr>
        <p:spPr>
          <a:xfrm>
            <a:off x="0" y="337125"/>
            <a:ext cx="2448000" cy="129600"/>
          </a:xfrm>
          <a:prstGeom prst="rect">
            <a:avLst/>
          </a:prstGeom>
        </p:spPr>
        <p:txBody>
          <a:bodyPr lIns="144000" tIns="0" rIns="36000" bIns="0"/>
          <a:lstStyle>
            <a:lvl1pPr marL="0" indent="0">
              <a:buNone/>
              <a:defRPr sz="8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Time period, data scenario</a:t>
            </a:r>
          </a:p>
        </p:txBody>
      </p:sp>
      <p:sp>
        <p:nvSpPr>
          <p:cNvPr id="7" name="Content Placeholder 2"/>
          <p:cNvSpPr>
            <a:spLocks noGrp="1"/>
          </p:cNvSpPr>
          <p:nvPr>
            <p:ph sz="quarter" idx="19"/>
          </p:nvPr>
        </p:nvSpPr>
        <p:spPr>
          <a:xfrm>
            <a:off x="260350" y="685800"/>
            <a:ext cx="8529638" cy="4013597"/>
          </a:xfrm>
          <a:prstGeom prst="rect">
            <a:avLst/>
          </a:prstGeom>
        </p:spPr>
        <p:txBody>
          <a:bodyPr lIns="0" tIns="0" rIns="0" bIns="0" spcCol="432000"/>
          <a:lstStyle>
            <a:lvl1pPr marL="216000" indent="-216000">
              <a:lnSpc>
                <a:spcPts val="1620"/>
              </a:lnSpc>
              <a:spcBef>
                <a:spcPts val="0"/>
              </a:spcBef>
              <a:buFont typeface="Arial" panose="020B0604020202020204" pitchFamily="34" charset="0"/>
              <a:buChar char="•"/>
              <a:defRPr lang="en-US" sz="1300" smtClean="0"/>
            </a:lvl1pPr>
            <a:lvl2pPr marL="432000" indent="-180000">
              <a:lnSpc>
                <a:spcPts val="1620"/>
              </a:lnSpc>
              <a:spcBef>
                <a:spcPts val="0"/>
              </a:spcBef>
              <a:buFont typeface="Calibri" panose="020F0502020204030204" pitchFamily="34" charset="0"/>
              <a:buChar char="–"/>
              <a:defRPr lang="en-US" sz="1200" smtClean="0"/>
            </a:lvl2pPr>
            <a:lvl3pPr marL="576000" indent="-144000">
              <a:lnSpc>
                <a:spcPts val="1620"/>
              </a:lnSpc>
              <a:spcBef>
                <a:spcPts val="0"/>
              </a:spcBef>
              <a:defRPr lang="en-US" sz="1050" smtClean="0"/>
            </a:lvl3pPr>
            <a:lvl4pPr marL="792000" indent="-180000">
              <a:lnSpc>
                <a:spcPts val="1620"/>
              </a:lnSpc>
              <a:spcBef>
                <a:spcPts val="0"/>
              </a:spcBef>
              <a:defRPr lang="en-US" sz="1050" smtClean="0"/>
            </a:lvl4pPr>
            <a:lvl5pPr marL="936000" indent="-144000">
              <a:lnSpc>
                <a:spcPts val="1620"/>
              </a:lnSpc>
              <a:spcBef>
                <a:spcPts val="0"/>
              </a:spcBef>
              <a:buFont typeface="Arial" panose="020B0604020202020204" pitchFamily="34" charset="0"/>
              <a:buChar char="•"/>
              <a:defRPr lang="en-GB" sz="105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Date Placeholder 1"/>
          <p:cNvSpPr>
            <a:spLocks noGrp="1"/>
          </p:cNvSpPr>
          <p:nvPr>
            <p:ph type="dt" sz="half" idx="2"/>
          </p:nvPr>
        </p:nvSpPr>
        <p:spPr>
          <a:xfrm>
            <a:off x="504825" y="4884454"/>
            <a:ext cx="718767"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smtClean="0">
                <a:solidFill>
                  <a:srgbClr val="000000"/>
                </a:solidFill>
                <a:latin typeface="Calibri"/>
              </a:defRPr>
            </a:lvl1pPr>
          </a:lstStyle>
          <a:p>
            <a:endParaRPr lang="en-US" dirty="0"/>
          </a:p>
        </p:txBody>
      </p:sp>
      <p:sp>
        <p:nvSpPr>
          <p:cNvPr id="14" name="Footer Placeholder 5"/>
          <p:cNvSpPr>
            <a:spLocks noGrp="1"/>
          </p:cNvSpPr>
          <p:nvPr>
            <p:ph type="ftr" sz="quarter" idx="3"/>
          </p:nvPr>
        </p:nvSpPr>
        <p:spPr>
          <a:xfrm>
            <a:off x="1948068" y="4884454"/>
            <a:ext cx="3910151"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a:solidFill>
                  <a:srgbClr val="000000"/>
                </a:solidFill>
                <a:latin typeface="Calibri"/>
              </a:defRPr>
            </a:lvl1pPr>
          </a:lstStyle>
          <a:p>
            <a:r>
              <a:rPr lang="en-US"/>
              <a:t>D000185909_A Internal use only do not distribute</a:t>
            </a:r>
            <a:endParaRPr lang="en-US" dirty="0"/>
          </a:p>
        </p:txBody>
      </p:sp>
      <p:sp>
        <p:nvSpPr>
          <p:cNvPr id="15" name="Slide Number Placeholder 7"/>
          <p:cNvSpPr>
            <a:spLocks noGrp="1"/>
          </p:cNvSpPr>
          <p:nvPr>
            <p:ph type="sldNum" sz="quarter" idx="4"/>
          </p:nvPr>
        </p:nvSpPr>
        <p:spPr>
          <a:xfrm>
            <a:off x="182119" y="4864360"/>
            <a:ext cx="199973" cy="150200"/>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900" smtClean="0">
                <a:solidFill>
                  <a:srgbClr val="000000"/>
                </a:solidFill>
                <a:latin typeface="Calibri"/>
              </a:defRPr>
            </a:lvl1pPr>
          </a:lstStyle>
          <a:p>
            <a:fld id="{793332C0-45F3-49F7-8962-3AD7701CBA4A}" type="slidenum">
              <a:rPr lang="en-US" smtClean="0"/>
              <a:pPr/>
              <a:t>‹#›</a:t>
            </a:fld>
            <a:endParaRPr lang="en-US" dirty="0"/>
          </a:p>
        </p:txBody>
      </p:sp>
    </p:spTree>
    <p:extLst>
      <p:ext uri="{BB962C8B-B14F-4D97-AF65-F5344CB8AC3E}">
        <p14:creationId xmlns:p14="http://schemas.microsoft.com/office/powerpoint/2010/main" val="433519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nagement review – 4 rows top box">
    <p:spTree>
      <p:nvGrpSpPr>
        <p:cNvPr id="1" name=""/>
        <p:cNvGrpSpPr/>
        <p:nvPr/>
      </p:nvGrpSpPr>
      <p:grpSpPr>
        <a:xfrm>
          <a:off x="0" y="0"/>
          <a:ext cx="0" cy="0"/>
          <a:chOff x="0" y="0"/>
          <a:chExt cx="0" cy="0"/>
        </a:xfrm>
      </p:grpSpPr>
      <p:cxnSp>
        <p:nvCxnSpPr>
          <p:cNvPr id="3" name="Straight Connector 17"/>
          <p:cNvCxnSpPr/>
          <p:nvPr userDrawn="1">
            <p:custDataLst>
              <p:tags r:id="rId1"/>
            </p:custDataLst>
          </p:nvPr>
        </p:nvCxnSpPr>
        <p:spPr>
          <a:xfrm>
            <a:off x="0" y="558948"/>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2" name="Text Placeholder 2"/>
          <p:cNvSpPr>
            <a:spLocks noGrp="1"/>
          </p:cNvSpPr>
          <p:nvPr>
            <p:ph type="body" sz="quarter" idx="18" hasCustomPrompt="1"/>
          </p:nvPr>
        </p:nvSpPr>
        <p:spPr>
          <a:xfrm>
            <a:off x="99060" y="289044"/>
            <a:ext cx="2349942" cy="129600"/>
          </a:xfrm>
          <a:prstGeom prst="rect">
            <a:avLst/>
          </a:prstGeom>
          <a:ln>
            <a:noFill/>
          </a:ln>
        </p:spPr>
        <p:txBody>
          <a:bodyPr lIns="0" tIns="0" rIns="0" bIns="0">
            <a:noAutofit/>
          </a:bodyPr>
          <a:lstStyle>
            <a:lvl1pPr marL="0" indent="0" algn="l">
              <a:spcBef>
                <a:spcPts val="0"/>
              </a:spcBef>
              <a:buFontTx/>
              <a:buNone/>
              <a:defRPr sz="800" b="0" baseline="0">
                <a:solidFill>
                  <a:schemeClr val="tx1"/>
                </a:solidFill>
              </a:defRPr>
            </a:lvl1pPr>
          </a:lstStyle>
          <a:p>
            <a:r>
              <a:rPr lang="en-US" dirty="0"/>
              <a:t>Unit of measurement</a:t>
            </a:r>
          </a:p>
        </p:txBody>
      </p:sp>
      <p:sp>
        <p:nvSpPr>
          <p:cNvPr id="23" name="Text Placeholder 2"/>
          <p:cNvSpPr>
            <a:spLocks noGrp="1"/>
          </p:cNvSpPr>
          <p:nvPr>
            <p:ph type="body" sz="quarter" idx="19" hasCustomPrompt="1"/>
          </p:nvPr>
        </p:nvSpPr>
        <p:spPr>
          <a:xfrm>
            <a:off x="99060" y="419841"/>
            <a:ext cx="2349942" cy="129600"/>
          </a:xfrm>
          <a:prstGeom prst="rect">
            <a:avLst/>
          </a:prstGeom>
          <a:ln>
            <a:noFill/>
          </a:ln>
        </p:spPr>
        <p:txBody>
          <a:bodyPr lIns="0" tIns="0" rIns="0" bIns="0">
            <a:noAutofit/>
          </a:bodyPr>
          <a:lstStyle>
            <a:lvl1pPr marL="0" indent="0" algn="l">
              <a:spcBef>
                <a:spcPts val="0"/>
              </a:spcBef>
              <a:buFontTx/>
              <a:buNone/>
              <a:defRPr sz="800" b="0" baseline="0">
                <a:solidFill>
                  <a:schemeClr val="tx1"/>
                </a:solidFill>
              </a:defRPr>
            </a:lvl1pPr>
          </a:lstStyle>
          <a:p>
            <a:r>
              <a:rPr lang="en-US" dirty="0"/>
              <a:t>Period, data scenario</a:t>
            </a:r>
          </a:p>
        </p:txBody>
      </p:sp>
      <p:sp>
        <p:nvSpPr>
          <p:cNvPr id="13" name="Content Placeholder 2"/>
          <p:cNvSpPr>
            <a:spLocks noGrp="1"/>
          </p:cNvSpPr>
          <p:nvPr>
            <p:ph sz="quarter" idx="20"/>
          </p:nvPr>
        </p:nvSpPr>
        <p:spPr>
          <a:xfrm>
            <a:off x="114300" y="639366"/>
            <a:ext cx="8955088" cy="3988594"/>
          </a:xfrm>
          <a:prstGeom prst="rect">
            <a:avLst/>
          </a:prstGeom>
        </p:spPr>
        <p:txBody>
          <a:bodyPr lIns="0" tIns="0" rIns="0" bIns="0" spcCol="432000"/>
          <a:lstStyle>
            <a:lvl1pPr marL="216000" indent="-216000">
              <a:lnSpc>
                <a:spcPts val="1620"/>
              </a:lnSpc>
              <a:spcBef>
                <a:spcPts val="0"/>
              </a:spcBef>
              <a:buFont typeface="Arial" panose="020B0604020202020204" pitchFamily="34" charset="0"/>
              <a:buChar char="•"/>
              <a:defRPr lang="en-US" sz="1300" smtClean="0"/>
            </a:lvl1pPr>
            <a:lvl2pPr marL="432000" indent="-180000">
              <a:lnSpc>
                <a:spcPts val="1620"/>
              </a:lnSpc>
              <a:spcBef>
                <a:spcPts val="0"/>
              </a:spcBef>
              <a:buFont typeface="Calibri" panose="020F0502020204030204" pitchFamily="34" charset="0"/>
              <a:buChar char="–"/>
              <a:defRPr lang="en-US" sz="1200" smtClean="0"/>
            </a:lvl2pPr>
            <a:lvl3pPr marL="576000" indent="-144000">
              <a:lnSpc>
                <a:spcPts val="1620"/>
              </a:lnSpc>
              <a:spcBef>
                <a:spcPts val="0"/>
              </a:spcBef>
              <a:defRPr lang="en-US" sz="1000" smtClean="0"/>
            </a:lvl3pPr>
            <a:lvl4pPr marL="792000" indent="-180000">
              <a:lnSpc>
                <a:spcPts val="1620"/>
              </a:lnSpc>
              <a:spcBef>
                <a:spcPts val="0"/>
              </a:spcBef>
              <a:defRPr lang="en-US" sz="1000" smtClean="0"/>
            </a:lvl4pPr>
            <a:lvl5pPr marL="936000" indent="-144000">
              <a:lnSpc>
                <a:spcPts val="1620"/>
              </a:lnSpc>
              <a:spcBef>
                <a:spcPts val="0"/>
              </a:spcBef>
              <a:buFont typeface="Arial" panose="020B0604020202020204" pitchFamily="34" charset="0"/>
              <a:buChar char="•"/>
              <a:defRPr lang="en-GB" sz="10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 Placeholder 2"/>
          <p:cNvSpPr>
            <a:spLocks noGrp="1"/>
          </p:cNvSpPr>
          <p:nvPr>
            <p:ph type="body" sz="quarter" idx="21" hasCustomPrompt="1"/>
          </p:nvPr>
        </p:nvSpPr>
        <p:spPr>
          <a:xfrm>
            <a:off x="99060" y="15632"/>
            <a:ext cx="2349942" cy="129600"/>
          </a:xfrm>
          <a:prstGeom prst="rect">
            <a:avLst/>
          </a:prstGeom>
          <a:ln>
            <a:noFill/>
          </a:ln>
        </p:spPr>
        <p:txBody>
          <a:bodyPr lIns="0" tIns="0" rIns="0" bIns="0">
            <a:noAutofit/>
          </a:bodyPr>
          <a:lstStyle>
            <a:lvl1pPr marL="0" indent="0" algn="l">
              <a:spcBef>
                <a:spcPts val="0"/>
              </a:spcBef>
              <a:buFontTx/>
              <a:buNone/>
              <a:defRPr sz="800" b="0" baseline="0">
                <a:solidFill>
                  <a:schemeClr val="tx1"/>
                </a:solidFill>
              </a:defRPr>
            </a:lvl1pPr>
          </a:lstStyle>
          <a:p>
            <a:r>
              <a:rPr lang="en-US" dirty="0"/>
              <a:t>Reporting entity</a:t>
            </a:r>
          </a:p>
        </p:txBody>
      </p:sp>
      <p:sp>
        <p:nvSpPr>
          <p:cNvPr id="18" name="Text Placeholder 2"/>
          <p:cNvSpPr>
            <a:spLocks noGrp="1"/>
          </p:cNvSpPr>
          <p:nvPr>
            <p:ph type="body" sz="quarter" idx="22" hasCustomPrompt="1"/>
          </p:nvPr>
        </p:nvSpPr>
        <p:spPr>
          <a:xfrm>
            <a:off x="99060" y="146429"/>
            <a:ext cx="2349942" cy="129600"/>
          </a:xfrm>
          <a:prstGeom prst="rect">
            <a:avLst/>
          </a:prstGeom>
          <a:ln>
            <a:noFill/>
          </a:ln>
        </p:spPr>
        <p:txBody>
          <a:bodyPr lIns="0" tIns="0" rIns="0" bIns="0">
            <a:noAutofit/>
          </a:bodyPr>
          <a:lstStyle>
            <a:lvl1pPr marL="0" indent="0" algn="l">
              <a:spcBef>
                <a:spcPts val="0"/>
              </a:spcBef>
              <a:buFontTx/>
              <a:buNone/>
              <a:defRPr sz="800" b="1" baseline="0">
                <a:solidFill>
                  <a:schemeClr val="tx1"/>
                </a:solidFill>
              </a:defRPr>
            </a:lvl1pPr>
          </a:lstStyle>
          <a:p>
            <a:r>
              <a:rPr lang="en-US" dirty="0" err="1"/>
              <a:t>P&amp;L</a:t>
            </a:r>
            <a:r>
              <a:rPr lang="en-US" dirty="0"/>
              <a:t> detail per business</a:t>
            </a:r>
          </a:p>
        </p:txBody>
      </p:sp>
      <p:sp>
        <p:nvSpPr>
          <p:cNvPr id="24" name="Titel 4"/>
          <p:cNvSpPr>
            <a:spLocks noGrp="1"/>
          </p:cNvSpPr>
          <p:nvPr>
            <p:ph type="title" hasCustomPrompt="1"/>
          </p:nvPr>
        </p:nvSpPr>
        <p:spPr>
          <a:xfrm>
            <a:off x="2658359" y="84875"/>
            <a:ext cx="6385628" cy="380531"/>
          </a:xfrm>
        </p:spPr>
        <p:txBody>
          <a:bodyPr/>
          <a:lstStyle>
            <a:lvl1pPr algn="l">
              <a:lnSpc>
                <a:spcPts val="1600"/>
              </a:lnSpc>
              <a:defRPr sz="1600"/>
            </a:lvl1pPr>
          </a:lstStyle>
          <a:p>
            <a:r>
              <a:rPr lang="en-US" dirty="0"/>
              <a:t>Click to add title</a:t>
            </a:r>
          </a:p>
        </p:txBody>
      </p:sp>
      <p:sp>
        <p:nvSpPr>
          <p:cNvPr id="12" name="Date Placeholder 1"/>
          <p:cNvSpPr>
            <a:spLocks noGrp="1"/>
          </p:cNvSpPr>
          <p:nvPr>
            <p:ph type="dt" sz="half" idx="2"/>
          </p:nvPr>
        </p:nvSpPr>
        <p:spPr>
          <a:xfrm>
            <a:off x="504825" y="4884454"/>
            <a:ext cx="718767"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smtClean="0">
                <a:solidFill>
                  <a:srgbClr val="000000"/>
                </a:solidFill>
                <a:latin typeface="Calibri"/>
              </a:defRPr>
            </a:lvl1pPr>
          </a:lstStyle>
          <a:p>
            <a:endParaRPr lang="en-US" dirty="0"/>
          </a:p>
        </p:txBody>
      </p:sp>
      <p:sp>
        <p:nvSpPr>
          <p:cNvPr id="19" name="Footer Placeholder 5"/>
          <p:cNvSpPr>
            <a:spLocks noGrp="1"/>
          </p:cNvSpPr>
          <p:nvPr>
            <p:ph type="ftr" sz="quarter" idx="3"/>
          </p:nvPr>
        </p:nvSpPr>
        <p:spPr>
          <a:xfrm>
            <a:off x="1948068" y="4884454"/>
            <a:ext cx="3910151"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a:solidFill>
                  <a:srgbClr val="000000"/>
                </a:solidFill>
                <a:latin typeface="Calibri"/>
              </a:defRPr>
            </a:lvl1pPr>
          </a:lstStyle>
          <a:p>
            <a:r>
              <a:rPr lang="en-US"/>
              <a:t>D000185909_A Internal use only do not distribute</a:t>
            </a:r>
            <a:endParaRPr lang="en-US" dirty="0"/>
          </a:p>
        </p:txBody>
      </p:sp>
      <p:sp>
        <p:nvSpPr>
          <p:cNvPr id="20" name="Slide Number Placeholder 7"/>
          <p:cNvSpPr>
            <a:spLocks noGrp="1"/>
          </p:cNvSpPr>
          <p:nvPr>
            <p:ph type="sldNum" sz="quarter" idx="4"/>
          </p:nvPr>
        </p:nvSpPr>
        <p:spPr>
          <a:xfrm>
            <a:off x="182119" y="4864360"/>
            <a:ext cx="199973" cy="150200"/>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900" smtClean="0">
                <a:solidFill>
                  <a:srgbClr val="000000"/>
                </a:solidFill>
                <a:latin typeface="Calibri"/>
              </a:defRPr>
            </a:lvl1pPr>
          </a:lstStyle>
          <a:p>
            <a:fld id="{793332C0-45F3-49F7-8962-3AD7701CBA4A}" type="slidenum">
              <a:rPr lang="en-US" smtClean="0"/>
              <a:pPr/>
              <a:t>‹#›</a:t>
            </a:fld>
            <a:endParaRPr lang="en-US" dirty="0"/>
          </a:p>
        </p:txBody>
      </p:sp>
    </p:spTree>
    <p:extLst>
      <p:ext uri="{BB962C8B-B14F-4D97-AF65-F5344CB8AC3E}">
        <p14:creationId xmlns:p14="http://schemas.microsoft.com/office/powerpoint/2010/main" val="3041480778"/>
      </p:ext>
    </p:extLst>
  </p:cSld>
  <p:clrMapOvr>
    <a:masterClrMapping/>
  </p:clrMapOvr>
  <p:extLst mod="1">
    <p:ext uri="{DCECCB84-F9BA-43D5-87BE-67443E8EF086}">
      <p15:sldGuideLst xmlns:p15="http://schemas.microsoft.com/office/powerpoint/2012/main">
        <p15:guide id="1" pos="63" userDrawn="1">
          <p15:clr>
            <a:srgbClr val="FBAE40"/>
          </p15:clr>
        </p15:guide>
        <p15:guide id="2" orient="horz" pos="534" userDrawn="1">
          <p15:clr>
            <a:srgbClr val="FBAE40"/>
          </p15:clr>
        </p15:guide>
        <p15:guide id="3" pos="5697" userDrawn="1">
          <p15:clr>
            <a:srgbClr val="FBAE40"/>
          </p15:clr>
        </p15:guide>
        <p15:guide id="4" orient="horz" pos="393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anagement review – blank">
    <p:spTree>
      <p:nvGrpSpPr>
        <p:cNvPr id="1" name=""/>
        <p:cNvGrpSpPr/>
        <p:nvPr/>
      </p:nvGrpSpPr>
      <p:grpSpPr>
        <a:xfrm>
          <a:off x="0" y="0"/>
          <a:ext cx="0" cy="0"/>
          <a:chOff x="0" y="0"/>
          <a:chExt cx="0" cy="0"/>
        </a:xfrm>
      </p:grpSpPr>
      <p:cxnSp>
        <p:nvCxnSpPr>
          <p:cNvPr id="7" name="Straight Connector 17"/>
          <p:cNvCxnSpPr/>
          <p:nvPr userDrawn="1">
            <p:custDataLst>
              <p:tags r:id="rId1"/>
            </p:custDataLst>
          </p:nvPr>
        </p:nvCxnSpPr>
        <p:spPr>
          <a:xfrm>
            <a:off x="0" y="558948"/>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2"/>
          <p:cNvSpPr>
            <a:spLocks noGrp="1"/>
          </p:cNvSpPr>
          <p:nvPr>
            <p:ph type="body" sz="quarter" idx="18" hasCustomPrompt="1"/>
          </p:nvPr>
        </p:nvSpPr>
        <p:spPr>
          <a:xfrm>
            <a:off x="99060" y="289044"/>
            <a:ext cx="2349942" cy="129600"/>
          </a:xfrm>
          <a:prstGeom prst="rect">
            <a:avLst/>
          </a:prstGeom>
          <a:ln>
            <a:noFill/>
          </a:ln>
        </p:spPr>
        <p:txBody>
          <a:bodyPr lIns="0" tIns="0" rIns="0" bIns="0">
            <a:noAutofit/>
          </a:bodyPr>
          <a:lstStyle>
            <a:lvl1pPr marL="0" indent="0" algn="l">
              <a:spcBef>
                <a:spcPts val="0"/>
              </a:spcBef>
              <a:buFontTx/>
              <a:buNone/>
              <a:defRPr sz="800" b="0" baseline="0">
                <a:solidFill>
                  <a:schemeClr val="tx1"/>
                </a:solidFill>
              </a:defRPr>
            </a:lvl1pPr>
          </a:lstStyle>
          <a:p>
            <a:r>
              <a:rPr lang="en-US" dirty="0"/>
              <a:t>Unit of measurement</a:t>
            </a:r>
          </a:p>
        </p:txBody>
      </p:sp>
      <p:sp>
        <p:nvSpPr>
          <p:cNvPr id="22" name="Text Placeholder 2"/>
          <p:cNvSpPr>
            <a:spLocks noGrp="1"/>
          </p:cNvSpPr>
          <p:nvPr>
            <p:ph type="body" sz="quarter" idx="19" hasCustomPrompt="1"/>
          </p:nvPr>
        </p:nvSpPr>
        <p:spPr>
          <a:xfrm>
            <a:off x="99060" y="419841"/>
            <a:ext cx="2349942" cy="129600"/>
          </a:xfrm>
          <a:prstGeom prst="rect">
            <a:avLst/>
          </a:prstGeom>
          <a:ln>
            <a:noFill/>
          </a:ln>
        </p:spPr>
        <p:txBody>
          <a:bodyPr lIns="0" tIns="0" rIns="0" bIns="0">
            <a:noAutofit/>
          </a:bodyPr>
          <a:lstStyle>
            <a:lvl1pPr marL="0" indent="0" algn="l">
              <a:spcBef>
                <a:spcPts val="0"/>
              </a:spcBef>
              <a:buFontTx/>
              <a:buNone/>
              <a:defRPr sz="800" b="0" baseline="0">
                <a:solidFill>
                  <a:schemeClr val="tx1"/>
                </a:solidFill>
              </a:defRPr>
            </a:lvl1pPr>
          </a:lstStyle>
          <a:p>
            <a:r>
              <a:rPr lang="en-US" dirty="0"/>
              <a:t>Period, data scenario</a:t>
            </a:r>
          </a:p>
        </p:txBody>
      </p:sp>
      <p:sp>
        <p:nvSpPr>
          <p:cNvPr id="11" name="Titel 4"/>
          <p:cNvSpPr>
            <a:spLocks noGrp="1"/>
          </p:cNvSpPr>
          <p:nvPr>
            <p:ph type="title" hasCustomPrompt="1"/>
          </p:nvPr>
        </p:nvSpPr>
        <p:spPr>
          <a:xfrm>
            <a:off x="2658359" y="84875"/>
            <a:ext cx="6385628" cy="380531"/>
          </a:xfrm>
        </p:spPr>
        <p:txBody>
          <a:bodyPr/>
          <a:lstStyle>
            <a:lvl1pPr algn="l">
              <a:lnSpc>
                <a:spcPts val="1600"/>
              </a:lnSpc>
              <a:defRPr sz="1600"/>
            </a:lvl1pPr>
          </a:lstStyle>
          <a:p>
            <a:r>
              <a:rPr lang="en-US" dirty="0"/>
              <a:t>Click to add title</a:t>
            </a:r>
          </a:p>
        </p:txBody>
      </p:sp>
      <p:sp>
        <p:nvSpPr>
          <p:cNvPr id="14" name="Text Placeholder 2"/>
          <p:cNvSpPr>
            <a:spLocks noGrp="1"/>
          </p:cNvSpPr>
          <p:nvPr>
            <p:ph type="body" sz="quarter" idx="21" hasCustomPrompt="1"/>
          </p:nvPr>
        </p:nvSpPr>
        <p:spPr>
          <a:xfrm>
            <a:off x="99060" y="15632"/>
            <a:ext cx="2349942" cy="129600"/>
          </a:xfrm>
          <a:prstGeom prst="rect">
            <a:avLst/>
          </a:prstGeom>
          <a:ln>
            <a:noFill/>
          </a:ln>
        </p:spPr>
        <p:txBody>
          <a:bodyPr lIns="0" tIns="0" rIns="0" bIns="0">
            <a:noAutofit/>
          </a:bodyPr>
          <a:lstStyle>
            <a:lvl1pPr marL="0" indent="0" algn="l">
              <a:spcBef>
                <a:spcPts val="0"/>
              </a:spcBef>
              <a:buFontTx/>
              <a:buNone/>
              <a:defRPr sz="800" b="0" baseline="0">
                <a:solidFill>
                  <a:schemeClr val="tx1"/>
                </a:solidFill>
              </a:defRPr>
            </a:lvl1pPr>
          </a:lstStyle>
          <a:p>
            <a:r>
              <a:rPr lang="en-US" dirty="0"/>
              <a:t>Reporting entity</a:t>
            </a:r>
          </a:p>
        </p:txBody>
      </p:sp>
      <p:sp>
        <p:nvSpPr>
          <p:cNvPr id="16" name="Text Placeholder 2"/>
          <p:cNvSpPr>
            <a:spLocks noGrp="1"/>
          </p:cNvSpPr>
          <p:nvPr>
            <p:ph type="body" sz="quarter" idx="22" hasCustomPrompt="1"/>
          </p:nvPr>
        </p:nvSpPr>
        <p:spPr>
          <a:xfrm>
            <a:off x="99060" y="146429"/>
            <a:ext cx="2349942" cy="129600"/>
          </a:xfrm>
          <a:prstGeom prst="rect">
            <a:avLst/>
          </a:prstGeom>
          <a:ln>
            <a:noFill/>
          </a:ln>
        </p:spPr>
        <p:txBody>
          <a:bodyPr lIns="0" tIns="0" rIns="0" bIns="0">
            <a:noAutofit/>
          </a:bodyPr>
          <a:lstStyle>
            <a:lvl1pPr marL="0" indent="0" algn="l">
              <a:spcBef>
                <a:spcPts val="0"/>
              </a:spcBef>
              <a:buFontTx/>
              <a:buNone/>
              <a:defRPr sz="800" b="1" baseline="0">
                <a:solidFill>
                  <a:schemeClr val="tx1"/>
                </a:solidFill>
              </a:defRPr>
            </a:lvl1pPr>
          </a:lstStyle>
          <a:p>
            <a:r>
              <a:rPr lang="en-US" dirty="0" err="1"/>
              <a:t>P&amp;L</a:t>
            </a:r>
            <a:r>
              <a:rPr lang="en-US" dirty="0"/>
              <a:t> detail per business</a:t>
            </a:r>
          </a:p>
        </p:txBody>
      </p:sp>
      <p:sp>
        <p:nvSpPr>
          <p:cNvPr id="17" name="Date Placeholder 1"/>
          <p:cNvSpPr>
            <a:spLocks noGrp="1"/>
          </p:cNvSpPr>
          <p:nvPr>
            <p:ph type="dt" sz="half" idx="2"/>
          </p:nvPr>
        </p:nvSpPr>
        <p:spPr>
          <a:xfrm>
            <a:off x="504825" y="4884454"/>
            <a:ext cx="718767"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smtClean="0">
                <a:solidFill>
                  <a:srgbClr val="000000"/>
                </a:solidFill>
                <a:latin typeface="Calibri"/>
              </a:defRPr>
            </a:lvl1pPr>
          </a:lstStyle>
          <a:p>
            <a:endParaRPr lang="en-US" dirty="0"/>
          </a:p>
        </p:txBody>
      </p:sp>
      <p:sp>
        <p:nvSpPr>
          <p:cNvPr id="18" name="Footer Placeholder 5"/>
          <p:cNvSpPr>
            <a:spLocks noGrp="1"/>
          </p:cNvSpPr>
          <p:nvPr>
            <p:ph type="ftr" sz="quarter" idx="3"/>
          </p:nvPr>
        </p:nvSpPr>
        <p:spPr>
          <a:xfrm>
            <a:off x="1948068" y="4884454"/>
            <a:ext cx="3910151"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a:solidFill>
                  <a:srgbClr val="000000"/>
                </a:solidFill>
                <a:latin typeface="Calibri"/>
              </a:defRPr>
            </a:lvl1pPr>
          </a:lstStyle>
          <a:p>
            <a:r>
              <a:rPr lang="en-US"/>
              <a:t>D000185909_A Internal use only do not distribute</a:t>
            </a:r>
            <a:endParaRPr lang="en-US" dirty="0"/>
          </a:p>
        </p:txBody>
      </p:sp>
      <p:sp>
        <p:nvSpPr>
          <p:cNvPr id="19" name="Slide Number Placeholder 7"/>
          <p:cNvSpPr>
            <a:spLocks noGrp="1"/>
          </p:cNvSpPr>
          <p:nvPr>
            <p:ph type="sldNum" sz="quarter" idx="4"/>
          </p:nvPr>
        </p:nvSpPr>
        <p:spPr>
          <a:xfrm>
            <a:off x="182119" y="4864360"/>
            <a:ext cx="199973" cy="150200"/>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900" smtClean="0">
                <a:solidFill>
                  <a:srgbClr val="000000"/>
                </a:solidFill>
                <a:latin typeface="Calibri"/>
              </a:defRPr>
            </a:lvl1pPr>
          </a:lstStyle>
          <a:p>
            <a:fld id="{793332C0-45F3-49F7-8962-3AD7701CBA4A}" type="slidenum">
              <a:rPr lang="en-US" smtClean="0"/>
              <a:pPr/>
              <a:t>‹#›</a:t>
            </a:fld>
            <a:endParaRPr lang="en-US" dirty="0"/>
          </a:p>
        </p:txBody>
      </p:sp>
    </p:spTree>
    <p:extLst>
      <p:ext uri="{BB962C8B-B14F-4D97-AF65-F5344CB8AC3E}">
        <p14:creationId xmlns:p14="http://schemas.microsoft.com/office/powerpoint/2010/main" val="1477060842"/>
      </p:ext>
    </p:extLst>
  </p:cSld>
  <p:clrMapOvr>
    <a:masterClrMapping/>
  </p:clrMapOvr>
  <p:extLst mod="1">
    <p:ext uri="{DCECCB84-F9BA-43D5-87BE-67443E8EF086}">
      <p15:sldGuideLst xmlns:p15="http://schemas.microsoft.com/office/powerpoint/2012/main">
        <p15:guide id="1" pos="63" userDrawn="1">
          <p15:clr>
            <a:srgbClr val="FBAE40"/>
          </p15:clr>
        </p15:guide>
        <p15:guide id="2" pos="5696" userDrawn="1">
          <p15:clr>
            <a:srgbClr val="FBAE40"/>
          </p15:clr>
        </p15:guide>
        <p15:guide id="3" orient="horz" pos="3934" userDrawn="1">
          <p15:clr>
            <a:srgbClr val="FBAE40"/>
          </p15:clr>
        </p15:guide>
        <p15:guide id="4" orient="horz" pos="534" userDrawn="1">
          <p15:clr>
            <a:srgbClr val="FBAE40"/>
          </p15:clr>
        </p15:guide>
        <p15:guide id="5" orient="horz" pos="51"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anagement review – no top box">
    <p:spTree>
      <p:nvGrpSpPr>
        <p:cNvPr id="1" name=""/>
        <p:cNvGrpSpPr/>
        <p:nvPr/>
      </p:nvGrpSpPr>
      <p:grpSpPr>
        <a:xfrm>
          <a:off x="0" y="0"/>
          <a:ext cx="0" cy="0"/>
          <a:chOff x="0" y="0"/>
          <a:chExt cx="0" cy="0"/>
        </a:xfrm>
      </p:grpSpPr>
      <p:cxnSp>
        <p:nvCxnSpPr>
          <p:cNvPr id="7" name="Straight Connector 17"/>
          <p:cNvCxnSpPr/>
          <p:nvPr userDrawn="1">
            <p:custDataLst>
              <p:tags r:id="rId1"/>
            </p:custDataLst>
          </p:nvPr>
        </p:nvCxnSpPr>
        <p:spPr>
          <a:xfrm>
            <a:off x="0" y="558948"/>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Titel 4"/>
          <p:cNvSpPr>
            <a:spLocks noGrp="1"/>
          </p:cNvSpPr>
          <p:nvPr>
            <p:ph type="title" hasCustomPrompt="1"/>
          </p:nvPr>
        </p:nvSpPr>
        <p:spPr>
          <a:xfrm>
            <a:off x="2658359" y="84875"/>
            <a:ext cx="6385628" cy="380531"/>
          </a:xfrm>
        </p:spPr>
        <p:txBody>
          <a:bodyPr/>
          <a:lstStyle>
            <a:lvl1pPr algn="l">
              <a:lnSpc>
                <a:spcPts val="1600"/>
              </a:lnSpc>
              <a:defRPr sz="1600"/>
            </a:lvl1pPr>
          </a:lstStyle>
          <a:p>
            <a:r>
              <a:rPr lang="en-US" dirty="0"/>
              <a:t>Click to add title</a:t>
            </a:r>
          </a:p>
        </p:txBody>
      </p:sp>
      <p:sp>
        <p:nvSpPr>
          <p:cNvPr id="9" name="Date Placeholder 1"/>
          <p:cNvSpPr>
            <a:spLocks noGrp="1"/>
          </p:cNvSpPr>
          <p:nvPr>
            <p:ph type="dt" sz="half" idx="2"/>
          </p:nvPr>
        </p:nvSpPr>
        <p:spPr>
          <a:xfrm>
            <a:off x="504825" y="4884454"/>
            <a:ext cx="718767"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smtClean="0">
                <a:solidFill>
                  <a:srgbClr val="000000"/>
                </a:solidFill>
                <a:latin typeface="Calibri"/>
              </a:defRPr>
            </a:lvl1pPr>
          </a:lstStyle>
          <a:p>
            <a:endParaRPr lang="en-US" dirty="0"/>
          </a:p>
        </p:txBody>
      </p:sp>
      <p:sp>
        <p:nvSpPr>
          <p:cNvPr id="13" name="Footer Placeholder 5"/>
          <p:cNvSpPr>
            <a:spLocks noGrp="1"/>
          </p:cNvSpPr>
          <p:nvPr>
            <p:ph type="ftr" sz="quarter" idx="3"/>
          </p:nvPr>
        </p:nvSpPr>
        <p:spPr>
          <a:xfrm>
            <a:off x="1948068" y="4884454"/>
            <a:ext cx="3910151"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a:solidFill>
                  <a:srgbClr val="000000"/>
                </a:solidFill>
                <a:latin typeface="Calibri"/>
              </a:defRPr>
            </a:lvl1pPr>
          </a:lstStyle>
          <a:p>
            <a:r>
              <a:rPr lang="en-US"/>
              <a:t>D000185909_A Internal use only do not distribute</a:t>
            </a:r>
            <a:endParaRPr lang="en-US" dirty="0"/>
          </a:p>
        </p:txBody>
      </p:sp>
      <p:sp>
        <p:nvSpPr>
          <p:cNvPr id="14" name="Slide Number Placeholder 7"/>
          <p:cNvSpPr>
            <a:spLocks noGrp="1"/>
          </p:cNvSpPr>
          <p:nvPr>
            <p:ph type="sldNum" sz="quarter" idx="4"/>
          </p:nvPr>
        </p:nvSpPr>
        <p:spPr>
          <a:xfrm>
            <a:off x="182119" y="4864360"/>
            <a:ext cx="199973" cy="150200"/>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900" smtClean="0">
                <a:solidFill>
                  <a:srgbClr val="000000"/>
                </a:solidFill>
                <a:latin typeface="Calibri"/>
              </a:defRPr>
            </a:lvl1pPr>
          </a:lstStyle>
          <a:p>
            <a:fld id="{793332C0-45F3-49F7-8962-3AD7701CBA4A}" type="slidenum">
              <a:rPr lang="en-US" smtClean="0"/>
              <a:pPr/>
              <a:t>‹#›</a:t>
            </a:fld>
            <a:endParaRPr lang="en-US" dirty="0"/>
          </a:p>
        </p:txBody>
      </p:sp>
    </p:spTree>
    <p:extLst>
      <p:ext uri="{BB962C8B-B14F-4D97-AF65-F5344CB8AC3E}">
        <p14:creationId xmlns:p14="http://schemas.microsoft.com/office/powerpoint/2010/main" val="3373804396"/>
      </p:ext>
    </p:extLst>
  </p:cSld>
  <p:clrMapOvr>
    <a:masterClrMapping/>
  </p:clrMapOvr>
  <p:extLst mod="1">
    <p:ext uri="{DCECCB84-F9BA-43D5-87BE-67443E8EF086}">
      <p15:sldGuideLst xmlns:p15="http://schemas.microsoft.com/office/powerpoint/2012/main">
        <p15:guide id="1" pos="63">
          <p15:clr>
            <a:srgbClr val="FBAE40"/>
          </p15:clr>
        </p15:guide>
        <p15:guide id="2" pos="5696">
          <p15:clr>
            <a:srgbClr val="FBAE40"/>
          </p15:clr>
        </p15:guide>
        <p15:guide id="3" orient="horz" pos="3934">
          <p15:clr>
            <a:srgbClr val="FBAE40"/>
          </p15:clr>
        </p15:guide>
        <p15:guide id="4" orient="horz" pos="534">
          <p15:clr>
            <a:srgbClr val="FBAE40"/>
          </p15:clr>
        </p15:guide>
        <p15:guide id="5" orient="horz" pos="5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nagement review – text box right">
    <p:spTree>
      <p:nvGrpSpPr>
        <p:cNvPr id="1" name=""/>
        <p:cNvGrpSpPr/>
        <p:nvPr/>
      </p:nvGrpSpPr>
      <p:grpSpPr>
        <a:xfrm>
          <a:off x="0" y="0"/>
          <a:ext cx="0" cy="0"/>
          <a:chOff x="0" y="0"/>
          <a:chExt cx="0" cy="0"/>
        </a:xfrm>
      </p:grpSpPr>
      <p:cxnSp>
        <p:nvCxnSpPr>
          <p:cNvPr id="7" name="Straight Connector 17"/>
          <p:cNvCxnSpPr/>
          <p:nvPr userDrawn="1">
            <p:custDataLst>
              <p:tags r:id="rId1"/>
            </p:custDataLst>
          </p:nvPr>
        </p:nvCxnSpPr>
        <p:spPr>
          <a:xfrm>
            <a:off x="0" y="558948"/>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2"/>
          <p:cNvSpPr>
            <a:spLocks noGrp="1"/>
          </p:cNvSpPr>
          <p:nvPr>
            <p:ph type="body" sz="quarter" idx="18" hasCustomPrompt="1"/>
          </p:nvPr>
        </p:nvSpPr>
        <p:spPr>
          <a:xfrm>
            <a:off x="99060" y="289044"/>
            <a:ext cx="2349942" cy="129600"/>
          </a:xfrm>
          <a:prstGeom prst="rect">
            <a:avLst/>
          </a:prstGeom>
          <a:ln>
            <a:noFill/>
          </a:ln>
        </p:spPr>
        <p:txBody>
          <a:bodyPr lIns="0" tIns="0" rIns="0" bIns="0">
            <a:noAutofit/>
          </a:bodyPr>
          <a:lstStyle>
            <a:lvl1pPr marL="0" indent="0" algn="l">
              <a:spcBef>
                <a:spcPts val="0"/>
              </a:spcBef>
              <a:buFontTx/>
              <a:buNone/>
              <a:defRPr sz="800" b="0" baseline="0">
                <a:solidFill>
                  <a:schemeClr val="tx1"/>
                </a:solidFill>
              </a:defRPr>
            </a:lvl1pPr>
          </a:lstStyle>
          <a:p>
            <a:r>
              <a:rPr lang="en-US" dirty="0"/>
              <a:t>Unit of measurement</a:t>
            </a:r>
          </a:p>
        </p:txBody>
      </p:sp>
      <p:sp>
        <p:nvSpPr>
          <p:cNvPr id="22" name="Text Placeholder 2"/>
          <p:cNvSpPr>
            <a:spLocks noGrp="1"/>
          </p:cNvSpPr>
          <p:nvPr>
            <p:ph type="body" sz="quarter" idx="19" hasCustomPrompt="1"/>
          </p:nvPr>
        </p:nvSpPr>
        <p:spPr>
          <a:xfrm>
            <a:off x="99060" y="419841"/>
            <a:ext cx="2349942" cy="129600"/>
          </a:xfrm>
          <a:prstGeom prst="rect">
            <a:avLst/>
          </a:prstGeom>
          <a:ln>
            <a:noFill/>
          </a:ln>
        </p:spPr>
        <p:txBody>
          <a:bodyPr lIns="0" tIns="0" rIns="0" bIns="0">
            <a:noAutofit/>
          </a:bodyPr>
          <a:lstStyle>
            <a:lvl1pPr marL="0" indent="0" algn="l">
              <a:spcBef>
                <a:spcPts val="0"/>
              </a:spcBef>
              <a:buFontTx/>
              <a:buNone/>
              <a:defRPr sz="800" b="0" baseline="0">
                <a:solidFill>
                  <a:schemeClr val="tx1"/>
                </a:solidFill>
              </a:defRPr>
            </a:lvl1pPr>
          </a:lstStyle>
          <a:p>
            <a:r>
              <a:rPr lang="en-US" dirty="0"/>
              <a:t>Period, data scenario</a:t>
            </a:r>
          </a:p>
        </p:txBody>
      </p:sp>
      <p:sp>
        <p:nvSpPr>
          <p:cNvPr id="11" name="Textplatzhalter 4"/>
          <p:cNvSpPr>
            <a:spLocks noGrp="1"/>
          </p:cNvSpPr>
          <p:nvPr>
            <p:ph type="body" sz="quarter" idx="13"/>
          </p:nvPr>
        </p:nvSpPr>
        <p:spPr>
          <a:xfrm>
            <a:off x="5910263" y="1161000"/>
            <a:ext cx="2694185" cy="3462978"/>
          </a:xfrm>
          <a:prstGeom prst="rect">
            <a:avLst/>
          </a:prstGeom>
        </p:spPr>
        <p:txBody>
          <a:bodyPr lIns="0" tIns="0" rIns="0" bIns="0" spcCol="432000"/>
          <a:lstStyle>
            <a:lvl1pPr marL="0" indent="0">
              <a:lnSpc>
                <a:spcPts val="1260"/>
              </a:lnSpc>
              <a:spcBef>
                <a:spcPts val="0"/>
              </a:spcBef>
              <a:buFont typeface="Arial" pitchFamily="34" charset="0"/>
              <a:buNone/>
              <a:defRPr sz="1050"/>
            </a:lvl1pPr>
            <a:lvl2pPr marL="252000" indent="-126000">
              <a:lnSpc>
                <a:spcPts val="1260"/>
              </a:lnSpc>
              <a:spcBef>
                <a:spcPts val="0"/>
              </a:spcBef>
              <a:buFont typeface="Calibri" panose="020F0502020204030204" pitchFamily="34" charset="0"/>
              <a:buChar char="–"/>
              <a:defRPr sz="950"/>
            </a:lvl2pPr>
            <a:lvl3pPr marL="360000" indent="-90000">
              <a:lnSpc>
                <a:spcPts val="1260"/>
              </a:lnSpc>
              <a:spcBef>
                <a:spcPts val="0"/>
              </a:spcBef>
              <a:buFont typeface="Arial" panose="020B0604020202020204" pitchFamily="34" charset="0"/>
              <a:buChar char="•"/>
              <a:defRPr sz="850"/>
            </a:lvl3pPr>
            <a:lvl4pPr marL="486000" indent="-126000">
              <a:lnSpc>
                <a:spcPts val="1260"/>
              </a:lnSpc>
              <a:spcBef>
                <a:spcPts val="0"/>
              </a:spcBef>
              <a:buFont typeface="Calibri" panose="020F0502020204030204" pitchFamily="34" charset="0"/>
              <a:buChar char="–"/>
              <a:defRPr sz="850"/>
            </a:lvl4pPr>
            <a:lvl5pPr marL="576000" indent="-90000">
              <a:lnSpc>
                <a:spcPts val="1260"/>
              </a:lnSpc>
              <a:spcBef>
                <a:spcPts val="0"/>
              </a:spcBef>
              <a:buFont typeface="Arial" panose="020B0604020202020204" pitchFamily="34" charset="0"/>
              <a:buChar char="•"/>
              <a:defRPr sz="850"/>
            </a:lvl5pPr>
            <a:lvl6pPr marL="1296000" indent="-228600">
              <a:spcBef>
                <a:spcPts val="0"/>
              </a:spcBef>
              <a:buFont typeface="Calibri" panose="020F0502020204030204" pitchFamily="34" charset="0"/>
              <a:buChar char="─"/>
              <a:defRPr sz="1800"/>
            </a:lvl6pPr>
            <a:lvl7pPr marL="1512000" indent="-216000">
              <a:spcBef>
                <a:spcPts val="0"/>
              </a:spcBef>
              <a:buFont typeface="Calibri" panose="020F0502020204030204" pitchFamily="34" charset="0"/>
              <a:buChar char="─"/>
              <a:defRPr sz="1800"/>
            </a:lvl7pPr>
            <a:lvl8pPr marL="1728000" indent="-216000">
              <a:spcBef>
                <a:spcPts val="0"/>
              </a:spcBef>
              <a:buFont typeface="Calibri" panose="020F0502020204030204" pitchFamily="34" charset="0"/>
              <a:buChar char="─"/>
              <a:defRPr sz="1800"/>
            </a:lvl8pPr>
            <a:lvl9pPr marL="1944000" indent="-216000">
              <a:spcBef>
                <a:spcPts val="0"/>
              </a:spcBef>
              <a:buFont typeface="Calibri" panose="020F0502020204030204" pitchFamily="34" charset="0"/>
              <a:buChar char="─"/>
              <a:defRPr sz="1800"/>
            </a:lvl9pPr>
          </a:lstStyle>
          <a:p>
            <a:pPr marL="0" lvl="0" indent="0">
              <a:lnSpc>
                <a:spcPts val="1260"/>
              </a:lnSpc>
              <a:spcBef>
                <a:spcPts val="0"/>
              </a:spcBef>
              <a:buFont typeface="Arial" pitchFamily="34" charset="0"/>
              <a:buNone/>
            </a:pPr>
            <a:r>
              <a:rPr lang="en-US" sz="1050" dirty="0"/>
              <a:t>Click to edit Master text styles</a:t>
            </a:r>
          </a:p>
        </p:txBody>
      </p:sp>
      <p:sp>
        <p:nvSpPr>
          <p:cNvPr id="13" name="Titel 4"/>
          <p:cNvSpPr>
            <a:spLocks noGrp="1"/>
          </p:cNvSpPr>
          <p:nvPr>
            <p:ph type="title" hasCustomPrompt="1"/>
          </p:nvPr>
        </p:nvSpPr>
        <p:spPr>
          <a:xfrm>
            <a:off x="2658359" y="84875"/>
            <a:ext cx="6385628" cy="380531"/>
          </a:xfrm>
        </p:spPr>
        <p:txBody>
          <a:bodyPr/>
          <a:lstStyle>
            <a:lvl1pPr algn="l">
              <a:lnSpc>
                <a:spcPts val="1600"/>
              </a:lnSpc>
              <a:defRPr sz="1600"/>
            </a:lvl1pPr>
          </a:lstStyle>
          <a:p>
            <a:r>
              <a:rPr lang="en-US" dirty="0"/>
              <a:t>Click to add title</a:t>
            </a:r>
          </a:p>
        </p:txBody>
      </p:sp>
      <p:sp>
        <p:nvSpPr>
          <p:cNvPr id="20" name="Text Placeholder 2"/>
          <p:cNvSpPr>
            <a:spLocks noGrp="1"/>
          </p:cNvSpPr>
          <p:nvPr>
            <p:ph type="body" sz="quarter" idx="21" hasCustomPrompt="1"/>
          </p:nvPr>
        </p:nvSpPr>
        <p:spPr>
          <a:xfrm>
            <a:off x="99060" y="15632"/>
            <a:ext cx="2349942" cy="129600"/>
          </a:xfrm>
          <a:prstGeom prst="rect">
            <a:avLst/>
          </a:prstGeom>
          <a:ln>
            <a:noFill/>
          </a:ln>
        </p:spPr>
        <p:txBody>
          <a:bodyPr lIns="0" tIns="0" rIns="0" bIns="0">
            <a:noAutofit/>
          </a:bodyPr>
          <a:lstStyle>
            <a:lvl1pPr marL="0" indent="0" algn="l">
              <a:spcBef>
                <a:spcPts val="0"/>
              </a:spcBef>
              <a:buFontTx/>
              <a:buNone/>
              <a:defRPr sz="800" b="0" baseline="0">
                <a:solidFill>
                  <a:schemeClr val="tx1"/>
                </a:solidFill>
              </a:defRPr>
            </a:lvl1pPr>
          </a:lstStyle>
          <a:p>
            <a:r>
              <a:rPr lang="en-US" dirty="0"/>
              <a:t>Reporting entity</a:t>
            </a:r>
          </a:p>
        </p:txBody>
      </p:sp>
      <p:sp>
        <p:nvSpPr>
          <p:cNvPr id="23" name="Text Placeholder 2"/>
          <p:cNvSpPr>
            <a:spLocks noGrp="1"/>
          </p:cNvSpPr>
          <p:nvPr>
            <p:ph type="body" sz="quarter" idx="22" hasCustomPrompt="1"/>
          </p:nvPr>
        </p:nvSpPr>
        <p:spPr>
          <a:xfrm>
            <a:off x="99060" y="146429"/>
            <a:ext cx="2349942" cy="129600"/>
          </a:xfrm>
          <a:prstGeom prst="rect">
            <a:avLst/>
          </a:prstGeom>
          <a:ln>
            <a:noFill/>
          </a:ln>
        </p:spPr>
        <p:txBody>
          <a:bodyPr lIns="0" tIns="0" rIns="0" bIns="0">
            <a:noAutofit/>
          </a:bodyPr>
          <a:lstStyle>
            <a:lvl1pPr marL="0" indent="0" algn="l">
              <a:spcBef>
                <a:spcPts val="0"/>
              </a:spcBef>
              <a:buFontTx/>
              <a:buNone/>
              <a:defRPr sz="800" b="1" baseline="0">
                <a:solidFill>
                  <a:schemeClr val="tx1"/>
                </a:solidFill>
              </a:defRPr>
            </a:lvl1pPr>
          </a:lstStyle>
          <a:p>
            <a:r>
              <a:rPr lang="en-US" dirty="0" err="1"/>
              <a:t>P&amp;L</a:t>
            </a:r>
            <a:r>
              <a:rPr lang="en-US" dirty="0"/>
              <a:t> detail per business</a:t>
            </a:r>
          </a:p>
        </p:txBody>
      </p:sp>
      <p:sp>
        <p:nvSpPr>
          <p:cNvPr id="14" name="Date Placeholder 1"/>
          <p:cNvSpPr>
            <a:spLocks noGrp="1"/>
          </p:cNvSpPr>
          <p:nvPr>
            <p:ph type="dt" sz="half" idx="2"/>
          </p:nvPr>
        </p:nvSpPr>
        <p:spPr>
          <a:xfrm>
            <a:off x="504825" y="4884454"/>
            <a:ext cx="718767"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smtClean="0">
                <a:solidFill>
                  <a:srgbClr val="000000"/>
                </a:solidFill>
                <a:latin typeface="Calibri"/>
              </a:defRPr>
            </a:lvl1pPr>
          </a:lstStyle>
          <a:p>
            <a:endParaRPr lang="en-US" dirty="0"/>
          </a:p>
        </p:txBody>
      </p:sp>
      <p:sp>
        <p:nvSpPr>
          <p:cNvPr id="17" name="Footer Placeholder 5"/>
          <p:cNvSpPr>
            <a:spLocks noGrp="1"/>
          </p:cNvSpPr>
          <p:nvPr>
            <p:ph type="ftr" sz="quarter" idx="3"/>
          </p:nvPr>
        </p:nvSpPr>
        <p:spPr>
          <a:xfrm>
            <a:off x="1948068" y="4884454"/>
            <a:ext cx="3910151"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a:solidFill>
                  <a:srgbClr val="000000"/>
                </a:solidFill>
                <a:latin typeface="Calibri"/>
              </a:defRPr>
            </a:lvl1pPr>
          </a:lstStyle>
          <a:p>
            <a:r>
              <a:rPr lang="en-US"/>
              <a:t>D000185909_A Internal use only do not distribute</a:t>
            </a:r>
            <a:endParaRPr lang="en-US" dirty="0"/>
          </a:p>
        </p:txBody>
      </p:sp>
      <p:sp>
        <p:nvSpPr>
          <p:cNvPr id="18" name="Slide Number Placeholder 7"/>
          <p:cNvSpPr>
            <a:spLocks noGrp="1"/>
          </p:cNvSpPr>
          <p:nvPr>
            <p:ph type="sldNum" sz="quarter" idx="4"/>
          </p:nvPr>
        </p:nvSpPr>
        <p:spPr>
          <a:xfrm>
            <a:off x="182119" y="4864360"/>
            <a:ext cx="199973" cy="150200"/>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900" smtClean="0">
                <a:solidFill>
                  <a:srgbClr val="000000"/>
                </a:solidFill>
                <a:latin typeface="Calibri"/>
              </a:defRPr>
            </a:lvl1pPr>
          </a:lstStyle>
          <a:p>
            <a:fld id="{793332C0-45F3-49F7-8962-3AD7701CBA4A}" type="slidenum">
              <a:rPr lang="en-US" smtClean="0"/>
              <a:pPr/>
              <a:t>‹#›</a:t>
            </a:fld>
            <a:endParaRPr lang="en-US" dirty="0"/>
          </a:p>
        </p:txBody>
      </p:sp>
    </p:spTree>
    <p:extLst>
      <p:ext uri="{BB962C8B-B14F-4D97-AF65-F5344CB8AC3E}">
        <p14:creationId xmlns:p14="http://schemas.microsoft.com/office/powerpoint/2010/main" val="3001187250"/>
      </p:ext>
    </p:extLst>
  </p:cSld>
  <p:clrMapOvr>
    <a:masterClrMapping/>
  </p:clrMapOvr>
  <p:extLst mod="1">
    <p:ext uri="{DCECCB84-F9BA-43D5-87BE-67443E8EF086}">
      <p15:sldGuideLst xmlns:p15="http://schemas.microsoft.com/office/powerpoint/2012/main">
        <p15:guide id="1" pos="63">
          <p15:clr>
            <a:srgbClr val="FBAE40"/>
          </p15:clr>
        </p15:guide>
        <p15:guide id="2" pos="5696">
          <p15:clr>
            <a:srgbClr val="FBAE40"/>
          </p15:clr>
        </p15:guide>
        <p15:guide id="3" orient="horz" pos="3934">
          <p15:clr>
            <a:srgbClr val="FBAE40"/>
          </p15:clr>
        </p15:guide>
        <p15:guide id="4" orient="horz" pos="534">
          <p15:clr>
            <a:srgbClr val="FBAE40"/>
          </p15:clr>
        </p15:guide>
        <p15:guide id="5" orient="horz" pos="5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nagement review – text box left">
    <p:spTree>
      <p:nvGrpSpPr>
        <p:cNvPr id="1" name=""/>
        <p:cNvGrpSpPr/>
        <p:nvPr/>
      </p:nvGrpSpPr>
      <p:grpSpPr>
        <a:xfrm>
          <a:off x="0" y="0"/>
          <a:ext cx="0" cy="0"/>
          <a:chOff x="0" y="0"/>
          <a:chExt cx="0" cy="0"/>
        </a:xfrm>
      </p:grpSpPr>
      <p:cxnSp>
        <p:nvCxnSpPr>
          <p:cNvPr id="7" name="Straight Connector 17"/>
          <p:cNvCxnSpPr/>
          <p:nvPr userDrawn="1">
            <p:custDataLst>
              <p:tags r:id="rId1"/>
            </p:custDataLst>
          </p:nvPr>
        </p:nvCxnSpPr>
        <p:spPr>
          <a:xfrm>
            <a:off x="0" y="558948"/>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2"/>
          <p:cNvSpPr>
            <a:spLocks noGrp="1"/>
          </p:cNvSpPr>
          <p:nvPr>
            <p:ph type="body" sz="quarter" idx="18" hasCustomPrompt="1"/>
          </p:nvPr>
        </p:nvSpPr>
        <p:spPr>
          <a:xfrm>
            <a:off x="99060" y="289044"/>
            <a:ext cx="2349942" cy="129600"/>
          </a:xfrm>
          <a:prstGeom prst="rect">
            <a:avLst/>
          </a:prstGeom>
          <a:ln>
            <a:noFill/>
          </a:ln>
        </p:spPr>
        <p:txBody>
          <a:bodyPr lIns="0" tIns="0" rIns="0" bIns="0">
            <a:noAutofit/>
          </a:bodyPr>
          <a:lstStyle>
            <a:lvl1pPr marL="0" indent="0" algn="l">
              <a:spcBef>
                <a:spcPts val="0"/>
              </a:spcBef>
              <a:buFontTx/>
              <a:buNone/>
              <a:defRPr sz="800" b="0" baseline="0">
                <a:solidFill>
                  <a:schemeClr val="tx1"/>
                </a:solidFill>
              </a:defRPr>
            </a:lvl1pPr>
          </a:lstStyle>
          <a:p>
            <a:r>
              <a:rPr lang="en-US" dirty="0"/>
              <a:t>Unit of measurement</a:t>
            </a:r>
          </a:p>
        </p:txBody>
      </p:sp>
      <p:sp>
        <p:nvSpPr>
          <p:cNvPr id="22" name="Text Placeholder 2"/>
          <p:cNvSpPr>
            <a:spLocks noGrp="1"/>
          </p:cNvSpPr>
          <p:nvPr>
            <p:ph type="body" sz="quarter" idx="19" hasCustomPrompt="1"/>
          </p:nvPr>
        </p:nvSpPr>
        <p:spPr>
          <a:xfrm>
            <a:off x="99060" y="419841"/>
            <a:ext cx="2349942" cy="129600"/>
          </a:xfrm>
          <a:prstGeom prst="rect">
            <a:avLst/>
          </a:prstGeom>
          <a:ln>
            <a:noFill/>
          </a:ln>
        </p:spPr>
        <p:txBody>
          <a:bodyPr lIns="0" tIns="0" rIns="0" bIns="0">
            <a:noAutofit/>
          </a:bodyPr>
          <a:lstStyle>
            <a:lvl1pPr marL="0" indent="0" algn="l">
              <a:spcBef>
                <a:spcPts val="0"/>
              </a:spcBef>
              <a:buFontTx/>
              <a:buNone/>
              <a:defRPr sz="800" b="0" baseline="0">
                <a:solidFill>
                  <a:schemeClr val="tx1"/>
                </a:solidFill>
              </a:defRPr>
            </a:lvl1pPr>
          </a:lstStyle>
          <a:p>
            <a:r>
              <a:rPr lang="en-US" dirty="0"/>
              <a:t>Period, data scenario</a:t>
            </a:r>
          </a:p>
        </p:txBody>
      </p:sp>
      <p:sp>
        <p:nvSpPr>
          <p:cNvPr id="11" name="Textplatzhalter 2"/>
          <p:cNvSpPr>
            <a:spLocks noGrp="1"/>
          </p:cNvSpPr>
          <p:nvPr>
            <p:ph type="body" sz="quarter" idx="13"/>
          </p:nvPr>
        </p:nvSpPr>
        <p:spPr>
          <a:xfrm>
            <a:off x="100776" y="3757178"/>
            <a:ext cx="3817122" cy="870978"/>
          </a:xfrm>
          <a:prstGeom prst="rect">
            <a:avLst/>
          </a:prstGeom>
        </p:spPr>
        <p:txBody>
          <a:bodyPr lIns="0" tIns="0" rIns="0" bIns="0"/>
          <a:lstStyle>
            <a:lvl1pPr marL="0" indent="0">
              <a:lnSpc>
                <a:spcPts val="1260"/>
              </a:lnSpc>
              <a:spcBef>
                <a:spcPts val="0"/>
              </a:spcBef>
              <a:buNone/>
              <a:defRPr sz="1050" baseline="0"/>
            </a:lvl1pPr>
            <a:lvl2pPr marL="252000" indent="-126000">
              <a:lnSpc>
                <a:spcPts val="1260"/>
              </a:lnSpc>
              <a:spcBef>
                <a:spcPts val="0"/>
              </a:spcBef>
              <a:buFont typeface="Calibri" panose="020F0502020204030204" pitchFamily="34" charset="0"/>
              <a:buChar char="–"/>
              <a:defRPr sz="950"/>
            </a:lvl2pPr>
            <a:lvl3pPr marL="360000" indent="-90000">
              <a:lnSpc>
                <a:spcPts val="1260"/>
              </a:lnSpc>
              <a:spcBef>
                <a:spcPts val="0"/>
              </a:spcBef>
              <a:buFont typeface="Arial" panose="020B0604020202020204" pitchFamily="34" charset="0"/>
              <a:buChar char="•"/>
              <a:defRPr sz="850"/>
            </a:lvl3pPr>
            <a:lvl4pPr marL="486000" indent="-126000" algn="l" defTabSz="914400" rtl="0" eaLnBrk="1" latinLnBrk="0" hangingPunct="1">
              <a:lnSpc>
                <a:spcPts val="1260"/>
              </a:lnSpc>
              <a:spcBef>
                <a:spcPts val="0"/>
              </a:spcBef>
              <a:buFont typeface="Calibri" panose="020F0502020204030204" pitchFamily="34" charset="0"/>
              <a:buChar char="–"/>
              <a:defRPr lang="de-DE" sz="850" kern="1200" dirty="0" smtClean="0">
                <a:solidFill>
                  <a:schemeClr val="tx1"/>
                </a:solidFill>
                <a:latin typeface="+mn-lt"/>
                <a:ea typeface="+mn-ea"/>
                <a:cs typeface="+mn-cs"/>
              </a:defRPr>
            </a:lvl4pPr>
            <a:lvl5pPr marL="576000" indent="-90000">
              <a:lnSpc>
                <a:spcPts val="1260"/>
              </a:lnSpc>
              <a:spcBef>
                <a:spcPts val="0"/>
              </a:spcBef>
              <a:buFont typeface="Arial" panose="020B0604020202020204" pitchFamily="34" charset="0"/>
              <a:buChar char="•"/>
              <a:defRPr sz="850"/>
            </a:lvl5pPr>
            <a:lvl6pPr marL="360000" indent="-180000">
              <a:spcBef>
                <a:spcPts val="0"/>
              </a:spcBef>
              <a:buFont typeface="Calibri" panose="020F0502020204030204" pitchFamily="34" charset="0"/>
              <a:buChar char="─"/>
              <a:defRPr sz="1600"/>
            </a:lvl6pPr>
            <a:lvl7pPr marL="360000" indent="-180000">
              <a:spcBef>
                <a:spcPts val="0"/>
              </a:spcBef>
              <a:buFont typeface="Calibri" panose="020F0502020204030204" pitchFamily="34" charset="0"/>
              <a:buChar char="─"/>
              <a:defRPr sz="1600"/>
            </a:lvl7pPr>
            <a:lvl8pPr marL="360000" indent="-180000">
              <a:spcBef>
                <a:spcPts val="0"/>
              </a:spcBef>
              <a:buFont typeface="Calibri" panose="020F0502020204030204" pitchFamily="34" charset="0"/>
              <a:buChar char="─"/>
              <a:defRPr sz="1600"/>
            </a:lvl8pPr>
            <a:lvl9pPr marL="360000" indent="-180000">
              <a:spcBef>
                <a:spcPts val="0"/>
              </a:spcBef>
              <a:buFont typeface="Calibri" panose="020F0502020204030204" pitchFamily="34" charset="0"/>
              <a:buChar char="─"/>
              <a:defRPr sz="1600"/>
            </a:lvl9pPr>
          </a:lstStyle>
          <a:p>
            <a:pPr marL="0" lvl="0" indent="0">
              <a:lnSpc>
                <a:spcPts val="1260"/>
              </a:lnSpc>
              <a:spcBef>
                <a:spcPts val="0"/>
              </a:spcBef>
              <a:buNone/>
            </a:pPr>
            <a:r>
              <a:rPr lang="en-US" sz="1050" dirty="0">
                <a:solidFill>
                  <a:srgbClr val="000000"/>
                </a:solidFill>
              </a:rPr>
              <a:t>Click to edit Master text styles</a:t>
            </a:r>
          </a:p>
        </p:txBody>
      </p:sp>
      <p:sp>
        <p:nvSpPr>
          <p:cNvPr id="12" name="Titel 4"/>
          <p:cNvSpPr>
            <a:spLocks noGrp="1"/>
          </p:cNvSpPr>
          <p:nvPr>
            <p:ph type="title" hasCustomPrompt="1"/>
          </p:nvPr>
        </p:nvSpPr>
        <p:spPr>
          <a:xfrm>
            <a:off x="2658359" y="84875"/>
            <a:ext cx="6385628" cy="380531"/>
          </a:xfrm>
        </p:spPr>
        <p:txBody>
          <a:bodyPr/>
          <a:lstStyle>
            <a:lvl1pPr algn="l">
              <a:lnSpc>
                <a:spcPts val="1600"/>
              </a:lnSpc>
              <a:defRPr sz="1600"/>
            </a:lvl1pPr>
          </a:lstStyle>
          <a:p>
            <a:r>
              <a:rPr lang="en-US" dirty="0"/>
              <a:t>Click to add title</a:t>
            </a:r>
          </a:p>
        </p:txBody>
      </p:sp>
      <p:sp>
        <p:nvSpPr>
          <p:cNvPr id="16" name="Text Placeholder 2"/>
          <p:cNvSpPr>
            <a:spLocks noGrp="1"/>
          </p:cNvSpPr>
          <p:nvPr>
            <p:ph type="body" sz="quarter" idx="21" hasCustomPrompt="1"/>
          </p:nvPr>
        </p:nvSpPr>
        <p:spPr>
          <a:xfrm>
            <a:off x="99060" y="15632"/>
            <a:ext cx="2349942" cy="129600"/>
          </a:xfrm>
          <a:prstGeom prst="rect">
            <a:avLst/>
          </a:prstGeom>
          <a:ln>
            <a:noFill/>
          </a:ln>
        </p:spPr>
        <p:txBody>
          <a:bodyPr lIns="0" tIns="0" rIns="0" bIns="0">
            <a:noAutofit/>
          </a:bodyPr>
          <a:lstStyle>
            <a:lvl1pPr marL="0" indent="0" algn="l">
              <a:spcBef>
                <a:spcPts val="0"/>
              </a:spcBef>
              <a:buFontTx/>
              <a:buNone/>
              <a:defRPr sz="800" b="0" baseline="0">
                <a:solidFill>
                  <a:schemeClr val="tx1"/>
                </a:solidFill>
              </a:defRPr>
            </a:lvl1pPr>
          </a:lstStyle>
          <a:p>
            <a:r>
              <a:rPr lang="en-US" dirty="0"/>
              <a:t>Reporting entity</a:t>
            </a:r>
          </a:p>
        </p:txBody>
      </p:sp>
      <p:sp>
        <p:nvSpPr>
          <p:cNvPr id="18" name="Text Placeholder 2"/>
          <p:cNvSpPr>
            <a:spLocks noGrp="1"/>
          </p:cNvSpPr>
          <p:nvPr>
            <p:ph type="body" sz="quarter" idx="22" hasCustomPrompt="1"/>
          </p:nvPr>
        </p:nvSpPr>
        <p:spPr>
          <a:xfrm>
            <a:off x="99060" y="146429"/>
            <a:ext cx="2349942" cy="129600"/>
          </a:xfrm>
          <a:prstGeom prst="rect">
            <a:avLst/>
          </a:prstGeom>
          <a:ln>
            <a:noFill/>
          </a:ln>
        </p:spPr>
        <p:txBody>
          <a:bodyPr lIns="0" tIns="0" rIns="0" bIns="0">
            <a:noAutofit/>
          </a:bodyPr>
          <a:lstStyle>
            <a:lvl1pPr marL="0" indent="0" algn="l">
              <a:spcBef>
                <a:spcPts val="0"/>
              </a:spcBef>
              <a:buFontTx/>
              <a:buNone/>
              <a:defRPr sz="800" b="1" baseline="0">
                <a:solidFill>
                  <a:schemeClr val="tx1"/>
                </a:solidFill>
              </a:defRPr>
            </a:lvl1pPr>
          </a:lstStyle>
          <a:p>
            <a:r>
              <a:rPr lang="en-US" dirty="0" err="1"/>
              <a:t>P&amp;L</a:t>
            </a:r>
            <a:r>
              <a:rPr lang="en-US" dirty="0"/>
              <a:t> detail per business</a:t>
            </a:r>
          </a:p>
        </p:txBody>
      </p:sp>
      <p:sp>
        <p:nvSpPr>
          <p:cNvPr id="20" name="Date Placeholder 1"/>
          <p:cNvSpPr>
            <a:spLocks noGrp="1"/>
          </p:cNvSpPr>
          <p:nvPr>
            <p:ph type="dt" sz="half" idx="2"/>
          </p:nvPr>
        </p:nvSpPr>
        <p:spPr>
          <a:xfrm>
            <a:off x="504825" y="4884454"/>
            <a:ext cx="718767"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smtClean="0">
                <a:solidFill>
                  <a:srgbClr val="000000"/>
                </a:solidFill>
                <a:latin typeface="Calibri"/>
              </a:defRPr>
            </a:lvl1pPr>
          </a:lstStyle>
          <a:p>
            <a:endParaRPr lang="en-US" dirty="0"/>
          </a:p>
        </p:txBody>
      </p:sp>
      <p:sp>
        <p:nvSpPr>
          <p:cNvPr id="23" name="Footer Placeholder 5"/>
          <p:cNvSpPr>
            <a:spLocks noGrp="1"/>
          </p:cNvSpPr>
          <p:nvPr>
            <p:ph type="ftr" sz="quarter" idx="3"/>
          </p:nvPr>
        </p:nvSpPr>
        <p:spPr>
          <a:xfrm>
            <a:off x="1948068" y="4884454"/>
            <a:ext cx="3910151"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a:solidFill>
                  <a:srgbClr val="000000"/>
                </a:solidFill>
                <a:latin typeface="Calibri"/>
              </a:defRPr>
            </a:lvl1pPr>
          </a:lstStyle>
          <a:p>
            <a:r>
              <a:rPr lang="en-US"/>
              <a:t>D000185909_A Internal use only do not distribute</a:t>
            </a:r>
            <a:endParaRPr lang="en-US" dirty="0"/>
          </a:p>
        </p:txBody>
      </p:sp>
      <p:sp>
        <p:nvSpPr>
          <p:cNvPr id="24" name="Slide Number Placeholder 7"/>
          <p:cNvSpPr>
            <a:spLocks noGrp="1"/>
          </p:cNvSpPr>
          <p:nvPr>
            <p:ph type="sldNum" sz="quarter" idx="4"/>
          </p:nvPr>
        </p:nvSpPr>
        <p:spPr>
          <a:xfrm>
            <a:off x="182119" y="4864360"/>
            <a:ext cx="199973" cy="150200"/>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900" smtClean="0">
                <a:solidFill>
                  <a:srgbClr val="000000"/>
                </a:solidFill>
                <a:latin typeface="Calibri"/>
              </a:defRPr>
            </a:lvl1pPr>
          </a:lstStyle>
          <a:p>
            <a:fld id="{793332C0-45F3-49F7-8962-3AD7701CBA4A}" type="slidenum">
              <a:rPr lang="en-US" smtClean="0"/>
              <a:pPr/>
              <a:t>‹#›</a:t>
            </a:fld>
            <a:endParaRPr lang="en-US" dirty="0"/>
          </a:p>
        </p:txBody>
      </p:sp>
    </p:spTree>
    <p:extLst>
      <p:ext uri="{BB962C8B-B14F-4D97-AF65-F5344CB8AC3E}">
        <p14:creationId xmlns:p14="http://schemas.microsoft.com/office/powerpoint/2010/main" val="3641606545"/>
      </p:ext>
    </p:extLst>
  </p:cSld>
  <p:clrMapOvr>
    <a:masterClrMapping/>
  </p:clrMapOvr>
  <p:extLst mod="1">
    <p:ext uri="{DCECCB84-F9BA-43D5-87BE-67443E8EF086}">
      <p15:sldGuideLst xmlns:p15="http://schemas.microsoft.com/office/powerpoint/2012/main">
        <p15:guide id="1" pos="63">
          <p15:clr>
            <a:srgbClr val="FBAE40"/>
          </p15:clr>
        </p15:guide>
        <p15:guide id="2" pos="5696">
          <p15:clr>
            <a:srgbClr val="FBAE40"/>
          </p15:clr>
        </p15:guide>
        <p15:guide id="3" orient="horz" pos="3934">
          <p15:clr>
            <a:srgbClr val="FBAE40"/>
          </p15:clr>
        </p15:guide>
        <p15:guide id="4" orient="horz" pos="534">
          <p15:clr>
            <a:srgbClr val="FBAE40"/>
          </p15:clr>
        </p15:guide>
        <p15:guide id="5" orient="horz" pos="5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2" name="Rectangle 1"/>
          <p:cNvSpPr/>
          <p:nvPr userDrawn="1"/>
        </p:nvSpPr>
        <p:spPr bwMode="white">
          <a:xfrm>
            <a:off x="107504" y="4677984"/>
            <a:ext cx="900100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p>
        </p:txBody>
      </p:sp>
      <p:sp>
        <p:nvSpPr>
          <p:cNvPr id="14" name="Rechteck 17"/>
          <p:cNvSpPr/>
          <p:nvPr userDrawn="1"/>
        </p:nvSpPr>
        <p:spPr bwMode="gray">
          <a:xfrm>
            <a:off x="208305" y="211884"/>
            <a:ext cx="8741092" cy="4050759"/>
          </a:xfrm>
          <a:custGeom>
            <a:avLst/>
            <a:gdLst>
              <a:gd name="connsiteX0" fmla="*/ 0 w 11684000"/>
              <a:gd name="connsiteY0" fmla="*/ 0 h 5422900"/>
              <a:gd name="connsiteX1" fmla="*/ 11684000 w 11684000"/>
              <a:gd name="connsiteY1" fmla="*/ 0 h 5422900"/>
              <a:gd name="connsiteX2" fmla="*/ 11684000 w 11684000"/>
              <a:gd name="connsiteY2" fmla="*/ 5422900 h 5422900"/>
              <a:gd name="connsiteX3" fmla="*/ 0 w 11684000"/>
              <a:gd name="connsiteY3" fmla="*/ 5422900 h 5422900"/>
              <a:gd name="connsiteX4" fmla="*/ 0 w 11684000"/>
              <a:gd name="connsiteY4" fmla="*/ 0 h 5422900"/>
              <a:gd name="connsiteX0" fmla="*/ 11684000 w 11684000"/>
              <a:gd name="connsiteY0" fmla="*/ 0 h 5422900"/>
              <a:gd name="connsiteX1" fmla="*/ 11684000 w 11684000"/>
              <a:gd name="connsiteY1" fmla="*/ 5422900 h 5422900"/>
              <a:gd name="connsiteX2" fmla="*/ 0 w 11684000"/>
              <a:gd name="connsiteY2" fmla="*/ 5422900 h 5422900"/>
              <a:gd name="connsiteX3" fmla="*/ 0 w 11684000"/>
              <a:gd name="connsiteY3" fmla="*/ 0 h 5422900"/>
              <a:gd name="connsiteX0" fmla="*/ 11684000 w 11684000"/>
              <a:gd name="connsiteY0" fmla="*/ 5422900 h 5422900"/>
              <a:gd name="connsiteX1" fmla="*/ 0 w 11684000"/>
              <a:gd name="connsiteY1" fmla="*/ 5422900 h 5422900"/>
              <a:gd name="connsiteX2" fmla="*/ 0 w 11684000"/>
              <a:gd name="connsiteY2" fmla="*/ 0 h 5422900"/>
              <a:gd name="connsiteX0" fmla="*/ 0 w 0"/>
              <a:gd name="connsiteY0" fmla="*/ 5422900 h 5422900"/>
              <a:gd name="connsiteX1" fmla="*/ 0 w 0"/>
              <a:gd name="connsiteY1" fmla="*/ 0 h 5422900"/>
              <a:gd name="connsiteX0" fmla="*/ 0 w 11684000"/>
              <a:gd name="connsiteY0" fmla="*/ 5422900 h 5422900"/>
              <a:gd name="connsiteX1" fmla="*/ 0 w 11684000"/>
              <a:gd name="connsiteY1" fmla="*/ 0 h 5422900"/>
              <a:gd name="connsiteX2" fmla="*/ 11684000 w 11684000"/>
              <a:gd name="connsiteY2" fmla="*/ 0 h 5422900"/>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0" fmla="*/ 0 w 11693254"/>
              <a:gd name="connsiteY0" fmla="*/ 5422900 h 5426347"/>
              <a:gd name="connsiteX1" fmla="*/ 0 w 11693254"/>
              <a:gd name="connsiteY1" fmla="*/ 0 h 5426347"/>
              <a:gd name="connsiteX2" fmla="*/ 11684000 w 11693254"/>
              <a:gd name="connsiteY2" fmla="*/ 0 h 5426347"/>
              <a:gd name="connsiteX3" fmla="*/ 11684000 w 11693254"/>
              <a:gd name="connsiteY3" fmla="*/ 3992700 h 5426347"/>
              <a:gd name="connsiteX4" fmla="*/ 9202350 w 11693254"/>
              <a:gd name="connsiteY4" fmla="*/ 5422900 h 5426347"/>
              <a:gd name="connsiteX5" fmla="*/ 0 w 11693254"/>
              <a:gd name="connsiteY5" fmla="*/ 5422900 h 5426347"/>
              <a:gd name="connsiteX6" fmla="*/ 0 w 11693254"/>
              <a:gd name="connsiteY6" fmla="*/ 0 h 5426347"/>
              <a:gd name="connsiteX0" fmla="*/ 0 w 11684000"/>
              <a:gd name="connsiteY0" fmla="*/ 5422900 h 5422928"/>
              <a:gd name="connsiteX1" fmla="*/ 0 w 11684000"/>
              <a:gd name="connsiteY1" fmla="*/ 0 h 5422928"/>
              <a:gd name="connsiteX2" fmla="*/ 11684000 w 11684000"/>
              <a:gd name="connsiteY2" fmla="*/ 0 h 5422928"/>
              <a:gd name="connsiteX3" fmla="*/ 11684000 w 11684000"/>
              <a:gd name="connsiteY3" fmla="*/ 3992700 h 5422928"/>
              <a:gd name="connsiteX4" fmla="*/ 9202350 w 11684000"/>
              <a:gd name="connsiteY4" fmla="*/ 5422900 h 5422928"/>
              <a:gd name="connsiteX5" fmla="*/ 0 w 11684000"/>
              <a:gd name="connsiteY5" fmla="*/ 5422900 h 5422928"/>
              <a:gd name="connsiteX6" fmla="*/ 0 w 11684000"/>
              <a:gd name="connsiteY6" fmla="*/ 0 h 5422928"/>
              <a:gd name="connsiteX7" fmla="*/ 0 w 11684000"/>
              <a:gd name="connsiteY7" fmla="*/ 5422900 h 5422928"/>
              <a:gd name="connsiteX0" fmla="*/ 0 w 11684000"/>
              <a:gd name="connsiteY0" fmla="*/ 5422900 h 5422900"/>
              <a:gd name="connsiteX1" fmla="*/ 0 w 11684000"/>
              <a:gd name="connsiteY1" fmla="*/ 0 h 5422900"/>
              <a:gd name="connsiteX2" fmla="*/ 11684000 w 11684000"/>
              <a:gd name="connsiteY2" fmla="*/ 0 h 5422900"/>
              <a:gd name="connsiteX3" fmla="*/ 11684000 w 11684000"/>
              <a:gd name="connsiteY3" fmla="*/ 3992700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1684000"/>
              <a:gd name="connsiteY0" fmla="*/ 5422900 h 5422900"/>
              <a:gd name="connsiteX1" fmla="*/ 0 w 11684000"/>
              <a:gd name="connsiteY1" fmla="*/ 0 h 5422900"/>
              <a:gd name="connsiteX2" fmla="*/ 11684000 w 11684000"/>
              <a:gd name="connsiteY2" fmla="*/ 0 h 5422900"/>
              <a:gd name="connsiteX3" fmla="*/ 11666747 w 11684000"/>
              <a:gd name="connsiteY3" fmla="*/ 3837424 h 5422900"/>
              <a:gd name="connsiteX4" fmla="*/ 9435263 w 11684000"/>
              <a:gd name="connsiteY4" fmla="*/ 5414273 h 5422900"/>
              <a:gd name="connsiteX5" fmla="*/ 0 w 11684000"/>
              <a:gd name="connsiteY5" fmla="*/ 5422900 h 5422900"/>
              <a:gd name="connsiteX6" fmla="*/ 0 w 11684000"/>
              <a:gd name="connsiteY6" fmla="*/ 0 h 5422900"/>
              <a:gd name="connsiteX7" fmla="*/ 0 w 11684000"/>
              <a:gd name="connsiteY7" fmla="*/ 5422900 h 5422900"/>
              <a:gd name="connsiteX0" fmla="*/ 0 w 12632441"/>
              <a:gd name="connsiteY0" fmla="*/ 5422900 h 5422900"/>
              <a:gd name="connsiteX1" fmla="*/ 0 w 12632441"/>
              <a:gd name="connsiteY1" fmla="*/ 0 h 5422900"/>
              <a:gd name="connsiteX2" fmla="*/ 11684000 w 12632441"/>
              <a:gd name="connsiteY2" fmla="*/ 0 h 5422900"/>
              <a:gd name="connsiteX3" fmla="*/ 11666747 w 12632441"/>
              <a:gd name="connsiteY3" fmla="*/ 3837424 h 5422900"/>
              <a:gd name="connsiteX4" fmla="*/ 9435263 w 12632441"/>
              <a:gd name="connsiteY4" fmla="*/ 5414273 h 5422900"/>
              <a:gd name="connsiteX5" fmla="*/ 0 w 12632441"/>
              <a:gd name="connsiteY5" fmla="*/ 5422900 h 5422900"/>
              <a:gd name="connsiteX6" fmla="*/ 0 w 12632441"/>
              <a:gd name="connsiteY6" fmla="*/ 0 h 5422900"/>
              <a:gd name="connsiteX7" fmla="*/ 0 w 12632441"/>
              <a:gd name="connsiteY7" fmla="*/ 5422900 h 5422900"/>
              <a:gd name="connsiteX0" fmla="*/ 0 w 11841232"/>
              <a:gd name="connsiteY0" fmla="*/ 5422900 h 5422900"/>
              <a:gd name="connsiteX1" fmla="*/ 0 w 11841232"/>
              <a:gd name="connsiteY1" fmla="*/ 0 h 5422900"/>
              <a:gd name="connsiteX2" fmla="*/ 11684000 w 11841232"/>
              <a:gd name="connsiteY2" fmla="*/ 0 h 5422900"/>
              <a:gd name="connsiteX3" fmla="*/ 11666747 w 11841232"/>
              <a:gd name="connsiteY3" fmla="*/ 3837424 h 5422900"/>
              <a:gd name="connsiteX4" fmla="*/ 9435263 w 11841232"/>
              <a:gd name="connsiteY4" fmla="*/ 5414273 h 5422900"/>
              <a:gd name="connsiteX5" fmla="*/ 0 w 11841232"/>
              <a:gd name="connsiteY5" fmla="*/ 5422900 h 5422900"/>
              <a:gd name="connsiteX6" fmla="*/ 0 w 11841232"/>
              <a:gd name="connsiteY6" fmla="*/ 0 h 5422900"/>
              <a:gd name="connsiteX7" fmla="*/ 0 w 11841232"/>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93186"/>
              <a:gd name="connsiteY0" fmla="*/ 5422900 h 5426404"/>
              <a:gd name="connsiteX1" fmla="*/ 0 w 11693186"/>
              <a:gd name="connsiteY1" fmla="*/ 0 h 5426404"/>
              <a:gd name="connsiteX2" fmla="*/ 11684000 w 11693186"/>
              <a:gd name="connsiteY2" fmla="*/ 0 h 5426404"/>
              <a:gd name="connsiteX3" fmla="*/ 11666747 w 11693186"/>
              <a:gd name="connsiteY3" fmla="*/ 3837424 h 5426404"/>
              <a:gd name="connsiteX4" fmla="*/ 9435263 w 11693186"/>
              <a:gd name="connsiteY4" fmla="*/ 5414273 h 5426404"/>
              <a:gd name="connsiteX5" fmla="*/ 0 w 11693186"/>
              <a:gd name="connsiteY5" fmla="*/ 5422900 h 5426404"/>
              <a:gd name="connsiteX6" fmla="*/ 0 w 11693186"/>
              <a:gd name="connsiteY6" fmla="*/ 0 h 5426404"/>
              <a:gd name="connsiteX7" fmla="*/ 0 w 11693186"/>
              <a:gd name="connsiteY7" fmla="*/ 5422900 h 5426404"/>
              <a:gd name="connsiteX0" fmla="*/ 0 w 11693186"/>
              <a:gd name="connsiteY0" fmla="*/ 5422900 h 5422900"/>
              <a:gd name="connsiteX1" fmla="*/ 0 w 11693186"/>
              <a:gd name="connsiteY1" fmla="*/ 0 h 5422900"/>
              <a:gd name="connsiteX2" fmla="*/ 11684000 w 11693186"/>
              <a:gd name="connsiteY2" fmla="*/ 0 h 5422900"/>
              <a:gd name="connsiteX3" fmla="*/ 11666747 w 11693186"/>
              <a:gd name="connsiteY3" fmla="*/ 3837424 h 5422900"/>
              <a:gd name="connsiteX4" fmla="*/ 9435263 w 11693186"/>
              <a:gd name="connsiteY4" fmla="*/ 5414273 h 5422900"/>
              <a:gd name="connsiteX5" fmla="*/ 0 w 11693186"/>
              <a:gd name="connsiteY5" fmla="*/ 5422900 h 5422900"/>
              <a:gd name="connsiteX6" fmla="*/ 0 w 11693186"/>
              <a:gd name="connsiteY6" fmla="*/ 0 h 5422900"/>
              <a:gd name="connsiteX7" fmla="*/ 0 w 11693186"/>
              <a:gd name="connsiteY7" fmla="*/ 5422900 h 5422900"/>
              <a:gd name="connsiteX0" fmla="*/ 0 w 11688715"/>
              <a:gd name="connsiteY0" fmla="*/ 5422900 h 5422900"/>
              <a:gd name="connsiteX1" fmla="*/ 0 w 11688715"/>
              <a:gd name="connsiteY1" fmla="*/ 0 h 5422900"/>
              <a:gd name="connsiteX2" fmla="*/ 11684000 w 11688715"/>
              <a:gd name="connsiteY2" fmla="*/ 0 h 5422900"/>
              <a:gd name="connsiteX3" fmla="*/ 11666747 w 11688715"/>
              <a:gd name="connsiteY3" fmla="*/ 3837424 h 5422900"/>
              <a:gd name="connsiteX4" fmla="*/ 9435263 w 11688715"/>
              <a:gd name="connsiteY4" fmla="*/ 5414273 h 5422900"/>
              <a:gd name="connsiteX5" fmla="*/ 0 w 11688715"/>
              <a:gd name="connsiteY5" fmla="*/ 5422900 h 5422900"/>
              <a:gd name="connsiteX6" fmla="*/ 0 w 11688715"/>
              <a:gd name="connsiteY6" fmla="*/ 0 h 5422900"/>
              <a:gd name="connsiteX7" fmla="*/ 0 w 11688715"/>
              <a:gd name="connsiteY7" fmla="*/ 5422900 h 5422900"/>
              <a:gd name="connsiteX0" fmla="*/ 0 w 11696817"/>
              <a:gd name="connsiteY0" fmla="*/ 5422900 h 5533160"/>
              <a:gd name="connsiteX1" fmla="*/ 0 w 11696817"/>
              <a:gd name="connsiteY1" fmla="*/ 0 h 5533160"/>
              <a:gd name="connsiteX2" fmla="*/ 11684000 w 11696817"/>
              <a:gd name="connsiteY2" fmla="*/ 0 h 5533160"/>
              <a:gd name="connsiteX3" fmla="*/ 11690560 w 11696817"/>
              <a:gd name="connsiteY3" fmla="*/ 3839806 h 5533160"/>
              <a:gd name="connsiteX4" fmla="*/ 9435263 w 11696817"/>
              <a:gd name="connsiteY4" fmla="*/ 5414273 h 5533160"/>
              <a:gd name="connsiteX5" fmla="*/ 0 w 11696817"/>
              <a:gd name="connsiteY5" fmla="*/ 5422900 h 5533160"/>
              <a:gd name="connsiteX6" fmla="*/ 0 w 11696817"/>
              <a:gd name="connsiteY6" fmla="*/ 0 h 5533160"/>
              <a:gd name="connsiteX7" fmla="*/ 0 w 11696817"/>
              <a:gd name="connsiteY7" fmla="*/ 5422900 h 5533160"/>
              <a:gd name="connsiteX0" fmla="*/ 0 w 11696817"/>
              <a:gd name="connsiteY0" fmla="*/ 5422900 h 5534218"/>
              <a:gd name="connsiteX1" fmla="*/ 0 w 11696817"/>
              <a:gd name="connsiteY1" fmla="*/ 0 h 5534218"/>
              <a:gd name="connsiteX2" fmla="*/ 11684000 w 11696817"/>
              <a:gd name="connsiteY2" fmla="*/ 0 h 5534218"/>
              <a:gd name="connsiteX3" fmla="*/ 11690560 w 11696817"/>
              <a:gd name="connsiteY3" fmla="*/ 3825519 h 5534218"/>
              <a:gd name="connsiteX4" fmla="*/ 9435263 w 11696817"/>
              <a:gd name="connsiteY4" fmla="*/ 5414273 h 5534218"/>
              <a:gd name="connsiteX5" fmla="*/ 0 w 11696817"/>
              <a:gd name="connsiteY5" fmla="*/ 5422900 h 5534218"/>
              <a:gd name="connsiteX6" fmla="*/ 0 w 11696817"/>
              <a:gd name="connsiteY6" fmla="*/ 0 h 5534218"/>
              <a:gd name="connsiteX7" fmla="*/ 0 w 11696817"/>
              <a:gd name="connsiteY7" fmla="*/ 5422900 h 5534218"/>
              <a:gd name="connsiteX0" fmla="*/ 0 w 11692048"/>
              <a:gd name="connsiteY0" fmla="*/ 5422900 h 5534218"/>
              <a:gd name="connsiteX1" fmla="*/ 0 w 11692048"/>
              <a:gd name="connsiteY1" fmla="*/ 0 h 5534218"/>
              <a:gd name="connsiteX2" fmla="*/ 11684000 w 11692048"/>
              <a:gd name="connsiteY2" fmla="*/ 0 h 5534218"/>
              <a:gd name="connsiteX3" fmla="*/ 11690560 w 11692048"/>
              <a:gd name="connsiteY3" fmla="*/ 3825519 h 5534218"/>
              <a:gd name="connsiteX4" fmla="*/ 9435263 w 11692048"/>
              <a:gd name="connsiteY4" fmla="*/ 5414273 h 5534218"/>
              <a:gd name="connsiteX5" fmla="*/ 0 w 11692048"/>
              <a:gd name="connsiteY5" fmla="*/ 5422900 h 5534218"/>
              <a:gd name="connsiteX6" fmla="*/ 0 w 11692048"/>
              <a:gd name="connsiteY6" fmla="*/ 0 h 5534218"/>
              <a:gd name="connsiteX7" fmla="*/ 0 w 11692048"/>
              <a:gd name="connsiteY7" fmla="*/ 5422900 h 5534218"/>
              <a:gd name="connsiteX0" fmla="*/ 0 w 11692048"/>
              <a:gd name="connsiteY0" fmla="*/ 5422900 h 5422900"/>
              <a:gd name="connsiteX1" fmla="*/ 0 w 11692048"/>
              <a:gd name="connsiteY1" fmla="*/ 0 h 5422900"/>
              <a:gd name="connsiteX2" fmla="*/ 11684000 w 11692048"/>
              <a:gd name="connsiteY2" fmla="*/ 0 h 5422900"/>
              <a:gd name="connsiteX3" fmla="*/ 11690560 w 11692048"/>
              <a:gd name="connsiteY3" fmla="*/ 3825519 h 5422900"/>
              <a:gd name="connsiteX4" fmla="*/ 9435263 w 11692048"/>
              <a:gd name="connsiteY4" fmla="*/ 5414273 h 5422900"/>
              <a:gd name="connsiteX5" fmla="*/ 0 w 11692048"/>
              <a:gd name="connsiteY5" fmla="*/ 5422900 h 5422900"/>
              <a:gd name="connsiteX6" fmla="*/ 0 w 11692048"/>
              <a:gd name="connsiteY6" fmla="*/ 0 h 5422900"/>
              <a:gd name="connsiteX7" fmla="*/ 0 w 11692048"/>
              <a:gd name="connsiteY7" fmla="*/ 5422900 h 5422900"/>
              <a:gd name="connsiteX0" fmla="*/ 0 w 11858915"/>
              <a:gd name="connsiteY0" fmla="*/ 5422900 h 5422900"/>
              <a:gd name="connsiteX1" fmla="*/ 0 w 11858915"/>
              <a:gd name="connsiteY1" fmla="*/ 0 h 5422900"/>
              <a:gd name="connsiteX2" fmla="*/ 11684000 w 11858915"/>
              <a:gd name="connsiteY2" fmla="*/ 0 h 5422900"/>
              <a:gd name="connsiteX3" fmla="*/ 11690560 w 11858915"/>
              <a:gd name="connsiteY3" fmla="*/ 3825519 h 5422900"/>
              <a:gd name="connsiteX4" fmla="*/ 9430501 w 11858915"/>
              <a:gd name="connsiteY4" fmla="*/ 5421417 h 5422900"/>
              <a:gd name="connsiteX5" fmla="*/ 0 w 11858915"/>
              <a:gd name="connsiteY5" fmla="*/ 5422900 h 5422900"/>
              <a:gd name="connsiteX6" fmla="*/ 0 w 11858915"/>
              <a:gd name="connsiteY6" fmla="*/ 0 h 5422900"/>
              <a:gd name="connsiteX7" fmla="*/ 0 w 11858915"/>
              <a:gd name="connsiteY7" fmla="*/ 5422900 h 5422900"/>
              <a:gd name="connsiteX0" fmla="*/ 0 w 11857504"/>
              <a:gd name="connsiteY0" fmla="*/ 5422900 h 5423904"/>
              <a:gd name="connsiteX1" fmla="*/ 0 w 11857504"/>
              <a:gd name="connsiteY1" fmla="*/ 0 h 5423904"/>
              <a:gd name="connsiteX2" fmla="*/ 11684000 w 11857504"/>
              <a:gd name="connsiteY2" fmla="*/ 0 h 5423904"/>
              <a:gd name="connsiteX3" fmla="*/ 11690560 w 11857504"/>
              <a:gd name="connsiteY3" fmla="*/ 3825519 h 5423904"/>
              <a:gd name="connsiteX4" fmla="*/ 9449551 w 11857504"/>
              <a:gd name="connsiteY4" fmla="*/ 5423799 h 5423904"/>
              <a:gd name="connsiteX5" fmla="*/ 0 w 11857504"/>
              <a:gd name="connsiteY5" fmla="*/ 5422900 h 5423904"/>
              <a:gd name="connsiteX6" fmla="*/ 0 w 11857504"/>
              <a:gd name="connsiteY6" fmla="*/ 0 h 5423904"/>
              <a:gd name="connsiteX7" fmla="*/ 0 w 11857504"/>
              <a:gd name="connsiteY7" fmla="*/ 5422900 h 5423904"/>
              <a:gd name="connsiteX0" fmla="*/ 0 w 11857504"/>
              <a:gd name="connsiteY0" fmla="*/ 5422900 h 5423799"/>
              <a:gd name="connsiteX1" fmla="*/ 0 w 11857504"/>
              <a:gd name="connsiteY1" fmla="*/ 0 h 5423799"/>
              <a:gd name="connsiteX2" fmla="*/ 11684000 w 11857504"/>
              <a:gd name="connsiteY2" fmla="*/ 0 h 5423799"/>
              <a:gd name="connsiteX3" fmla="*/ 11690560 w 11857504"/>
              <a:gd name="connsiteY3" fmla="*/ 3825519 h 5423799"/>
              <a:gd name="connsiteX4" fmla="*/ 9449551 w 11857504"/>
              <a:gd name="connsiteY4" fmla="*/ 5423799 h 5423799"/>
              <a:gd name="connsiteX5" fmla="*/ 0 w 11857504"/>
              <a:gd name="connsiteY5" fmla="*/ 5422900 h 5423799"/>
              <a:gd name="connsiteX6" fmla="*/ 0 w 11857504"/>
              <a:gd name="connsiteY6" fmla="*/ 0 h 5423799"/>
              <a:gd name="connsiteX7" fmla="*/ 0 w 11857504"/>
              <a:gd name="connsiteY7" fmla="*/ 5422900 h 5423799"/>
              <a:gd name="connsiteX0" fmla="*/ 0 w 11696817"/>
              <a:gd name="connsiteY0" fmla="*/ 5422900 h 5423799"/>
              <a:gd name="connsiteX1" fmla="*/ 0 w 11696817"/>
              <a:gd name="connsiteY1" fmla="*/ 0 h 5423799"/>
              <a:gd name="connsiteX2" fmla="*/ 11684000 w 11696817"/>
              <a:gd name="connsiteY2" fmla="*/ 0 h 5423799"/>
              <a:gd name="connsiteX3" fmla="*/ 11690560 w 11696817"/>
              <a:gd name="connsiteY3" fmla="*/ 3825519 h 5423799"/>
              <a:gd name="connsiteX4" fmla="*/ 9449551 w 11696817"/>
              <a:gd name="connsiteY4" fmla="*/ 5423799 h 5423799"/>
              <a:gd name="connsiteX5" fmla="*/ 0 w 11696817"/>
              <a:gd name="connsiteY5" fmla="*/ 5422900 h 5423799"/>
              <a:gd name="connsiteX6" fmla="*/ 0 w 11696817"/>
              <a:gd name="connsiteY6" fmla="*/ 0 h 5423799"/>
              <a:gd name="connsiteX7" fmla="*/ 0 w 11696817"/>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0772"/>
              <a:gd name="connsiteY0" fmla="*/ 5422900 h 5423799"/>
              <a:gd name="connsiteX1" fmla="*/ 0 w 11690772"/>
              <a:gd name="connsiteY1" fmla="*/ 0 h 5423799"/>
              <a:gd name="connsiteX2" fmla="*/ 11684000 w 11690772"/>
              <a:gd name="connsiteY2" fmla="*/ 0 h 5423799"/>
              <a:gd name="connsiteX3" fmla="*/ 11690560 w 11690772"/>
              <a:gd name="connsiteY3" fmla="*/ 3825519 h 5423799"/>
              <a:gd name="connsiteX4" fmla="*/ 9449551 w 11690772"/>
              <a:gd name="connsiteY4" fmla="*/ 5423799 h 5423799"/>
              <a:gd name="connsiteX5" fmla="*/ 0 w 11690772"/>
              <a:gd name="connsiteY5" fmla="*/ 5422900 h 5423799"/>
              <a:gd name="connsiteX6" fmla="*/ 0 w 11690772"/>
              <a:gd name="connsiteY6" fmla="*/ 0 h 5423799"/>
              <a:gd name="connsiteX7" fmla="*/ 0 w 11690772"/>
              <a:gd name="connsiteY7" fmla="*/ 5422900 h 5423799"/>
              <a:gd name="connsiteX0" fmla="*/ 0 w 11694145"/>
              <a:gd name="connsiteY0" fmla="*/ 5422900 h 5423799"/>
              <a:gd name="connsiteX1" fmla="*/ 0 w 11694145"/>
              <a:gd name="connsiteY1" fmla="*/ 0 h 5423799"/>
              <a:gd name="connsiteX2" fmla="*/ 11684000 w 11694145"/>
              <a:gd name="connsiteY2" fmla="*/ 0 h 5423799"/>
              <a:gd name="connsiteX3" fmla="*/ 11690560 w 11694145"/>
              <a:gd name="connsiteY3" fmla="*/ 3825519 h 5423799"/>
              <a:gd name="connsiteX4" fmla="*/ 9449551 w 11694145"/>
              <a:gd name="connsiteY4" fmla="*/ 5423799 h 5423799"/>
              <a:gd name="connsiteX5" fmla="*/ 0 w 11694145"/>
              <a:gd name="connsiteY5" fmla="*/ 5422900 h 5423799"/>
              <a:gd name="connsiteX6" fmla="*/ 0 w 11694145"/>
              <a:gd name="connsiteY6" fmla="*/ 0 h 5423799"/>
              <a:gd name="connsiteX7" fmla="*/ 0 w 11694145"/>
              <a:gd name="connsiteY7" fmla="*/ 5422900 h 5423799"/>
              <a:gd name="connsiteX0" fmla="*/ 0 w 11691776"/>
              <a:gd name="connsiteY0" fmla="*/ 5422900 h 5423799"/>
              <a:gd name="connsiteX1" fmla="*/ 0 w 11691776"/>
              <a:gd name="connsiteY1" fmla="*/ 0 h 5423799"/>
              <a:gd name="connsiteX2" fmla="*/ 11684000 w 11691776"/>
              <a:gd name="connsiteY2" fmla="*/ 0 h 5423799"/>
              <a:gd name="connsiteX3" fmla="*/ 11690560 w 11691776"/>
              <a:gd name="connsiteY3" fmla="*/ 3825519 h 5423799"/>
              <a:gd name="connsiteX4" fmla="*/ 9449551 w 11691776"/>
              <a:gd name="connsiteY4" fmla="*/ 5423799 h 5423799"/>
              <a:gd name="connsiteX5" fmla="*/ 0 w 11691776"/>
              <a:gd name="connsiteY5" fmla="*/ 5422900 h 5423799"/>
              <a:gd name="connsiteX6" fmla="*/ 0 w 11691776"/>
              <a:gd name="connsiteY6" fmla="*/ 0 h 5423799"/>
              <a:gd name="connsiteX7" fmla="*/ 0 w 11691776"/>
              <a:gd name="connsiteY7" fmla="*/ 5422900 h 542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1776" h="5423799">
                <a:moveTo>
                  <a:pt x="0" y="5422900"/>
                </a:moveTo>
                <a:lnTo>
                  <a:pt x="0" y="0"/>
                </a:lnTo>
                <a:lnTo>
                  <a:pt x="11684000" y="0"/>
                </a:lnTo>
                <a:cubicBezTo>
                  <a:pt x="11698058" y="1771685"/>
                  <a:pt x="11688299" y="3238522"/>
                  <a:pt x="11690560" y="3825519"/>
                </a:cubicBezTo>
                <a:cubicBezTo>
                  <a:pt x="11692821" y="4412516"/>
                  <a:pt x="11455128" y="5424269"/>
                  <a:pt x="9449551" y="5423799"/>
                </a:cubicBezTo>
                <a:lnTo>
                  <a:pt x="0" y="5422900"/>
                </a:lnTo>
                <a:lnTo>
                  <a:pt x="0" y="0"/>
                </a:lnTo>
                <a:lnTo>
                  <a:pt x="0" y="5422900"/>
                </a:lnTo>
                <a:close/>
              </a:path>
            </a:pathLst>
          </a:custGeom>
          <a:gradFill>
            <a:gsLst>
              <a:gs pos="0">
                <a:srgbClr val="0089C4"/>
              </a:gs>
              <a:gs pos="18000">
                <a:srgbClr val="0089C4"/>
              </a:gs>
              <a:gs pos="100000">
                <a:srgbClr val="629FD5"/>
              </a:gs>
            </a:gsLst>
            <a:lin ang="2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57" tIns="34279" rIns="68557" bIns="34279" rtlCol="0" anchor="ctr"/>
          <a:lstStyle/>
          <a:p>
            <a:pPr algn="ctr"/>
            <a:endParaRPr lang="en-US" dirty="0"/>
          </a:p>
        </p:txBody>
      </p:sp>
      <p:sp>
        <p:nvSpPr>
          <p:cNvPr id="19" name="Text Placeholder 3"/>
          <p:cNvSpPr>
            <a:spLocks noGrp="1"/>
          </p:cNvSpPr>
          <p:nvPr>
            <p:ph type="body" sz="quarter" idx="11" hasCustomPrompt="1"/>
          </p:nvPr>
        </p:nvSpPr>
        <p:spPr bwMode="white">
          <a:xfrm>
            <a:off x="828000" y="3306708"/>
            <a:ext cx="4320000" cy="189000"/>
          </a:xfrm>
          <a:prstGeom prst="rect">
            <a:avLst/>
          </a:prstGeom>
        </p:spPr>
        <p:txBody>
          <a:bodyPr lIns="0" tIns="0" rIns="0" bIns="0"/>
          <a:lstStyle>
            <a:lvl1pPr marL="0" indent="0">
              <a:spcBef>
                <a:spcPts val="0"/>
              </a:spcBef>
              <a:buFontTx/>
              <a:buNone/>
              <a:defRPr sz="1300" b="1">
                <a:solidFill>
                  <a:schemeClr val="bg1"/>
                </a:solidFill>
              </a:defRPr>
            </a:lvl1pPr>
          </a:lstStyle>
          <a:p>
            <a:pPr lvl="0"/>
            <a:r>
              <a:rPr lang="en-US" noProof="0" dirty="0"/>
              <a:t>_Author</a:t>
            </a:r>
          </a:p>
        </p:txBody>
      </p:sp>
      <p:sp>
        <p:nvSpPr>
          <p:cNvPr id="20" name="Text Placeholder 3"/>
          <p:cNvSpPr>
            <a:spLocks noGrp="1"/>
          </p:cNvSpPr>
          <p:nvPr>
            <p:ph type="body" sz="quarter" idx="12" hasCustomPrompt="1"/>
          </p:nvPr>
        </p:nvSpPr>
        <p:spPr bwMode="white">
          <a:xfrm>
            <a:off x="828000" y="3509208"/>
            <a:ext cx="4320000" cy="189000"/>
          </a:xfrm>
          <a:prstGeom prst="rect">
            <a:avLst/>
          </a:prstGeom>
        </p:spPr>
        <p:txBody>
          <a:bodyPr lIns="0" tIns="0" rIns="0" bIns="0"/>
          <a:lstStyle>
            <a:lvl1pPr marL="0" indent="0">
              <a:spcBef>
                <a:spcPts val="0"/>
              </a:spcBef>
              <a:buFontTx/>
              <a:buNone/>
              <a:defRPr sz="1200" b="0">
                <a:solidFill>
                  <a:schemeClr val="bg1"/>
                </a:solidFill>
              </a:defRPr>
            </a:lvl1pPr>
          </a:lstStyle>
          <a:p>
            <a:pPr lvl="0"/>
            <a:r>
              <a:rPr lang="en-US" noProof="0" dirty="0"/>
              <a:t>_Business</a:t>
            </a:r>
          </a:p>
        </p:txBody>
      </p:sp>
      <p:sp>
        <p:nvSpPr>
          <p:cNvPr id="21" name="Text Placeholder 3"/>
          <p:cNvSpPr>
            <a:spLocks noGrp="1"/>
          </p:cNvSpPr>
          <p:nvPr>
            <p:ph type="body" sz="quarter" idx="14" hasCustomPrompt="1"/>
          </p:nvPr>
        </p:nvSpPr>
        <p:spPr bwMode="white">
          <a:xfrm>
            <a:off x="828000" y="3718302"/>
            <a:ext cx="4320000" cy="189000"/>
          </a:xfrm>
          <a:prstGeom prst="rect">
            <a:avLst/>
          </a:prstGeom>
        </p:spPr>
        <p:txBody>
          <a:bodyPr lIns="0" tIns="0" rIns="0" bIns="0"/>
          <a:lstStyle>
            <a:lvl1pPr marL="0" indent="0">
              <a:spcBef>
                <a:spcPts val="0"/>
              </a:spcBef>
              <a:buFontTx/>
              <a:buNone/>
              <a:defRPr sz="1200" b="0">
                <a:solidFill>
                  <a:schemeClr val="bg1"/>
                </a:solidFill>
              </a:defRPr>
            </a:lvl1pPr>
          </a:lstStyle>
          <a:p>
            <a:pPr lvl="0"/>
            <a:r>
              <a:rPr lang="en-US" noProof="0" dirty="0"/>
              <a:t>_Date</a:t>
            </a:r>
          </a:p>
        </p:txBody>
      </p:sp>
      <p:pic>
        <p:nvPicPr>
          <p:cNvPr id="22" name="Picture 21"/>
          <p:cNvPicPr>
            <a:picLocks noChangeAspect="1"/>
          </p:cNvPicPr>
          <p:nvPr userDrawn="1"/>
        </p:nvPicPr>
        <p:blipFill>
          <a:blip r:embed="rId3"/>
          <a:stretch>
            <a:fillRect/>
          </a:stretch>
        </p:blipFill>
        <p:spPr>
          <a:xfrm>
            <a:off x="832031" y="4716307"/>
            <a:ext cx="1295807" cy="202278"/>
          </a:xfrm>
          <a:prstGeom prst="rect">
            <a:avLst/>
          </a:prstGeom>
        </p:spPr>
      </p:pic>
      <p:pic>
        <p:nvPicPr>
          <p:cNvPr id="23" name="Picture 22"/>
          <p:cNvPicPr>
            <a:picLocks/>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293151" y="4620178"/>
            <a:ext cx="1450719" cy="266802"/>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 Placeholder 3"/>
          <p:cNvSpPr>
            <a:spLocks noGrp="1"/>
          </p:cNvSpPr>
          <p:nvPr>
            <p:ph type="body" sz="quarter" idx="10" hasCustomPrompt="1"/>
          </p:nvPr>
        </p:nvSpPr>
        <p:spPr bwMode="white">
          <a:xfrm>
            <a:off x="828674" y="1535113"/>
            <a:ext cx="6162676" cy="1218887"/>
          </a:xfrm>
          <a:prstGeom prst="rect">
            <a:avLst/>
          </a:prstGeom>
        </p:spPr>
        <p:txBody>
          <a:bodyPr lIns="0" tIns="0" rIns="0" bIns="0"/>
          <a:lstStyle>
            <a:lvl1pPr marL="0" indent="0" algn="l">
              <a:spcBef>
                <a:spcPts val="0"/>
              </a:spcBef>
              <a:buFontTx/>
              <a:buNone/>
              <a:defRPr sz="3600">
                <a:solidFill>
                  <a:schemeClr val="bg1"/>
                </a:solidFill>
              </a:defRPr>
            </a:lvl1pPr>
            <a:lvl2pPr>
              <a:defRPr sz="4800"/>
            </a:lvl2pPr>
            <a:lvl3pPr>
              <a:defRPr sz="4800"/>
            </a:lvl3pPr>
            <a:lvl4pPr>
              <a:defRPr sz="4800"/>
            </a:lvl4pPr>
            <a:lvl5pPr>
              <a:defRPr sz="4800"/>
            </a:lvl5pPr>
          </a:lstStyle>
          <a:p>
            <a:pPr lvl="0"/>
            <a:r>
              <a:rPr lang="en-US" noProof="0" dirty="0"/>
              <a:t>Click to add title</a:t>
            </a:r>
          </a:p>
        </p:txBody>
      </p:sp>
      <p:sp>
        <p:nvSpPr>
          <p:cNvPr id="12" name="Footer Placeholder 5"/>
          <p:cNvSpPr>
            <a:spLocks noGrp="1"/>
          </p:cNvSpPr>
          <p:nvPr>
            <p:ph type="ftr" sz="quarter" idx="3"/>
          </p:nvPr>
        </p:nvSpPr>
        <p:spPr>
          <a:xfrm>
            <a:off x="2449472" y="4884454"/>
            <a:ext cx="4012288" cy="134586"/>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a:solidFill>
                  <a:srgbClr val="000000"/>
                </a:solidFill>
                <a:latin typeface="Calibri"/>
              </a:defRPr>
            </a:lvl1pPr>
          </a:lstStyle>
          <a:p>
            <a:r>
              <a:rPr lang="en-US"/>
              <a:t>D000185909_A Internal use only do not distribute</a:t>
            </a:r>
            <a:endParaRPr lang="en-US" dirty="0"/>
          </a:p>
        </p:txBody>
      </p:sp>
    </p:spTree>
    <p:extLst>
      <p:ext uri="{BB962C8B-B14F-4D97-AF65-F5344CB8AC3E}">
        <p14:creationId xmlns:p14="http://schemas.microsoft.com/office/powerpoint/2010/main" val="20393883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blue">
    <p:spTree>
      <p:nvGrpSpPr>
        <p:cNvPr id="1" name=""/>
        <p:cNvGrpSpPr/>
        <p:nvPr/>
      </p:nvGrpSpPr>
      <p:grpSpPr>
        <a:xfrm>
          <a:off x="0" y="0"/>
          <a:ext cx="0" cy="0"/>
          <a:chOff x="0" y="0"/>
          <a:chExt cx="0" cy="0"/>
        </a:xfrm>
      </p:grpSpPr>
      <p:sp>
        <p:nvSpPr>
          <p:cNvPr id="10" name="Freeform 9"/>
          <p:cNvSpPr/>
          <p:nvPr userDrawn="1">
            <p:custDataLst>
              <p:tags r:id="rId1"/>
            </p:custDataLst>
          </p:nvPr>
        </p:nvSpPr>
        <p:spPr bwMode="gray">
          <a:xfrm>
            <a:off x="1" y="2"/>
            <a:ext cx="9144001" cy="51435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003478"/>
              </a:gs>
              <a:gs pos="100000">
                <a:srgbClr val="0089C4"/>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28" tIns="45714" rIns="91428" bIns="45714" numCol="1" rtlCol="0" anchor="t" anchorCtr="0" compatLnSpc="1">
            <a:prstTxWarp prst="textNoShape">
              <a:avLst/>
            </a:prstTxWarp>
          </a:bodyPr>
          <a:lstStyle/>
          <a:p>
            <a:pPr marL="0" marR="0" indent="0" algn="l" defTabSz="91427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0000"/>
              </a:solidFill>
              <a:effectLst/>
              <a:latin typeface="Arial" charset="0"/>
            </a:endParaRPr>
          </a:p>
        </p:txBody>
      </p:sp>
      <p:pic>
        <p:nvPicPr>
          <p:cNvPr id="6" name="Picture 5"/>
          <p:cNvPicPr>
            <a:picLocks/>
          </p:cNvPicPr>
          <p:nvPr userDrawn="1"/>
        </p:nvPicPr>
        <p:blipFill>
          <a:blip r:embed="rId3">
            <a:alphaModFix/>
          </a:blip>
          <a:stretch>
            <a:fillRect/>
          </a:stretch>
        </p:blipFill>
        <p:spPr>
          <a:xfrm>
            <a:off x="3988103" y="1835838"/>
            <a:ext cx="1144502" cy="1457824"/>
          </a:xfrm>
          <a:prstGeom prst="rect">
            <a:avLst/>
          </a:prstGeom>
          <a:noFill/>
        </p:spPr>
      </p:pic>
    </p:spTree>
    <p:extLst>
      <p:ext uri="{BB962C8B-B14F-4D97-AF65-F5344CB8AC3E}">
        <p14:creationId xmlns:p14="http://schemas.microsoft.com/office/powerpoint/2010/main" val="2288226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white">
    <p:spTree>
      <p:nvGrpSpPr>
        <p:cNvPr id="1" name=""/>
        <p:cNvGrpSpPr/>
        <p:nvPr/>
      </p:nvGrpSpPr>
      <p:grpSpPr>
        <a:xfrm>
          <a:off x="0" y="0"/>
          <a:ext cx="0" cy="0"/>
          <a:chOff x="0" y="0"/>
          <a:chExt cx="0" cy="0"/>
        </a:xfrm>
      </p:grpSpPr>
      <p:sp>
        <p:nvSpPr>
          <p:cNvPr id="7" name="Rectangle 6"/>
          <p:cNvSpPr/>
          <p:nvPr userDrawn="1"/>
        </p:nvSpPr>
        <p:spPr bwMode="white">
          <a:xfrm>
            <a:off x="107504" y="4677984"/>
            <a:ext cx="892899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1631" tIns="40815" rIns="81631" bIns="40815" rtlCol="0" anchor="ctr"/>
          <a:lstStyle/>
          <a:p>
            <a:pPr algn="ctr"/>
            <a:endParaRPr lang="en-US" dirty="0"/>
          </a:p>
        </p:txBody>
      </p:sp>
      <p:pic>
        <p:nvPicPr>
          <p:cNvPr id="4"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990227" y="1842324"/>
            <a:ext cx="1144502" cy="1457662"/>
          </a:xfrm>
          <a:prstGeom prst="rect">
            <a:avLst/>
          </a:prstGeom>
          <a:ln>
            <a:noFill/>
          </a:ln>
        </p:spPr>
      </p:pic>
    </p:spTree>
    <p:extLst>
      <p:ext uri="{BB962C8B-B14F-4D97-AF65-F5344CB8AC3E}">
        <p14:creationId xmlns:p14="http://schemas.microsoft.com/office/powerpoint/2010/main" val="3002912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504825" y="380999"/>
            <a:ext cx="8135938" cy="698501"/>
          </a:xfrm>
          <a:prstGeom prst="rect">
            <a:avLst/>
          </a:prstGeom>
        </p:spPr>
        <p:txBody>
          <a:bodyPr lIns="0" tIns="0" rIns="0" bIns="0">
            <a:noAutofit/>
          </a:bodyPr>
          <a:lstStyle>
            <a:lvl1pPr marL="0" marR="0" indent="0" algn="l" defTabSz="914278" rtl="0" eaLnBrk="1" fontAlgn="auto" latinLnBrk="0" hangingPunct="1">
              <a:lnSpc>
                <a:spcPct val="100000"/>
              </a:lnSpc>
              <a:spcBef>
                <a:spcPts val="0"/>
              </a:spcBef>
              <a:spcAft>
                <a:spcPts val="0"/>
              </a:spcAft>
              <a:buClrTx/>
              <a:buSzTx/>
              <a:buFontTx/>
              <a:buNone/>
              <a:tabLst/>
              <a:defRPr sz="2400" baseline="0">
                <a:solidFill>
                  <a:schemeClr val="tx1"/>
                </a:solidFill>
              </a:defRPr>
            </a:lvl1pPr>
          </a:lstStyle>
          <a:p>
            <a:pPr marL="0" marR="0" lvl="0" indent="0" algn="l" defTabSz="914278" rtl="0" eaLnBrk="1" fontAlgn="auto" latinLnBrk="0" hangingPunct="1">
              <a:lnSpc>
                <a:spcPct val="100000"/>
              </a:lnSpc>
              <a:spcBef>
                <a:spcPts val="0"/>
              </a:spcBef>
              <a:spcAft>
                <a:spcPts val="0"/>
              </a:spcAft>
              <a:buClrTx/>
              <a:buSzTx/>
              <a:buFontTx/>
              <a:buNone/>
              <a:tabLst/>
              <a:defRPr/>
            </a:pPr>
            <a:r>
              <a:rPr lang="en-US" noProof="0" dirty="0"/>
              <a:t>Click to add title</a:t>
            </a:r>
          </a:p>
        </p:txBody>
      </p:sp>
      <p:sp>
        <p:nvSpPr>
          <p:cNvPr id="5" name="Textplatzhalter 4"/>
          <p:cNvSpPr>
            <a:spLocks noGrp="1"/>
          </p:cNvSpPr>
          <p:nvPr>
            <p:ph type="body" sz="quarter" idx="13"/>
          </p:nvPr>
        </p:nvSpPr>
        <p:spPr>
          <a:xfrm>
            <a:off x="504825" y="1217614"/>
            <a:ext cx="8135938" cy="3460750"/>
          </a:xfrm>
          <a:prstGeom prst="rect">
            <a:avLst/>
          </a:prstGeom>
        </p:spPr>
        <p:txBody>
          <a:bodyPr lIns="0" tIns="0" rIns="0" bIns="0" spcCol="385658"/>
          <a:lstStyle>
            <a:lvl1pPr marL="161946" indent="-161946">
              <a:lnSpc>
                <a:spcPts val="1620"/>
              </a:lnSpc>
              <a:spcBef>
                <a:spcPts val="0"/>
              </a:spcBef>
              <a:defRPr sz="1300"/>
            </a:lvl1pPr>
            <a:lvl2pPr marL="323893" indent="-134955">
              <a:lnSpc>
                <a:spcPts val="1620"/>
              </a:lnSpc>
              <a:spcBef>
                <a:spcPts val="0"/>
              </a:spcBef>
              <a:buFont typeface="Calibri" panose="020F0502020204030204" pitchFamily="34" charset="0"/>
              <a:buChar char="–"/>
              <a:defRPr sz="1200"/>
            </a:lvl2pPr>
            <a:lvl3pPr marL="431856" indent="-107964">
              <a:lnSpc>
                <a:spcPts val="1620"/>
              </a:lnSpc>
              <a:spcBef>
                <a:spcPts val="0"/>
              </a:spcBef>
              <a:buFont typeface="Arial" panose="020B0604020202020204" pitchFamily="34" charset="0"/>
              <a:buChar char="•"/>
              <a:defRPr sz="1000"/>
            </a:lvl3pPr>
            <a:lvl4pPr marL="593803" indent="-160691">
              <a:lnSpc>
                <a:spcPts val="1620"/>
              </a:lnSpc>
              <a:spcBef>
                <a:spcPts val="0"/>
              </a:spcBef>
              <a:buFont typeface="Calibri" panose="020F0502020204030204" pitchFamily="34" charset="0"/>
              <a:buChar char="–"/>
              <a:defRPr sz="1000"/>
            </a:lvl4pPr>
            <a:lvl5pPr marL="701766" indent="-107964">
              <a:lnSpc>
                <a:spcPts val="1620"/>
              </a:lnSpc>
              <a:spcBef>
                <a:spcPts val="0"/>
              </a:spcBef>
              <a:buFont typeface="Arial" panose="020B0604020202020204" pitchFamily="34" charset="0"/>
              <a:buChar char="•"/>
              <a:defRPr sz="1000"/>
            </a:lvl5pPr>
            <a:lvl6pPr marL="1156975" indent="-204078">
              <a:spcBef>
                <a:spcPts val="0"/>
              </a:spcBef>
              <a:buFont typeface="Calibri" panose="020F0502020204030204" pitchFamily="34" charset="0"/>
              <a:buChar char="─"/>
              <a:defRPr sz="1600"/>
            </a:lvl6pPr>
            <a:lvl7pPr marL="1349803" indent="-192829">
              <a:spcBef>
                <a:spcPts val="0"/>
              </a:spcBef>
              <a:buFont typeface="Calibri" panose="020F0502020204030204" pitchFamily="34" charset="0"/>
              <a:buChar char="─"/>
              <a:defRPr sz="1600"/>
            </a:lvl7pPr>
            <a:lvl8pPr marL="1542633" indent="-192829">
              <a:spcBef>
                <a:spcPts val="0"/>
              </a:spcBef>
              <a:buFont typeface="Calibri" panose="020F0502020204030204" pitchFamily="34" charset="0"/>
              <a:buChar char="─"/>
              <a:defRPr sz="1600"/>
            </a:lvl8pPr>
            <a:lvl9pPr marL="1735462" indent="-192829">
              <a:spcBef>
                <a:spcPts val="0"/>
              </a:spcBef>
              <a:buFont typeface="Calibri" panose="020F0502020204030204" pitchFamily="34" charset="0"/>
              <a:buChar char="─"/>
              <a:defRPr sz="16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Slide Number Placeholder 7"/>
          <p:cNvSpPr>
            <a:spLocks noGrp="1"/>
          </p:cNvSpPr>
          <p:nvPr>
            <p:ph type="sldNum" sz="quarter" idx="4"/>
          </p:nvPr>
        </p:nvSpPr>
        <p:spPr>
          <a:xfrm>
            <a:off x="182119" y="4848700"/>
            <a:ext cx="199973" cy="150200"/>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900" smtClean="0">
                <a:solidFill>
                  <a:srgbClr val="000000"/>
                </a:solidFill>
                <a:latin typeface="Calibri"/>
              </a:defRPr>
            </a:lvl1pPr>
          </a:lstStyle>
          <a:p>
            <a:fld id="{793332C0-45F3-49F7-8962-3AD7701CBA4A}" type="slidenum">
              <a:rPr lang="en-US" smtClean="0"/>
              <a:pPr/>
              <a:t>‹#›</a:t>
            </a:fld>
            <a:endParaRPr lang="en-US" dirty="0"/>
          </a:p>
        </p:txBody>
      </p:sp>
      <p:sp>
        <p:nvSpPr>
          <p:cNvPr id="64" name="Date Placeholder 1"/>
          <p:cNvSpPr>
            <a:spLocks noGrp="1"/>
          </p:cNvSpPr>
          <p:nvPr>
            <p:ph type="dt" sz="half" idx="2"/>
          </p:nvPr>
        </p:nvSpPr>
        <p:spPr>
          <a:xfrm>
            <a:off x="504825" y="4884454"/>
            <a:ext cx="718767"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smtClean="0">
                <a:solidFill>
                  <a:srgbClr val="000000"/>
                </a:solidFill>
                <a:latin typeface="Calibri"/>
              </a:defRPr>
            </a:lvl1pPr>
          </a:lstStyle>
          <a:p>
            <a:endParaRPr lang="en-US" dirty="0"/>
          </a:p>
        </p:txBody>
      </p:sp>
      <p:sp>
        <p:nvSpPr>
          <p:cNvPr id="65" name="Footer Placeholder 5"/>
          <p:cNvSpPr>
            <a:spLocks noGrp="1"/>
          </p:cNvSpPr>
          <p:nvPr>
            <p:ph type="ftr" sz="quarter" idx="3"/>
          </p:nvPr>
        </p:nvSpPr>
        <p:spPr>
          <a:xfrm>
            <a:off x="2617718" y="4884454"/>
            <a:ext cx="3910151"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lgn="ctr">
              <a:defRPr lang="en-GB" sz="1000">
                <a:solidFill>
                  <a:srgbClr val="000000"/>
                </a:solidFill>
                <a:latin typeface="Calibri"/>
              </a:defRPr>
            </a:lvl1pPr>
          </a:lstStyle>
          <a:p>
            <a:r>
              <a:rPr lang="en-US"/>
              <a:t>D000185909_A Internal use only do not distribute</a:t>
            </a:r>
            <a:endParaRPr lang="en-US" dirty="0"/>
          </a:p>
        </p:txBody>
      </p:sp>
    </p:spTree>
    <p:extLst>
      <p:ext uri="{BB962C8B-B14F-4D97-AF65-F5344CB8AC3E}">
        <p14:creationId xmlns:p14="http://schemas.microsoft.com/office/powerpoint/2010/main" val="265441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4825" y="1217614"/>
            <a:ext cx="3816350" cy="3460750"/>
          </a:xfrm>
        </p:spPr>
        <p:txBody>
          <a:bodyPr/>
          <a:lstStyle>
            <a:lvl1pPr marL="162000" indent="-162000">
              <a:lnSpc>
                <a:spcPts val="1620"/>
              </a:lnSpc>
              <a:spcBef>
                <a:spcPts val="0"/>
              </a:spcBef>
              <a:defRPr sz="1300"/>
            </a:lvl1pPr>
            <a:lvl2pPr marL="324000" indent="-136800">
              <a:lnSpc>
                <a:spcPts val="1620"/>
              </a:lnSpc>
              <a:spcBef>
                <a:spcPts val="0"/>
              </a:spcBef>
              <a:defRPr sz="1200"/>
            </a:lvl2pPr>
            <a:lvl3pPr marL="432000" indent="-108000">
              <a:lnSpc>
                <a:spcPts val="1620"/>
              </a:lnSpc>
              <a:spcBef>
                <a:spcPts val="0"/>
              </a:spcBef>
              <a:defRPr sz="1000"/>
            </a:lvl3pPr>
            <a:lvl4pPr marL="594000" indent="-162000">
              <a:lnSpc>
                <a:spcPts val="1620"/>
              </a:lnSpc>
              <a:spcBef>
                <a:spcPts val="0"/>
              </a:spcBef>
              <a:defRPr sz="1000"/>
            </a:lvl4pPr>
            <a:lvl5pPr marL="702000" indent="-108000">
              <a:lnSpc>
                <a:spcPts val="1620"/>
              </a:lnSpc>
              <a:spcBef>
                <a:spcPts val="0"/>
              </a:spcBef>
              <a:buFont typeface="Arial" panose="020B0604020202020204" pitchFamily="34" charset="0"/>
              <a:buChar char="•"/>
              <a:defRPr sz="1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4824413" y="1217614"/>
            <a:ext cx="3816350" cy="3460750"/>
          </a:xfrm>
        </p:spPr>
        <p:txBody>
          <a:bodyPr/>
          <a:lstStyle>
            <a:lvl1pPr marL="162000" indent="-162000">
              <a:lnSpc>
                <a:spcPts val="1620"/>
              </a:lnSpc>
              <a:spcBef>
                <a:spcPts val="0"/>
              </a:spcBef>
              <a:defRPr sz="1300"/>
            </a:lvl1pPr>
            <a:lvl2pPr marL="324000" indent="-136800">
              <a:lnSpc>
                <a:spcPts val="1620"/>
              </a:lnSpc>
              <a:spcBef>
                <a:spcPts val="0"/>
              </a:spcBef>
              <a:defRPr sz="1200"/>
            </a:lvl2pPr>
            <a:lvl3pPr marL="432000" indent="-108000">
              <a:lnSpc>
                <a:spcPts val="1620"/>
              </a:lnSpc>
              <a:spcBef>
                <a:spcPts val="0"/>
              </a:spcBef>
              <a:defRPr sz="1000"/>
            </a:lvl3pPr>
            <a:lvl4pPr marL="594000" indent="-162000">
              <a:lnSpc>
                <a:spcPts val="1620"/>
              </a:lnSpc>
              <a:spcBef>
                <a:spcPts val="0"/>
              </a:spcBef>
              <a:defRPr sz="1000"/>
            </a:lvl4pPr>
            <a:lvl5pPr marL="702000" indent="-108000">
              <a:lnSpc>
                <a:spcPts val="1620"/>
              </a:lnSpc>
              <a:spcBef>
                <a:spcPts val="0"/>
              </a:spcBef>
              <a:buFont typeface="Arial" panose="020B0604020202020204" pitchFamily="34" charset="0"/>
              <a:buChar char="•"/>
              <a:defRPr sz="1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p:cNvSpPr>
            <a:spLocks noGrp="1"/>
          </p:cNvSpPr>
          <p:nvPr>
            <p:ph type="body" sz="quarter" idx="14" hasCustomPrompt="1"/>
          </p:nvPr>
        </p:nvSpPr>
        <p:spPr>
          <a:xfrm>
            <a:off x="504826" y="381001"/>
            <a:ext cx="8135938" cy="698500"/>
          </a:xfrm>
          <a:prstGeom prst="rect">
            <a:avLst/>
          </a:prstGeom>
        </p:spPr>
        <p:txBody>
          <a:bodyPr lIns="0" tIns="0" rIns="0" bIns="0">
            <a:noAutofit/>
          </a:bodyPr>
          <a:lstStyle>
            <a:lvl1pPr marL="0" indent="0" algn="l">
              <a:spcBef>
                <a:spcPts val="0"/>
              </a:spcBef>
              <a:buFontTx/>
              <a:buNone/>
              <a:defRPr sz="2400" baseline="0">
                <a:solidFill>
                  <a:schemeClr val="tx1"/>
                </a:solidFill>
              </a:defRPr>
            </a:lvl1pPr>
          </a:lstStyle>
          <a:p>
            <a:pPr lvl="0"/>
            <a:r>
              <a:rPr lang="en-US" noProof="0" dirty="0"/>
              <a:t>Click to add title</a:t>
            </a:r>
          </a:p>
        </p:txBody>
      </p:sp>
      <p:sp>
        <p:nvSpPr>
          <p:cNvPr id="12" name="Slide Number Placeholder 7"/>
          <p:cNvSpPr>
            <a:spLocks noGrp="1"/>
          </p:cNvSpPr>
          <p:nvPr>
            <p:ph type="sldNum" sz="quarter" idx="4"/>
          </p:nvPr>
        </p:nvSpPr>
        <p:spPr>
          <a:xfrm>
            <a:off x="182119" y="4848700"/>
            <a:ext cx="199973" cy="150200"/>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900" smtClean="0">
                <a:solidFill>
                  <a:srgbClr val="000000"/>
                </a:solidFill>
                <a:latin typeface="Calibri"/>
              </a:defRPr>
            </a:lvl1pPr>
          </a:lstStyle>
          <a:p>
            <a:fld id="{793332C0-45F3-49F7-8962-3AD7701CBA4A}" type="slidenum">
              <a:rPr lang="en-US" smtClean="0"/>
              <a:pPr/>
              <a:t>‹#›</a:t>
            </a:fld>
            <a:endParaRPr lang="en-US" dirty="0"/>
          </a:p>
        </p:txBody>
      </p:sp>
      <p:sp>
        <p:nvSpPr>
          <p:cNvPr id="49" name="Date Placeholder 1"/>
          <p:cNvSpPr>
            <a:spLocks noGrp="1"/>
          </p:cNvSpPr>
          <p:nvPr>
            <p:ph type="dt" sz="half" idx="2"/>
          </p:nvPr>
        </p:nvSpPr>
        <p:spPr>
          <a:xfrm>
            <a:off x="504825" y="4884454"/>
            <a:ext cx="718767"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smtClean="0">
                <a:solidFill>
                  <a:srgbClr val="000000"/>
                </a:solidFill>
                <a:latin typeface="Calibri"/>
              </a:defRPr>
            </a:lvl1pPr>
          </a:lstStyle>
          <a:p>
            <a:endParaRPr lang="en-US" dirty="0"/>
          </a:p>
        </p:txBody>
      </p:sp>
      <p:sp>
        <p:nvSpPr>
          <p:cNvPr id="50" name="Footer Placeholder 5"/>
          <p:cNvSpPr>
            <a:spLocks noGrp="1"/>
          </p:cNvSpPr>
          <p:nvPr>
            <p:ph type="ftr" sz="quarter" idx="3"/>
          </p:nvPr>
        </p:nvSpPr>
        <p:spPr>
          <a:xfrm>
            <a:off x="1948068" y="4884454"/>
            <a:ext cx="3910151"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a:solidFill>
                  <a:srgbClr val="000000"/>
                </a:solidFill>
                <a:latin typeface="Calibri"/>
              </a:defRPr>
            </a:lvl1pPr>
          </a:lstStyle>
          <a:p>
            <a:r>
              <a:rPr lang="en-US"/>
              <a:t>D000185909_A Internal use only do not distribute</a:t>
            </a:r>
            <a:endParaRPr lang="en-US" dirty="0"/>
          </a:p>
        </p:txBody>
      </p:sp>
    </p:spTree>
    <p:extLst>
      <p:ext uri="{BB962C8B-B14F-4D97-AF65-F5344CB8AC3E}">
        <p14:creationId xmlns:p14="http://schemas.microsoft.com/office/powerpoint/2010/main" val="389052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image - 1">
    <p:spTree>
      <p:nvGrpSpPr>
        <p:cNvPr id="1" name=""/>
        <p:cNvGrpSpPr/>
        <p:nvPr/>
      </p:nvGrpSpPr>
      <p:grpSpPr>
        <a:xfrm>
          <a:off x="0" y="0"/>
          <a:ext cx="0" cy="0"/>
          <a:chOff x="0" y="0"/>
          <a:chExt cx="0" cy="0"/>
        </a:xfrm>
      </p:grpSpPr>
      <p:sp>
        <p:nvSpPr>
          <p:cNvPr id="13" name="Textplatzhalter 12"/>
          <p:cNvSpPr>
            <a:spLocks noGrp="1"/>
          </p:cNvSpPr>
          <p:nvPr>
            <p:ph type="body" sz="quarter" idx="11" hasCustomPrompt="1"/>
          </p:nvPr>
        </p:nvSpPr>
        <p:spPr>
          <a:xfrm>
            <a:off x="3996001" y="381001"/>
            <a:ext cx="4644762" cy="698500"/>
          </a:xfrm>
          <a:prstGeom prst="rect">
            <a:avLst/>
          </a:prstGeom>
        </p:spPr>
        <p:txBody>
          <a:bodyPr lIns="0" tIns="0" rIns="0" bIns="0">
            <a:noAutofit/>
          </a:bodyPr>
          <a:lstStyle>
            <a:lvl1pPr marL="0" indent="0">
              <a:spcBef>
                <a:spcPts val="0"/>
              </a:spcBef>
              <a:buFontTx/>
              <a:buNone/>
              <a:defRPr sz="2400"/>
            </a:lvl1pPr>
          </a:lstStyle>
          <a:p>
            <a:pPr lvl="0"/>
            <a:r>
              <a:rPr lang="en-US" noProof="0" dirty="0"/>
              <a:t>Click to add title</a:t>
            </a:r>
          </a:p>
        </p:txBody>
      </p:sp>
      <p:sp>
        <p:nvSpPr>
          <p:cNvPr id="9" name="Textplatzhalter 4"/>
          <p:cNvSpPr>
            <a:spLocks noGrp="1"/>
          </p:cNvSpPr>
          <p:nvPr>
            <p:ph type="body" sz="quarter" idx="13"/>
          </p:nvPr>
        </p:nvSpPr>
        <p:spPr>
          <a:xfrm>
            <a:off x="3995935" y="1217612"/>
            <a:ext cx="4644828" cy="3460751"/>
          </a:xfrm>
          <a:prstGeom prst="rect">
            <a:avLst/>
          </a:prstGeom>
        </p:spPr>
        <p:txBody>
          <a:bodyPr lIns="0" tIns="0" rIns="0" bIns="0" spcCol="385658"/>
          <a:lstStyle>
            <a:lvl1pPr marL="161946" indent="-161946">
              <a:lnSpc>
                <a:spcPts val="1620"/>
              </a:lnSpc>
              <a:spcBef>
                <a:spcPts val="0"/>
              </a:spcBef>
              <a:defRPr sz="1300"/>
            </a:lvl1pPr>
            <a:lvl2pPr marL="323893" indent="-134955">
              <a:lnSpc>
                <a:spcPts val="1620"/>
              </a:lnSpc>
              <a:spcBef>
                <a:spcPts val="0"/>
              </a:spcBef>
              <a:buFont typeface="Calibri" panose="020F0502020204030204" pitchFamily="34" charset="0"/>
              <a:buChar char="–"/>
              <a:defRPr sz="1200"/>
            </a:lvl2pPr>
            <a:lvl3pPr marL="431856" indent="-107964">
              <a:lnSpc>
                <a:spcPts val="1620"/>
              </a:lnSpc>
              <a:spcBef>
                <a:spcPts val="0"/>
              </a:spcBef>
              <a:buFont typeface="Arial" panose="020B0604020202020204" pitchFamily="34" charset="0"/>
              <a:buChar char="•"/>
              <a:defRPr sz="1000"/>
            </a:lvl3pPr>
            <a:lvl4pPr marL="593803" indent="-134955">
              <a:lnSpc>
                <a:spcPts val="1620"/>
              </a:lnSpc>
              <a:spcBef>
                <a:spcPts val="0"/>
              </a:spcBef>
              <a:buFont typeface="Calibri" panose="020F0502020204030204" pitchFamily="34" charset="0"/>
              <a:buChar char="–"/>
              <a:defRPr sz="1000"/>
            </a:lvl4pPr>
            <a:lvl5pPr marL="701766" indent="-107964">
              <a:lnSpc>
                <a:spcPts val="1620"/>
              </a:lnSpc>
              <a:spcBef>
                <a:spcPts val="0"/>
              </a:spcBef>
              <a:buFont typeface="Arial" panose="020B0604020202020204" pitchFamily="34" charset="0"/>
              <a:buChar char="•"/>
              <a:defRPr sz="1000"/>
            </a:lvl5pPr>
            <a:lvl6pPr marL="1156975" indent="-204078">
              <a:spcBef>
                <a:spcPts val="0"/>
              </a:spcBef>
              <a:buFont typeface="Calibri" panose="020F0502020204030204" pitchFamily="34" charset="0"/>
              <a:buChar char="─"/>
              <a:defRPr sz="1600"/>
            </a:lvl6pPr>
            <a:lvl7pPr marL="1349803" indent="-192829">
              <a:spcBef>
                <a:spcPts val="0"/>
              </a:spcBef>
              <a:buFont typeface="Calibri" panose="020F0502020204030204" pitchFamily="34" charset="0"/>
              <a:buChar char="─"/>
              <a:defRPr sz="1600"/>
            </a:lvl7pPr>
            <a:lvl8pPr marL="1542633" indent="-192829">
              <a:spcBef>
                <a:spcPts val="0"/>
              </a:spcBef>
              <a:buFont typeface="Calibri" panose="020F0502020204030204" pitchFamily="34" charset="0"/>
              <a:buChar char="─"/>
              <a:defRPr sz="1600"/>
            </a:lvl8pPr>
            <a:lvl9pPr marL="1735462" indent="-192829">
              <a:spcBef>
                <a:spcPts val="0"/>
              </a:spcBef>
              <a:buFont typeface="Calibri" panose="020F0502020204030204" pitchFamily="34" charset="0"/>
              <a:buChar char="─"/>
              <a:defRPr sz="16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Picture Placeholder 2"/>
          <p:cNvSpPr>
            <a:spLocks noGrp="1"/>
          </p:cNvSpPr>
          <p:nvPr>
            <p:ph type="pic" sz="quarter" idx="14"/>
          </p:nvPr>
        </p:nvSpPr>
        <p:spPr>
          <a:xfrm>
            <a:off x="0" y="0"/>
            <a:ext cx="3492500" cy="5143500"/>
          </a:xfrm>
          <a:prstGeom prst="rect">
            <a:avLst/>
          </a:prstGeom>
        </p:spPr>
        <p:txBody>
          <a:bodyPr/>
          <a:lstStyle>
            <a:lvl1pPr marL="0" indent="0">
              <a:buNone/>
              <a:defRPr sz="1300">
                <a:solidFill>
                  <a:schemeClr val="tx1"/>
                </a:solidFill>
              </a:defRPr>
            </a:lvl1pPr>
          </a:lstStyle>
          <a:p>
            <a:r>
              <a:rPr lang="en-US" dirty="0"/>
              <a:t>Click icon to add picture</a:t>
            </a:r>
          </a:p>
        </p:txBody>
      </p:sp>
      <p:sp>
        <p:nvSpPr>
          <p:cNvPr id="14" name="Slide Number Placeholder 7"/>
          <p:cNvSpPr>
            <a:spLocks noGrp="1"/>
          </p:cNvSpPr>
          <p:nvPr>
            <p:ph type="sldNum" sz="quarter" idx="4"/>
          </p:nvPr>
        </p:nvSpPr>
        <p:spPr>
          <a:xfrm>
            <a:off x="182119" y="4848700"/>
            <a:ext cx="199973" cy="150200"/>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900" smtClean="0">
                <a:solidFill>
                  <a:srgbClr val="000000"/>
                </a:solidFill>
                <a:latin typeface="Calibri"/>
              </a:defRPr>
            </a:lvl1pPr>
          </a:lstStyle>
          <a:p>
            <a:fld id="{793332C0-45F3-49F7-8962-3AD7701CBA4A}" type="slidenum">
              <a:rPr lang="en-US" smtClean="0"/>
              <a:pPr/>
              <a:t>‹#›</a:t>
            </a:fld>
            <a:endParaRPr lang="en-US" dirty="0"/>
          </a:p>
        </p:txBody>
      </p:sp>
      <p:sp>
        <p:nvSpPr>
          <p:cNvPr id="49" name="Date Placeholder 1"/>
          <p:cNvSpPr>
            <a:spLocks noGrp="1"/>
          </p:cNvSpPr>
          <p:nvPr>
            <p:ph type="dt" sz="half" idx="2"/>
          </p:nvPr>
        </p:nvSpPr>
        <p:spPr>
          <a:xfrm>
            <a:off x="504825" y="4884454"/>
            <a:ext cx="718767"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smtClean="0">
                <a:solidFill>
                  <a:srgbClr val="000000"/>
                </a:solidFill>
                <a:latin typeface="Calibri"/>
              </a:defRPr>
            </a:lvl1pPr>
          </a:lstStyle>
          <a:p>
            <a:endParaRPr lang="en-US" dirty="0"/>
          </a:p>
        </p:txBody>
      </p:sp>
      <p:sp>
        <p:nvSpPr>
          <p:cNvPr id="50" name="Footer Placeholder 5"/>
          <p:cNvSpPr>
            <a:spLocks noGrp="1"/>
          </p:cNvSpPr>
          <p:nvPr>
            <p:ph type="ftr" sz="quarter" idx="3"/>
          </p:nvPr>
        </p:nvSpPr>
        <p:spPr>
          <a:xfrm>
            <a:off x="1948068" y="4884454"/>
            <a:ext cx="3910151"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a:solidFill>
                  <a:srgbClr val="000000"/>
                </a:solidFill>
                <a:latin typeface="Calibri"/>
              </a:defRPr>
            </a:lvl1pPr>
          </a:lstStyle>
          <a:p>
            <a:r>
              <a:rPr lang="en-US"/>
              <a:t>D000185909_A Internal use only do not distribute</a:t>
            </a:r>
            <a:endParaRPr lang="en-US" dirty="0"/>
          </a:p>
        </p:txBody>
      </p:sp>
    </p:spTree>
    <p:extLst>
      <p:ext uri="{BB962C8B-B14F-4D97-AF65-F5344CB8AC3E}">
        <p14:creationId xmlns:p14="http://schemas.microsoft.com/office/powerpoint/2010/main" val="202533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image - 2">
    <p:spTree>
      <p:nvGrpSpPr>
        <p:cNvPr id="1" name=""/>
        <p:cNvGrpSpPr/>
        <p:nvPr/>
      </p:nvGrpSpPr>
      <p:grpSpPr>
        <a:xfrm>
          <a:off x="0" y="0"/>
          <a:ext cx="0" cy="0"/>
          <a:chOff x="0" y="0"/>
          <a:chExt cx="0" cy="0"/>
        </a:xfrm>
      </p:grpSpPr>
      <p:sp>
        <p:nvSpPr>
          <p:cNvPr id="13" name="Textplatzhalter 12"/>
          <p:cNvSpPr>
            <a:spLocks noGrp="1"/>
          </p:cNvSpPr>
          <p:nvPr>
            <p:ph type="body" sz="quarter" idx="11" hasCustomPrompt="1"/>
          </p:nvPr>
        </p:nvSpPr>
        <p:spPr>
          <a:xfrm>
            <a:off x="504824" y="381001"/>
            <a:ext cx="4535511" cy="698499"/>
          </a:xfrm>
          <a:prstGeom prst="rect">
            <a:avLst/>
          </a:prstGeom>
        </p:spPr>
        <p:txBody>
          <a:bodyPr lIns="0" tIns="0" rIns="0" bIns="0">
            <a:noAutofit/>
          </a:bodyPr>
          <a:lstStyle>
            <a:lvl1pPr marL="0" indent="0">
              <a:spcBef>
                <a:spcPts val="0"/>
              </a:spcBef>
              <a:buFontTx/>
              <a:buNone/>
              <a:defRPr sz="2400"/>
            </a:lvl1pPr>
          </a:lstStyle>
          <a:p>
            <a:pPr lvl="0"/>
            <a:r>
              <a:rPr lang="en-US" noProof="0" dirty="0"/>
              <a:t>Click to add title</a:t>
            </a:r>
          </a:p>
        </p:txBody>
      </p:sp>
      <p:sp>
        <p:nvSpPr>
          <p:cNvPr id="6" name="Picture Placeholder 2"/>
          <p:cNvSpPr>
            <a:spLocks noGrp="1"/>
          </p:cNvSpPr>
          <p:nvPr>
            <p:ph type="pic" sz="quarter" idx="14"/>
          </p:nvPr>
        </p:nvSpPr>
        <p:spPr>
          <a:xfrm>
            <a:off x="5651501" y="0"/>
            <a:ext cx="3492500" cy="5143500"/>
          </a:xfrm>
          <a:prstGeom prst="rect">
            <a:avLst/>
          </a:prstGeom>
        </p:spPr>
        <p:txBody>
          <a:bodyPr/>
          <a:lstStyle>
            <a:lvl1pPr marL="0" indent="0">
              <a:buNone/>
              <a:defRPr sz="1300">
                <a:solidFill>
                  <a:schemeClr val="tx1"/>
                </a:solidFill>
              </a:defRPr>
            </a:lvl1pPr>
          </a:lstStyle>
          <a:p>
            <a:r>
              <a:rPr lang="en-US" dirty="0"/>
              <a:t>Click icon to add picture</a:t>
            </a:r>
          </a:p>
        </p:txBody>
      </p:sp>
      <p:sp>
        <p:nvSpPr>
          <p:cNvPr id="10" name="Textplatzhalter 4"/>
          <p:cNvSpPr>
            <a:spLocks noGrp="1"/>
          </p:cNvSpPr>
          <p:nvPr>
            <p:ph type="body" sz="quarter" idx="13"/>
          </p:nvPr>
        </p:nvSpPr>
        <p:spPr>
          <a:xfrm>
            <a:off x="504825" y="1217614"/>
            <a:ext cx="4535576" cy="3460750"/>
          </a:xfrm>
          <a:prstGeom prst="rect">
            <a:avLst/>
          </a:prstGeom>
        </p:spPr>
        <p:txBody>
          <a:bodyPr lIns="0" tIns="0" rIns="0" bIns="0" spcCol="385658"/>
          <a:lstStyle>
            <a:lvl1pPr marL="161946" indent="-161946">
              <a:lnSpc>
                <a:spcPts val="1620"/>
              </a:lnSpc>
              <a:spcBef>
                <a:spcPts val="0"/>
              </a:spcBef>
              <a:defRPr sz="1300"/>
            </a:lvl1pPr>
            <a:lvl2pPr marL="323893" indent="-134955">
              <a:lnSpc>
                <a:spcPts val="1620"/>
              </a:lnSpc>
              <a:spcBef>
                <a:spcPts val="0"/>
              </a:spcBef>
              <a:buFont typeface="Calibri" panose="020F0502020204030204" pitchFamily="34" charset="0"/>
              <a:buChar char="–"/>
              <a:defRPr sz="1200"/>
            </a:lvl2pPr>
            <a:lvl3pPr marL="431856" indent="-107964">
              <a:lnSpc>
                <a:spcPts val="1620"/>
              </a:lnSpc>
              <a:spcBef>
                <a:spcPts val="0"/>
              </a:spcBef>
              <a:buFont typeface="Arial" panose="020B0604020202020204" pitchFamily="34" charset="0"/>
              <a:buChar char="•"/>
              <a:defRPr sz="1000"/>
            </a:lvl3pPr>
            <a:lvl4pPr marL="593803" indent="-134955">
              <a:lnSpc>
                <a:spcPts val="1620"/>
              </a:lnSpc>
              <a:spcBef>
                <a:spcPts val="0"/>
              </a:spcBef>
              <a:buFont typeface="Calibri" panose="020F0502020204030204" pitchFamily="34" charset="0"/>
              <a:buChar char="–"/>
              <a:defRPr sz="1000"/>
            </a:lvl4pPr>
            <a:lvl5pPr marL="701766" indent="-107964">
              <a:lnSpc>
                <a:spcPts val="1620"/>
              </a:lnSpc>
              <a:spcBef>
                <a:spcPts val="0"/>
              </a:spcBef>
              <a:buFont typeface="Arial" panose="020B0604020202020204" pitchFamily="34" charset="0"/>
              <a:buChar char="•"/>
              <a:defRPr sz="1000"/>
            </a:lvl5pPr>
            <a:lvl6pPr marL="1156975" indent="-204078">
              <a:spcBef>
                <a:spcPts val="0"/>
              </a:spcBef>
              <a:buFont typeface="Calibri" panose="020F0502020204030204" pitchFamily="34" charset="0"/>
              <a:buChar char="─"/>
              <a:defRPr sz="1600"/>
            </a:lvl6pPr>
            <a:lvl7pPr marL="1349803" indent="-192829">
              <a:spcBef>
                <a:spcPts val="0"/>
              </a:spcBef>
              <a:buFont typeface="Calibri" panose="020F0502020204030204" pitchFamily="34" charset="0"/>
              <a:buChar char="─"/>
              <a:defRPr sz="1600"/>
            </a:lvl7pPr>
            <a:lvl8pPr marL="1542633" indent="-192829">
              <a:spcBef>
                <a:spcPts val="0"/>
              </a:spcBef>
              <a:buFont typeface="Calibri" panose="020F0502020204030204" pitchFamily="34" charset="0"/>
              <a:buChar char="─"/>
              <a:defRPr sz="1600"/>
            </a:lvl8pPr>
            <a:lvl9pPr marL="1735462" indent="-192829">
              <a:spcBef>
                <a:spcPts val="0"/>
              </a:spcBef>
              <a:buFont typeface="Calibri" panose="020F0502020204030204" pitchFamily="34" charset="0"/>
              <a:buChar char="─"/>
              <a:defRPr sz="16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8" name="Slide Number Placeholder 7"/>
          <p:cNvSpPr>
            <a:spLocks noGrp="1"/>
          </p:cNvSpPr>
          <p:nvPr>
            <p:ph type="sldNum" sz="quarter" idx="4"/>
          </p:nvPr>
        </p:nvSpPr>
        <p:spPr>
          <a:xfrm>
            <a:off x="182119" y="4848700"/>
            <a:ext cx="199973" cy="150200"/>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900" smtClean="0">
                <a:solidFill>
                  <a:srgbClr val="000000"/>
                </a:solidFill>
                <a:latin typeface="Calibri"/>
              </a:defRPr>
            </a:lvl1pPr>
          </a:lstStyle>
          <a:p>
            <a:fld id="{793332C0-45F3-49F7-8962-3AD7701CBA4A}" type="slidenum">
              <a:rPr lang="en-US" smtClean="0"/>
              <a:pPr/>
              <a:t>‹#›</a:t>
            </a:fld>
            <a:endParaRPr lang="en-US" dirty="0"/>
          </a:p>
        </p:txBody>
      </p:sp>
      <p:sp>
        <p:nvSpPr>
          <p:cNvPr id="49" name="Date Placeholder 1"/>
          <p:cNvSpPr>
            <a:spLocks noGrp="1"/>
          </p:cNvSpPr>
          <p:nvPr>
            <p:ph type="dt" sz="half" idx="2"/>
          </p:nvPr>
        </p:nvSpPr>
        <p:spPr>
          <a:xfrm>
            <a:off x="504825" y="4884454"/>
            <a:ext cx="718767"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smtClean="0">
                <a:solidFill>
                  <a:srgbClr val="000000"/>
                </a:solidFill>
                <a:latin typeface="Calibri"/>
              </a:defRPr>
            </a:lvl1pPr>
          </a:lstStyle>
          <a:p>
            <a:endParaRPr lang="en-US" dirty="0"/>
          </a:p>
        </p:txBody>
      </p:sp>
      <p:sp>
        <p:nvSpPr>
          <p:cNvPr id="50" name="Footer Placeholder 5"/>
          <p:cNvSpPr>
            <a:spLocks noGrp="1"/>
          </p:cNvSpPr>
          <p:nvPr>
            <p:ph type="ftr" sz="quarter" idx="3"/>
          </p:nvPr>
        </p:nvSpPr>
        <p:spPr>
          <a:xfrm>
            <a:off x="1948068" y="4884454"/>
            <a:ext cx="3910151"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a:solidFill>
                  <a:srgbClr val="000000"/>
                </a:solidFill>
                <a:latin typeface="Calibri"/>
              </a:defRPr>
            </a:lvl1pPr>
          </a:lstStyle>
          <a:p>
            <a:r>
              <a:rPr lang="en-US"/>
              <a:t>D000185909_A Internal use only do not distribute</a:t>
            </a:r>
            <a:endParaRPr lang="en-US" dirty="0"/>
          </a:p>
        </p:txBody>
      </p:sp>
    </p:spTree>
    <p:extLst>
      <p:ext uri="{BB962C8B-B14F-4D97-AF65-F5344CB8AC3E}">
        <p14:creationId xmlns:p14="http://schemas.microsoft.com/office/powerpoint/2010/main" val="2822550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rizontal image - 1">
    <p:spTree>
      <p:nvGrpSpPr>
        <p:cNvPr id="1" name=""/>
        <p:cNvGrpSpPr/>
        <p:nvPr/>
      </p:nvGrpSpPr>
      <p:grpSpPr>
        <a:xfrm>
          <a:off x="0" y="0"/>
          <a:ext cx="0" cy="0"/>
          <a:chOff x="0" y="0"/>
          <a:chExt cx="0" cy="0"/>
        </a:xfrm>
      </p:grpSpPr>
      <p:sp>
        <p:nvSpPr>
          <p:cNvPr id="13" name="Textplatzhalter 12"/>
          <p:cNvSpPr>
            <a:spLocks noGrp="1"/>
          </p:cNvSpPr>
          <p:nvPr>
            <p:ph type="body" sz="quarter" idx="11" hasCustomPrompt="1"/>
          </p:nvPr>
        </p:nvSpPr>
        <p:spPr>
          <a:xfrm>
            <a:off x="504824" y="381001"/>
            <a:ext cx="8135939" cy="698500"/>
          </a:xfrm>
          <a:prstGeom prst="rect">
            <a:avLst/>
          </a:prstGeom>
        </p:spPr>
        <p:txBody>
          <a:bodyPr lIns="0" tIns="0" rIns="0" bIns="0">
            <a:noAutofit/>
          </a:bodyPr>
          <a:lstStyle>
            <a:lvl1pPr marL="0" indent="0">
              <a:spcBef>
                <a:spcPts val="0"/>
              </a:spcBef>
              <a:buFontTx/>
              <a:buNone/>
              <a:defRPr sz="2400"/>
            </a:lvl1pPr>
          </a:lstStyle>
          <a:p>
            <a:pPr lvl="0"/>
            <a:r>
              <a:rPr lang="en-US" noProof="0" dirty="0"/>
              <a:t>Click to add title</a:t>
            </a:r>
          </a:p>
        </p:txBody>
      </p:sp>
      <p:sp>
        <p:nvSpPr>
          <p:cNvPr id="9" name="Textplatzhalter 4"/>
          <p:cNvSpPr>
            <a:spLocks noGrp="1"/>
          </p:cNvSpPr>
          <p:nvPr>
            <p:ph type="body" sz="quarter" idx="13"/>
          </p:nvPr>
        </p:nvSpPr>
        <p:spPr>
          <a:xfrm>
            <a:off x="5872147" y="1217612"/>
            <a:ext cx="2768616" cy="3460751"/>
          </a:xfrm>
          <a:prstGeom prst="rect">
            <a:avLst/>
          </a:prstGeom>
        </p:spPr>
        <p:txBody>
          <a:bodyPr lIns="0" tIns="0" rIns="0" bIns="0" spcCol="385658"/>
          <a:lstStyle>
            <a:lvl1pPr marL="134964" indent="-134964">
              <a:lnSpc>
                <a:spcPts val="1440"/>
              </a:lnSpc>
              <a:spcBef>
                <a:spcPts val="0"/>
              </a:spcBef>
              <a:defRPr sz="1200"/>
            </a:lvl1pPr>
            <a:lvl2pPr marL="296921" indent="-134964">
              <a:lnSpc>
                <a:spcPts val="1440"/>
              </a:lnSpc>
              <a:spcBef>
                <a:spcPts val="0"/>
              </a:spcBef>
              <a:buFont typeface="Calibri" panose="020F0502020204030204" pitchFamily="34" charset="0"/>
              <a:buChar char="–"/>
              <a:defRPr sz="1000"/>
            </a:lvl2pPr>
            <a:lvl3pPr marL="404892" indent="-107971">
              <a:lnSpc>
                <a:spcPts val="1440"/>
              </a:lnSpc>
              <a:spcBef>
                <a:spcPts val="0"/>
              </a:spcBef>
              <a:buFont typeface="Arial" panose="020B0604020202020204" pitchFamily="34" charset="0"/>
              <a:buChar char="•"/>
              <a:defRPr sz="900"/>
            </a:lvl3pPr>
            <a:lvl4pPr marL="566849" indent="-107971">
              <a:lnSpc>
                <a:spcPts val="1440"/>
              </a:lnSpc>
              <a:spcBef>
                <a:spcPts val="0"/>
              </a:spcBef>
              <a:buFont typeface="Calibri" panose="020F0502020204030204" pitchFamily="34" charset="0"/>
              <a:buChar char="–"/>
              <a:defRPr sz="900"/>
            </a:lvl4pPr>
            <a:lvl5pPr marL="674820" indent="-107971">
              <a:lnSpc>
                <a:spcPts val="1440"/>
              </a:lnSpc>
              <a:spcBef>
                <a:spcPts val="0"/>
              </a:spcBef>
              <a:buFont typeface="Arial" panose="020B0604020202020204" pitchFamily="34" charset="0"/>
              <a:buChar char="•"/>
              <a:defRPr sz="900"/>
            </a:lvl5pPr>
            <a:lvl6pPr marL="1156975" indent="-204078">
              <a:spcBef>
                <a:spcPts val="0"/>
              </a:spcBef>
              <a:buFont typeface="Calibri" panose="020F0502020204030204" pitchFamily="34" charset="0"/>
              <a:buChar char="─"/>
              <a:defRPr sz="1600"/>
            </a:lvl6pPr>
            <a:lvl7pPr marL="1349803" indent="-192829">
              <a:spcBef>
                <a:spcPts val="0"/>
              </a:spcBef>
              <a:buFont typeface="Calibri" panose="020F0502020204030204" pitchFamily="34" charset="0"/>
              <a:buChar char="─"/>
              <a:defRPr sz="1600"/>
            </a:lvl7pPr>
            <a:lvl8pPr marL="1542633" indent="-192829">
              <a:spcBef>
                <a:spcPts val="0"/>
              </a:spcBef>
              <a:buFont typeface="Calibri" panose="020F0502020204030204" pitchFamily="34" charset="0"/>
              <a:buChar char="─"/>
              <a:defRPr sz="1600"/>
            </a:lvl8pPr>
            <a:lvl9pPr marL="1735462" indent="-192829">
              <a:spcBef>
                <a:spcPts val="0"/>
              </a:spcBef>
              <a:buFont typeface="Calibri" panose="020F0502020204030204" pitchFamily="34" charset="0"/>
              <a:buChar char="─"/>
              <a:defRPr sz="16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Picture Placeholder 2"/>
          <p:cNvSpPr>
            <a:spLocks noGrp="1"/>
          </p:cNvSpPr>
          <p:nvPr>
            <p:ph type="pic" sz="quarter" idx="14"/>
          </p:nvPr>
        </p:nvSpPr>
        <p:spPr>
          <a:xfrm>
            <a:off x="2" y="1217612"/>
            <a:ext cx="5656880" cy="3460751"/>
          </a:xfrm>
          <a:prstGeom prst="rect">
            <a:avLst/>
          </a:prstGeom>
        </p:spPr>
        <p:txBody>
          <a:bodyPr/>
          <a:lstStyle>
            <a:lvl1pPr marL="0" indent="0">
              <a:buNone/>
              <a:defRPr sz="1300">
                <a:solidFill>
                  <a:schemeClr val="tx1"/>
                </a:solidFill>
              </a:defRPr>
            </a:lvl1pPr>
          </a:lstStyle>
          <a:p>
            <a:r>
              <a:rPr lang="en-US" dirty="0"/>
              <a:t>Click icon to add picture</a:t>
            </a:r>
          </a:p>
        </p:txBody>
      </p:sp>
      <p:sp>
        <p:nvSpPr>
          <p:cNvPr id="18" name="Slide Number Placeholder 7"/>
          <p:cNvSpPr>
            <a:spLocks noGrp="1"/>
          </p:cNvSpPr>
          <p:nvPr>
            <p:ph type="sldNum" sz="quarter" idx="4"/>
          </p:nvPr>
        </p:nvSpPr>
        <p:spPr>
          <a:xfrm>
            <a:off x="182119" y="4848700"/>
            <a:ext cx="199973" cy="150200"/>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900" smtClean="0">
                <a:solidFill>
                  <a:srgbClr val="000000"/>
                </a:solidFill>
                <a:latin typeface="Calibri"/>
              </a:defRPr>
            </a:lvl1pPr>
          </a:lstStyle>
          <a:p>
            <a:fld id="{793332C0-45F3-49F7-8962-3AD7701CBA4A}" type="slidenum">
              <a:rPr lang="en-US" smtClean="0"/>
              <a:pPr/>
              <a:t>‹#›</a:t>
            </a:fld>
            <a:endParaRPr lang="en-US" dirty="0"/>
          </a:p>
        </p:txBody>
      </p:sp>
      <p:sp>
        <p:nvSpPr>
          <p:cNvPr id="49" name="Date Placeholder 1"/>
          <p:cNvSpPr>
            <a:spLocks noGrp="1"/>
          </p:cNvSpPr>
          <p:nvPr>
            <p:ph type="dt" sz="half" idx="2"/>
          </p:nvPr>
        </p:nvSpPr>
        <p:spPr>
          <a:xfrm>
            <a:off x="504825" y="4884454"/>
            <a:ext cx="718767"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smtClean="0">
                <a:solidFill>
                  <a:srgbClr val="000000"/>
                </a:solidFill>
                <a:latin typeface="Calibri"/>
              </a:defRPr>
            </a:lvl1pPr>
          </a:lstStyle>
          <a:p>
            <a:endParaRPr lang="en-US" dirty="0"/>
          </a:p>
        </p:txBody>
      </p:sp>
      <p:sp>
        <p:nvSpPr>
          <p:cNvPr id="50" name="Footer Placeholder 5"/>
          <p:cNvSpPr>
            <a:spLocks noGrp="1"/>
          </p:cNvSpPr>
          <p:nvPr>
            <p:ph type="ftr" sz="quarter" idx="3"/>
          </p:nvPr>
        </p:nvSpPr>
        <p:spPr>
          <a:xfrm>
            <a:off x="1948068" y="4884454"/>
            <a:ext cx="3910151"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a:solidFill>
                  <a:srgbClr val="000000"/>
                </a:solidFill>
                <a:latin typeface="Calibri"/>
              </a:defRPr>
            </a:lvl1pPr>
          </a:lstStyle>
          <a:p>
            <a:r>
              <a:rPr lang="en-US"/>
              <a:t>D000185909_A Internal use only do not distribute</a:t>
            </a:r>
            <a:endParaRPr lang="en-US" dirty="0"/>
          </a:p>
        </p:txBody>
      </p:sp>
    </p:spTree>
    <p:extLst>
      <p:ext uri="{BB962C8B-B14F-4D97-AF65-F5344CB8AC3E}">
        <p14:creationId xmlns:p14="http://schemas.microsoft.com/office/powerpoint/2010/main" val="819079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rizontal image - 2">
    <p:spTree>
      <p:nvGrpSpPr>
        <p:cNvPr id="1" name=""/>
        <p:cNvGrpSpPr/>
        <p:nvPr/>
      </p:nvGrpSpPr>
      <p:grpSpPr>
        <a:xfrm>
          <a:off x="0" y="0"/>
          <a:ext cx="0" cy="0"/>
          <a:chOff x="0" y="0"/>
          <a:chExt cx="0" cy="0"/>
        </a:xfrm>
      </p:grpSpPr>
      <p:sp>
        <p:nvSpPr>
          <p:cNvPr id="13" name="Textplatzhalter 12"/>
          <p:cNvSpPr>
            <a:spLocks noGrp="1"/>
          </p:cNvSpPr>
          <p:nvPr>
            <p:ph type="body" sz="quarter" idx="11" hasCustomPrompt="1"/>
          </p:nvPr>
        </p:nvSpPr>
        <p:spPr>
          <a:xfrm>
            <a:off x="504825" y="381001"/>
            <a:ext cx="8135938" cy="698499"/>
          </a:xfrm>
          <a:prstGeom prst="rect">
            <a:avLst/>
          </a:prstGeom>
        </p:spPr>
        <p:txBody>
          <a:bodyPr lIns="0" tIns="0" rIns="0" bIns="0">
            <a:noAutofit/>
          </a:bodyPr>
          <a:lstStyle>
            <a:lvl1pPr marL="0" indent="0">
              <a:spcBef>
                <a:spcPts val="0"/>
              </a:spcBef>
              <a:buFontTx/>
              <a:buNone/>
              <a:defRPr sz="2400"/>
            </a:lvl1pPr>
          </a:lstStyle>
          <a:p>
            <a:pPr lvl="0"/>
            <a:r>
              <a:rPr lang="en-US" noProof="0" dirty="0"/>
              <a:t>Click to add title</a:t>
            </a:r>
          </a:p>
        </p:txBody>
      </p:sp>
      <p:sp>
        <p:nvSpPr>
          <p:cNvPr id="6" name="Picture Placeholder 2"/>
          <p:cNvSpPr>
            <a:spLocks noGrp="1"/>
          </p:cNvSpPr>
          <p:nvPr>
            <p:ph type="pic" sz="quarter" idx="14"/>
          </p:nvPr>
        </p:nvSpPr>
        <p:spPr>
          <a:xfrm>
            <a:off x="3502617" y="1217614"/>
            <a:ext cx="5641383" cy="3460750"/>
          </a:xfrm>
          <a:prstGeom prst="rect">
            <a:avLst/>
          </a:prstGeom>
        </p:spPr>
        <p:txBody>
          <a:bodyPr/>
          <a:lstStyle>
            <a:lvl1pPr marL="0" indent="0">
              <a:buNone/>
              <a:defRPr sz="1300">
                <a:solidFill>
                  <a:schemeClr val="tx1"/>
                </a:solidFill>
              </a:defRPr>
            </a:lvl1pPr>
          </a:lstStyle>
          <a:p>
            <a:r>
              <a:rPr lang="en-US" dirty="0"/>
              <a:t>Click icon to add picture</a:t>
            </a:r>
          </a:p>
        </p:txBody>
      </p:sp>
      <p:sp>
        <p:nvSpPr>
          <p:cNvPr id="12" name="Textplatzhalter 4"/>
          <p:cNvSpPr>
            <a:spLocks noGrp="1"/>
          </p:cNvSpPr>
          <p:nvPr>
            <p:ph type="body" sz="quarter" idx="13"/>
          </p:nvPr>
        </p:nvSpPr>
        <p:spPr>
          <a:xfrm>
            <a:off x="504825" y="1217612"/>
            <a:ext cx="2757568" cy="3460751"/>
          </a:xfrm>
          <a:prstGeom prst="rect">
            <a:avLst/>
          </a:prstGeom>
        </p:spPr>
        <p:txBody>
          <a:bodyPr lIns="0" tIns="0" rIns="0" bIns="0" spcCol="385658"/>
          <a:lstStyle>
            <a:lvl1pPr marL="134964" indent="-134964">
              <a:lnSpc>
                <a:spcPts val="1440"/>
              </a:lnSpc>
              <a:spcBef>
                <a:spcPts val="0"/>
              </a:spcBef>
              <a:defRPr sz="1200"/>
            </a:lvl1pPr>
            <a:lvl2pPr marL="296921" indent="-134964">
              <a:lnSpc>
                <a:spcPts val="1440"/>
              </a:lnSpc>
              <a:spcBef>
                <a:spcPts val="0"/>
              </a:spcBef>
              <a:buFont typeface="Calibri" panose="020F0502020204030204" pitchFamily="34" charset="0"/>
              <a:buChar char="–"/>
              <a:defRPr sz="1000"/>
            </a:lvl2pPr>
            <a:lvl3pPr marL="404892" indent="-107971">
              <a:lnSpc>
                <a:spcPts val="1440"/>
              </a:lnSpc>
              <a:spcBef>
                <a:spcPts val="0"/>
              </a:spcBef>
              <a:buFont typeface="Arial" panose="020B0604020202020204" pitchFamily="34" charset="0"/>
              <a:buChar char="•"/>
              <a:defRPr sz="900"/>
            </a:lvl3pPr>
            <a:lvl4pPr marL="566849" indent="-107971">
              <a:lnSpc>
                <a:spcPts val="1440"/>
              </a:lnSpc>
              <a:spcBef>
                <a:spcPts val="0"/>
              </a:spcBef>
              <a:buFont typeface="Calibri" panose="020F0502020204030204" pitchFamily="34" charset="0"/>
              <a:buChar char="–"/>
              <a:defRPr sz="900"/>
            </a:lvl4pPr>
            <a:lvl5pPr marL="674820" indent="-107971">
              <a:lnSpc>
                <a:spcPts val="1440"/>
              </a:lnSpc>
              <a:spcBef>
                <a:spcPts val="0"/>
              </a:spcBef>
              <a:buFont typeface="Arial" panose="020B0604020202020204" pitchFamily="34" charset="0"/>
              <a:buChar char="•"/>
              <a:defRPr sz="900"/>
            </a:lvl5pPr>
            <a:lvl6pPr marL="1156975" indent="-204078">
              <a:spcBef>
                <a:spcPts val="0"/>
              </a:spcBef>
              <a:buFont typeface="Calibri" panose="020F0502020204030204" pitchFamily="34" charset="0"/>
              <a:buChar char="─"/>
              <a:defRPr sz="1600"/>
            </a:lvl6pPr>
            <a:lvl7pPr marL="1349803" indent="-192829">
              <a:spcBef>
                <a:spcPts val="0"/>
              </a:spcBef>
              <a:buFont typeface="Calibri" panose="020F0502020204030204" pitchFamily="34" charset="0"/>
              <a:buChar char="─"/>
              <a:defRPr sz="1600"/>
            </a:lvl7pPr>
            <a:lvl8pPr marL="1542633" indent="-192829">
              <a:spcBef>
                <a:spcPts val="0"/>
              </a:spcBef>
              <a:buFont typeface="Calibri" panose="020F0502020204030204" pitchFamily="34" charset="0"/>
              <a:buChar char="─"/>
              <a:defRPr sz="1600"/>
            </a:lvl8pPr>
            <a:lvl9pPr marL="1735462" indent="-192829">
              <a:spcBef>
                <a:spcPts val="0"/>
              </a:spcBef>
              <a:buFont typeface="Calibri" panose="020F0502020204030204" pitchFamily="34" charset="0"/>
              <a:buChar char="─"/>
              <a:defRPr sz="16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9" name="Slide Number Placeholder 7"/>
          <p:cNvSpPr>
            <a:spLocks noGrp="1"/>
          </p:cNvSpPr>
          <p:nvPr>
            <p:ph type="sldNum" sz="quarter" idx="4"/>
          </p:nvPr>
        </p:nvSpPr>
        <p:spPr>
          <a:xfrm>
            <a:off x="182119" y="4848700"/>
            <a:ext cx="199973" cy="150200"/>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900" smtClean="0">
                <a:solidFill>
                  <a:srgbClr val="000000"/>
                </a:solidFill>
                <a:latin typeface="Calibri"/>
              </a:defRPr>
            </a:lvl1pPr>
          </a:lstStyle>
          <a:p>
            <a:fld id="{793332C0-45F3-49F7-8962-3AD7701CBA4A}" type="slidenum">
              <a:rPr lang="en-US" smtClean="0"/>
              <a:pPr/>
              <a:t>‹#›</a:t>
            </a:fld>
            <a:endParaRPr lang="en-US" dirty="0"/>
          </a:p>
        </p:txBody>
      </p:sp>
      <p:sp>
        <p:nvSpPr>
          <p:cNvPr id="49" name="Date Placeholder 1"/>
          <p:cNvSpPr>
            <a:spLocks noGrp="1"/>
          </p:cNvSpPr>
          <p:nvPr>
            <p:ph type="dt" sz="half" idx="2"/>
          </p:nvPr>
        </p:nvSpPr>
        <p:spPr>
          <a:xfrm>
            <a:off x="504825" y="4884454"/>
            <a:ext cx="718767"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smtClean="0">
                <a:solidFill>
                  <a:srgbClr val="000000"/>
                </a:solidFill>
                <a:latin typeface="Calibri"/>
              </a:defRPr>
            </a:lvl1pPr>
          </a:lstStyle>
          <a:p>
            <a:endParaRPr lang="en-US" dirty="0"/>
          </a:p>
        </p:txBody>
      </p:sp>
      <p:sp>
        <p:nvSpPr>
          <p:cNvPr id="50" name="Footer Placeholder 5"/>
          <p:cNvSpPr>
            <a:spLocks noGrp="1"/>
          </p:cNvSpPr>
          <p:nvPr>
            <p:ph type="ftr" sz="quarter" idx="3"/>
          </p:nvPr>
        </p:nvSpPr>
        <p:spPr>
          <a:xfrm>
            <a:off x="1948068" y="4884454"/>
            <a:ext cx="3910151"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a:solidFill>
                  <a:srgbClr val="000000"/>
                </a:solidFill>
                <a:latin typeface="Calibri"/>
              </a:defRPr>
            </a:lvl1pPr>
          </a:lstStyle>
          <a:p>
            <a:r>
              <a:rPr lang="en-US"/>
              <a:t>D000185909_A Internal use only do not distribute</a:t>
            </a:r>
            <a:endParaRPr lang="en-US" dirty="0"/>
          </a:p>
        </p:txBody>
      </p:sp>
    </p:spTree>
    <p:extLst>
      <p:ext uri="{BB962C8B-B14F-4D97-AF65-F5344CB8AC3E}">
        <p14:creationId xmlns:p14="http://schemas.microsoft.com/office/powerpoint/2010/main" val="3327219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p:cNvPicPr>
          <p:nvPr userDrawn="1">
            <p:custDataLst>
              <p:tags r:id="rId33"/>
            </p:custDataLst>
          </p:nvPr>
        </p:nvPicPr>
        <p:blipFill>
          <a:blip r:embed="rId34" cstate="print">
            <a:extLst>
              <a:ext uri="{28A0092B-C50C-407E-A947-70E740481C1C}">
                <a14:useLocalDpi xmlns:a14="http://schemas.microsoft.com/office/drawing/2010/main" val="0"/>
              </a:ext>
            </a:extLst>
          </a:blip>
          <a:stretch>
            <a:fillRect/>
          </a:stretch>
        </p:blipFill>
        <p:spPr>
          <a:xfrm>
            <a:off x="8039930" y="4831263"/>
            <a:ext cx="791154" cy="145502"/>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5" name="Date Placeholder 1"/>
          <p:cNvSpPr>
            <a:spLocks noGrp="1"/>
          </p:cNvSpPr>
          <p:nvPr userDrawn="1">
            <p:ph type="dt" sz="half" idx="2"/>
          </p:nvPr>
        </p:nvSpPr>
        <p:spPr>
          <a:xfrm>
            <a:off x="504825" y="4884454"/>
            <a:ext cx="718767"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smtClean="0">
                <a:solidFill>
                  <a:srgbClr val="000000"/>
                </a:solidFill>
                <a:latin typeface="Calibri"/>
              </a:defRPr>
            </a:lvl1pPr>
          </a:lstStyle>
          <a:p>
            <a:endParaRPr lang="en-US" dirty="0"/>
          </a:p>
        </p:txBody>
      </p:sp>
      <p:sp>
        <p:nvSpPr>
          <p:cNvPr id="6" name="Footer Placeholder 5"/>
          <p:cNvSpPr>
            <a:spLocks noGrp="1"/>
          </p:cNvSpPr>
          <p:nvPr userDrawn="1">
            <p:ph type="ftr" sz="quarter" idx="3"/>
          </p:nvPr>
        </p:nvSpPr>
        <p:spPr>
          <a:xfrm>
            <a:off x="1948068" y="4884454"/>
            <a:ext cx="3910151" cy="107975"/>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700">
                <a:solidFill>
                  <a:srgbClr val="000000"/>
                </a:solidFill>
                <a:latin typeface="Calibri"/>
              </a:defRPr>
            </a:lvl1pPr>
          </a:lstStyle>
          <a:p>
            <a:r>
              <a:rPr lang="en-US"/>
              <a:t>D000185909_A Internal use only do not distribute</a:t>
            </a:r>
            <a:endParaRPr lang="en-US" dirty="0"/>
          </a:p>
        </p:txBody>
      </p:sp>
      <p:sp>
        <p:nvSpPr>
          <p:cNvPr id="8" name="Slide Number Placeholder 7"/>
          <p:cNvSpPr>
            <a:spLocks noGrp="1"/>
          </p:cNvSpPr>
          <p:nvPr userDrawn="1">
            <p:ph type="sldNum" sz="quarter" idx="4"/>
          </p:nvPr>
        </p:nvSpPr>
        <p:spPr>
          <a:xfrm>
            <a:off x="182119" y="4864360"/>
            <a:ext cx="199973" cy="150200"/>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lvl1pPr>
              <a:defRPr lang="en-GB" sz="900" smtClean="0">
                <a:solidFill>
                  <a:srgbClr val="000000"/>
                </a:solidFill>
                <a:latin typeface="Calibri"/>
              </a:defRPr>
            </a:lvl1pPr>
          </a:lstStyle>
          <a:p>
            <a:fld id="{793332C0-45F3-49F7-8962-3AD7701CBA4A}" type="slidenum">
              <a:rPr lang="en-US" smtClean="0"/>
              <a:pPr/>
              <a:t>‹#›</a:t>
            </a:fld>
            <a:endParaRPr lang="en-US" dirty="0"/>
          </a:p>
        </p:txBody>
      </p:sp>
      <p:sp>
        <p:nvSpPr>
          <p:cNvPr id="2" name="Title Placeholder 1"/>
          <p:cNvSpPr>
            <a:spLocks noGrp="1"/>
          </p:cNvSpPr>
          <p:nvPr userDrawn="1">
            <p:ph type="title"/>
          </p:nvPr>
        </p:nvSpPr>
        <p:spPr>
          <a:xfrm>
            <a:off x="504824" y="381000"/>
            <a:ext cx="8135939" cy="698501"/>
          </a:xfrm>
          <a:prstGeom prst="rect">
            <a:avLst/>
          </a:prstGeom>
        </p:spPr>
        <p:txBody>
          <a:bodyPr vert="horz" lIns="0" tIns="0" rIns="0" bIns="0" spcCol="323893" rtlCol="0">
            <a:normAutofit/>
          </a:bodyPr>
          <a:lstStyle/>
          <a:p>
            <a:pPr marL="0" lvl="0" indent="0" algn="l">
              <a:spcBef>
                <a:spcPts val="0"/>
              </a:spcBef>
              <a:buFontTx/>
            </a:pPr>
            <a:r>
              <a:rPr lang="en-US" dirty="0"/>
              <a:t>Click to edit Master title style</a:t>
            </a:r>
          </a:p>
        </p:txBody>
      </p:sp>
      <p:sp>
        <p:nvSpPr>
          <p:cNvPr id="3" name="Text Placeholder 2"/>
          <p:cNvSpPr>
            <a:spLocks noGrp="1"/>
          </p:cNvSpPr>
          <p:nvPr userDrawn="1">
            <p:ph type="body" idx="1"/>
          </p:nvPr>
        </p:nvSpPr>
        <p:spPr>
          <a:xfrm>
            <a:off x="504849" y="1217612"/>
            <a:ext cx="8135914" cy="3460751"/>
          </a:xfrm>
          <a:prstGeom prst="rect">
            <a:avLst/>
          </a:prstGeom>
        </p:spPr>
        <p:txBody>
          <a:bodyPr vert="horz" lIns="0" tIns="0" rIns="0" bIns="0" spcCol="323893" rtlCol="0">
            <a:noAutofit/>
          </a:bodyPr>
          <a:lstStyle/>
          <a:p>
            <a:pPr marL="161946" lvl="0" indent="-161946">
              <a:lnSpc>
                <a:spcPts val="1620"/>
              </a:lnSpc>
              <a:spcBef>
                <a:spcPts val="0"/>
              </a:spcBef>
            </a:pPr>
            <a:r>
              <a:rPr lang="en-US" dirty="0"/>
              <a:t>Click to edit Master text styles</a:t>
            </a:r>
          </a:p>
          <a:p>
            <a:pPr marL="323893" lvl="1" indent="-134955">
              <a:lnSpc>
                <a:spcPts val="1620"/>
              </a:lnSpc>
              <a:spcBef>
                <a:spcPts val="0"/>
              </a:spcBef>
              <a:buFont typeface="Calibri" panose="020F0502020204030204" pitchFamily="34" charset="0"/>
            </a:pPr>
            <a:r>
              <a:rPr lang="en-US" dirty="0"/>
              <a:t>Second level</a:t>
            </a:r>
          </a:p>
          <a:p>
            <a:pPr marL="431856" lvl="2" indent="-107964">
              <a:lnSpc>
                <a:spcPts val="1620"/>
              </a:lnSpc>
              <a:spcBef>
                <a:spcPts val="0"/>
              </a:spcBef>
            </a:pPr>
            <a:r>
              <a:rPr lang="en-US" dirty="0"/>
              <a:t>Third level</a:t>
            </a:r>
          </a:p>
          <a:p>
            <a:pPr marL="593803" lvl="3" indent="-134955">
              <a:lnSpc>
                <a:spcPts val="1620"/>
              </a:lnSpc>
              <a:spcBef>
                <a:spcPts val="0"/>
              </a:spcBef>
              <a:buFont typeface="Calibri" panose="020F0502020204030204" pitchFamily="34" charset="0"/>
            </a:pPr>
            <a:r>
              <a:rPr lang="en-US" dirty="0"/>
              <a:t>Fourth level</a:t>
            </a:r>
          </a:p>
        </p:txBody>
      </p:sp>
      <p:sp>
        <p:nvSpPr>
          <p:cNvPr id="9" name="TextBox 6_" descr="CONFIDENTIAL_TAG_0xFFEE"/>
          <p:cNvSpPr txBox="1"/>
          <p:nvPr userDrawn="1"/>
        </p:nvSpPr>
        <p:spPr>
          <a:xfrm>
            <a:off x="1227029" y="4884269"/>
            <a:ext cx="714374" cy="111034"/>
          </a:xfrm>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Lst>
        </p:spPr>
        <p:txBody>
          <a:bodyPr vert="horz" wrap="square" lIns="0" tIns="0" rIns="0" bIns="0" rtlCol="0" anchor="t">
            <a:noAutofit/>
          </a:bodyPr>
          <a:lstStyle>
            <a:defPPr>
              <a:defRPr lang="de-DE"/>
            </a:defPPr>
            <a:lvl1pPr>
              <a:defRPr sz="900">
                <a:solidFill>
                  <a:srgbClr val="000000"/>
                </a:solidFill>
                <a:latin typeface="Calibri"/>
              </a:defRPr>
            </a:lvl1pPr>
          </a:lstStyle>
          <a:p>
            <a:pPr lvl="0" algn="ctr"/>
            <a:endParaRPr lang="en-GB" sz="700" dirty="0"/>
          </a:p>
        </p:txBody>
      </p:sp>
    </p:spTree>
    <p:extLst>
      <p:ext uri="{BB962C8B-B14F-4D97-AF65-F5344CB8AC3E}">
        <p14:creationId xmlns:p14="http://schemas.microsoft.com/office/powerpoint/2010/main" val="953966763"/>
      </p:ext>
    </p:extLst>
  </p:cSld>
  <p:clrMap bg1="lt1" tx1="dk1" bg2="lt2" tx2="dk2" accent1="accent1" accent2="accent2" accent3="accent3" accent4="accent4" accent5="accent5" accent6="accent6" hlink="hlink" folHlink="folHlink"/>
  <p:sldLayoutIdLst>
    <p:sldLayoutId id="2147483657" r:id="rId1"/>
    <p:sldLayoutId id="2147483705" r:id="rId2"/>
    <p:sldLayoutId id="2147483691" r:id="rId3"/>
    <p:sldLayoutId id="2147483719" r:id="rId4"/>
    <p:sldLayoutId id="2147483725" r:id="rId5"/>
    <p:sldLayoutId id="2147483720" r:id="rId6"/>
    <p:sldLayoutId id="2147483721" r:id="rId7"/>
    <p:sldLayoutId id="2147483722" r:id="rId8"/>
    <p:sldLayoutId id="2147483723" r:id="rId9"/>
    <p:sldLayoutId id="2147483724" r:id="rId10"/>
    <p:sldLayoutId id="2147483704" r:id="rId11"/>
    <p:sldLayoutId id="2147483717" r:id="rId12"/>
    <p:sldLayoutId id="2147483732" r:id="rId13"/>
    <p:sldLayoutId id="2147483713" r:id="rId14"/>
    <p:sldLayoutId id="2147483714" r:id="rId15"/>
    <p:sldLayoutId id="2147483689" r:id="rId16"/>
    <p:sldLayoutId id="2147483703" r:id="rId17"/>
    <p:sldLayoutId id="2147483673" r:id="rId18"/>
    <p:sldLayoutId id="2147483706" r:id="rId19"/>
    <p:sldLayoutId id="2147483707" r:id="rId20"/>
    <p:sldLayoutId id="2147483708" r:id="rId21"/>
    <p:sldLayoutId id="2147483709" r:id="rId22"/>
    <p:sldLayoutId id="2147483710" r:id="rId23"/>
    <p:sldLayoutId id="2147483726" r:id="rId24"/>
    <p:sldLayoutId id="2147483727" r:id="rId25"/>
    <p:sldLayoutId id="2147483728" r:id="rId26"/>
    <p:sldLayoutId id="2147483729" r:id="rId27"/>
    <p:sldLayoutId id="2147483730" r:id="rId28"/>
    <p:sldLayoutId id="2147483731" r:id="rId29"/>
    <p:sldLayoutId id="2147483653" r:id="rId30"/>
    <p:sldLayoutId id="2147483718" r:id="rId31"/>
  </p:sldLayoutIdLst>
  <p:hf hdr="0" dt="0"/>
  <p:txStyles>
    <p:titleStyle>
      <a:lvl1pPr algn="ctr" defTabSz="914278" rtl="0" eaLnBrk="1" latinLnBrk="0" hangingPunct="1">
        <a:spcBef>
          <a:spcPct val="0"/>
        </a:spcBef>
        <a:buNone/>
        <a:defRPr lang="en-GB" sz="2400" kern="1200" baseline="0" smtClean="0">
          <a:solidFill>
            <a:schemeClr val="tx1"/>
          </a:solidFill>
          <a:latin typeface="+mn-lt"/>
          <a:ea typeface="+mn-ea"/>
          <a:cs typeface="+mn-cs"/>
        </a:defRPr>
      </a:lvl1pPr>
    </p:titleStyle>
    <p:bodyStyle>
      <a:lvl1pPr marL="342854" indent="-342854" algn="l" defTabSz="914278" rtl="0" eaLnBrk="1" latinLnBrk="0" hangingPunct="1">
        <a:spcBef>
          <a:spcPct val="20000"/>
        </a:spcBef>
        <a:buFont typeface="Arial" pitchFamily="34" charset="0"/>
        <a:buChar char="•"/>
        <a:defRPr lang="en-US" sz="1300" kern="1200" smtClean="0">
          <a:solidFill>
            <a:schemeClr val="tx1"/>
          </a:solidFill>
          <a:latin typeface="+mn-lt"/>
          <a:ea typeface="+mn-ea"/>
          <a:cs typeface="+mn-cs"/>
        </a:defRPr>
      </a:lvl1pPr>
      <a:lvl2pPr marL="742850" indent="-285712" algn="l" defTabSz="914278" rtl="0" eaLnBrk="1" latinLnBrk="0" hangingPunct="1">
        <a:spcBef>
          <a:spcPct val="20000"/>
        </a:spcBef>
        <a:buFont typeface="Arial" pitchFamily="34" charset="0"/>
        <a:buChar char="–"/>
        <a:defRPr lang="en-US" sz="1200" kern="1200" smtClean="0">
          <a:solidFill>
            <a:schemeClr val="tx1"/>
          </a:solidFill>
          <a:latin typeface="+mn-lt"/>
          <a:ea typeface="+mn-ea"/>
          <a:cs typeface="+mn-cs"/>
        </a:defRPr>
      </a:lvl2pPr>
      <a:lvl3pPr marL="1142847" indent="-228570" algn="l" defTabSz="914278" rtl="0" eaLnBrk="1" latinLnBrk="0" hangingPunct="1">
        <a:spcBef>
          <a:spcPct val="20000"/>
        </a:spcBef>
        <a:buFont typeface="Arial" pitchFamily="34" charset="0"/>
        <a:buChar char="•"/>
        <a:defRPr lang="en-US" sz="1000" kern="1200" smtClean="0">
          <a:solidFill>
            <a:schemeClr val="tx1"/>
          </a:solidFill>
          <a:latin typeface="+mn-lt"/>
          <a:ea typeface="+mn-ea"/>
          <a:cs typeface="+mn-cs"/>
        </a:defRPr>
      </a:lvl3pPr>
      <a:lvl4pPr marL="1599986" indent="-228570" algn="l" defTabSz="914278" rtl="0" eaLnBrk="1" latinLnBrk="0" hangingPunct="1">
        <a:spcBef>
          <a:spcPct val="20000"/>
        </a:spcBef>
        <a:buFont typeface="Arial" pitchFamily="34" charset="0"/>
        <a:buChar char="–"/>
        <a:defRPr lang="en-US" sz="1000" kern="1200" smtClean="0">
          <a:solidFill>
            <a:schemeClr val="tx1"/>
          </a:solidFill>
          <a:latin typeface="+mn-lt"/>
          <a:ea typeface="+mn-ea"/>
          <a:cs typeface="+mn-cs"/>
        </a:defRPr>
      </a:lvl4pPr>
      <a:lvl5pPr marL="2057126" indent="-228570" algn="l" defTabSz="914278" rtl="0" eaLnBrk="1" latinLnBrk="0" hangingPunct="1">
        <a:spcBef>
          <a:spcPct val="20000"/>
        </a:spcBef>
        <a:buFont typeface="Arial" pitchFamily="34" charset="0"/>
        <a:buChar char="»"/>
        <a:defRPr lang="en-GB" sz="1000" kern="1200" smtClean="0">
          <a:solidFill>
            <a:schemeClr val="tx1"/>
          </a:solidFill>
          <a:latin typeface="+mn-lt"/>
          <a:ea typeface="+mn-ea"/>
          <a:cs typeface="+mn-cs"/>
        </a:defRPr>
      </a:lvl5pPr>
      <a:lvl6pPr marL="2514265" indent="-228570" algn="l" defTabSz="9142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03" indent="-228570" algn="l" defTabSz="9142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42" indent="-228570" algn="l" defTabSz="9142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81" indent="-228570" algn="l" defTabSz="9142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278" rtl="0" eaLnBrk="1" latinLnBrk="0" hangingPunct="1">
        <a:defRPr sz="1800" kern="1200">
          <a:solidFill>
            <a:schemeClr val="tx1"/>
          </a:solidFill>
          <a:latin typeface="+mn-lt"/>
          <a:ea typeface="+mn-ea"/>
          <a:cs typeface="+mn-cs"/>
        </a:defRPr>
      </a:lvl1pPr>
      <a:lvl2pPr marL="457140" algn="l" defTabSz="914278" rtl="0" eaLnBrk="1" latinLnBrk="0" hangingPunct="1">
        <a:defRPr sz="1800" kern="1200">
          <a:solidFill>
            <a:schemeClr val="tx1"/>
          </a:solidFill>
          <a:latin typeface="+mn-lt"/>
          <a:ea typeface="+mn-ea"/>
          <a:cs typeface="+mn-cs"/>
        </a:defRPr>
      </a:lvl2pPr>
      <a:lvl3pPr marL="914278" algn="l" defTabSz="914278" rtl="0" eaLnBrk="1" latinLnBrk="0" hangingPunct="1">
        <a:defRPr sz="1800" kern="1200">
          <a:solidFill>
            <a:schemeClr val="tx1"/>
          </a:solidFill>
          <a:latin typeface="+mn-lt"/>
          <a:ea typeface="+mn-ea"/>
          <a:cs typeface="+mn-cs"/>
        </a:defRPr>
      </a:lvl3pPr>
      <a:lvl4pPr marL="1371417" algn="l" defTabSz="914278" rtl="0" eaLnBrk="1" latinLnBrk="0" hangingPunct="1">
        <a:defRPr sz="1800" kern="1200">
          <a:solidFill>
            <a:schemeClr val="tx1"/>
          </a:solidFill>
          <a:latin typeface="+mn-lt"/>
          <a:ea typeface="+mn-ea"/>
          <a:cs typeface="+mn-cs"/>
        </a:defRPr>
      </a:lvl4pPr>
      <a:lvl5pPr marL="1828556" algn="l" defTabSz="914278" rtl="0" eaLnBrk="1" latinLnBrk="0" hangingPunct="1">
        <a:defRPr sz="1800" kern="1200">
          <a:solidFill>
            <a:schemeClr val="tx1"/>
          </a:solidFill>
          <a:latin typeface="+mn-lt"/>
          <a:ea typeface="+mn-ea"/>
          <a:cs typeface="+mn-cs"/>
        </a:defRPr>
      </a:lvl5pPr>
      <a:lvl6pPr marL="2285696" algn="l" defTabSz="914278" rtl="0" eaLnBrk="1" latinLnBrk="0" hangingPunct="1">
        <a:defRPr sz="1800" kern="1200">
          <a:solidFill>
            <a:schemeClr val="tx1"/>
          </a:solidFill>
          <a:latin typeface="+mn-lt"/>
          <a:ea typeface="+mn-ea"/>
          <a:cs typeface="+mn-cs"/>
        </a:defRPr>
      </a:lvl6pPr>
      <a:lvl7pPr marL="2742834" algn="l" defTabSz="914278" rtl="0" eaLnBrk="1" latinLnBrk="0" hangingPunct="1">
        <a:defRPr sz="1800" kern="1200">
          <a:solidFill>
            <a:schemeClr val="tx1"/>
          </a:solidFill>
          <a:latin typeface="+mn-lt"/>
          <a:ea typeface="+mn-ea"/>
          <a:cs typeface="+mn-cs"/>
        </a:defRPr>
      </a:lvl7pPr>
      <a:lvl8pPr marL="3199972" algn="l" defTabSz="914278" rtl="0" eaLnBrk="1" latinLnBrk="0" hangingPunct="1">
        <a:defRPr sz="1800" kern="1200">
          <a:solidFill>
            <a:schemeClr val="tx1"/>
          </a:solidFill>
          <a:latin typeface="+mn-lt"/>
          <a:ea typeface="+mn-ea"/>
          <a:cs typeface="+mn-cs"/>
        </a:defRPr>
      </a:lvl8pPr>
      <a:lvl9pPr marL="3657112" algn="l" defTabSz="9142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42.wmf"/><Relationship Id="rId5" Type="http://schemas.openxmlformats.org/officeDocument/2006/relationships/oleObject" Target="../embeddings/oleObject2.bin"/><Relationship Id="rId4" Type="http://schemas.openxmlformats.org/officeDocument/2006/relationships/image" Target="../media/image41.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42.wmf"/><Relationship Id="rId5" Type="http://schemas.openxmlformats.org/officeDocument/2006/relationships/oleObject" Target="../embeddings/oleObject4.bin"/><Relationship Id="rId4" Type="http://schemas.openxmlformats.org/officeDocument/2006/relationships/image" Target="../media/image41.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42.wmf"/><Relationship Id="rId5" Type="http://schemas.openxmlformats.org/officeDocument/2006/relationships/oleObject" Target="../embeddings/oleObject6.bin"/><Relationship Id="rId4" Type="http://schemas.openxmlformats.org/officeDocument/2006/relationships/image" Target="../media/image41.wmf"/></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2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Introduction to the Core Mobile and s5 precision guided therapy system: Part 2</a:t>
            </a:r>
          </a:p>
        </p:txBody>
      </p:sp>
      <p:sp>
        <p:nvSpPr>
          <p:cNvPr id="2" name="Footer Placeholder 1"/>
          <p:cNvSpPr>
            <a:spLocks noGrp="1"/>
          </p:cNvSpPr>
          <p:nvPr>
            <p:ph type="ftr" sz="quarter" idx="3"/>
          </p:nvPr>
        </p:nvSpPr>
        <p:spPr/>
        <p:txBody>
          <a:bodyPr/>
          <a:lstStyle/>
          <a:p>
            <a:r>
              <a:rPr lang="en-US"/>
              <a:t>D000185909_A Internal use only do not distribute</a:t>
            </a:r>
            <a:endParaRPr lang="en-US" dirty="0"/>
          </a:p>
        </p:txBody>
      </p:sp>
    </p:spTree>
    <p:custDataLst>
      <p:tags r:id="rId1"/>
    </p:custDataLst>
    <p:extLst>
      <p:ext uri="{BB962C8B-B14F-4D97-AF65-F5344CB8AC3E}">
        <p14:creationId xmlns:p14="http://schemas.microsoft.com/office/powerpoint/2010/main" val="4164993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Acquiring IVUS images - setting diameter</a:t>
            </a:r>
          </a:p>
        </p:txBody>
      </p:sp>
      <p:sp>
        <p:nvSpPr>
          <p:cNvPr id="3" name="Text Placeholder 2"/>
          <p:cNvSpPr>
            <a:spLocks noGrp="1"/>
          </p:cNvSpPr>
          <p:nvPr>
            <p:ph type="body" sz="quarter" idx="13"/>
          </p:nvPr>
        </p:nvSpPr>
        <p:spPr/>
        <p:txBody>
          <a:bodyPr/>
          <a:lstStyle/>
          <a:p>
            <a:pPr marL="0" indent="0">
              <a:lnSpc>
                <a:spcPct val="100000"/>
              </a:lnSpc>
              <a:buNone/>
            </a:pPr>
            <a:r>
              <a:rPr lang="en-US" sz="1800" dirty="0"/>
              <a:t>To change the diameter: </a:t>
            </a:r>
          </a:p>
          <a:p>
            <a:pPr marL="342900" indent="-342900">
              <a:lnSpc>
                <a:spcPct val="100000"/>
              </a:lnSpc>
              <a:buFont typeface="+mj-lt"/>
              <a:buAutoNum type="arabicPeriod"/>
            </a:pPr>
            <a:r>
              <a:rPr lang="en-US" sz="1800" dirty="0"/>
              <a:t>Open the Adjust Image dialog box.  </a:t>
            </a:r>
          </a:p>
          <a:p>
            <a:pPr marL="342900" indent="-342900">
              <a:lnSpc>
                <a:spcPct val="100000"/>
              </a:lnSpc>
              <a:buFont typeface="+mj-lt"/>
              <a:buAutoNum type="arabicPeriod"/>
            </a:pPr>
            <a:r>
              <a:rPr lang="en-US" sz="1800" dirty="0"/>
              <a:t>In the Diameter box, use the up and down arrows to increase or decrease the Diameter setting. The IVUS image diameter will increase or decrease according to the setting.</a:t>
            </a:r>
          </a:p>
        </p:txBody>
      </p:sp>
      <p:sp>
        <p:nvSpPr>
          <p:cNvPr id="4" name="Slide Number Placeholder 3"/>
          <p:cNvSpPr>
            <a:spLocks noGrp="1"/>
          </p:cNvSpPr>
          <p:nvPr>
            <p:ph type="sldNum" sz="quarter" idx="4"/>
          </p:nvPr>
        </p:nvSpPr>
        <p:spPr/>
        <p:txBody>
          <a:bodyPr/>
          <a:lstStyle/>
          <a:p>
            <a:fld id="{793332C0-45F3-49F7-8962-3AD7701CBA4A}" type="slidenum">
              <a:rPr lang="en-US" smtClean="0"/>
              <a:pPr/>
              <a:t>10</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grpSp>
        <p:nvGrpSpPr>
          <p:cNvPr id="9" name="Group 8"/>
          <p:cNvGrpSpPr/>
          <p:nvPr/>
        </p:nvGrpSpPr>
        <p:grpSpPr>
          <a:xfrm>
            <a:off x="973188" y="2947989"/>
            <a:ext cx="7199211" cy="1488524"/>
            <a:chOff x="973188" y="2947989"/>
            <a:chExt cx="7199211" cy="1488524"/>
          </a:xfrm>
        </p:grpSpPr>
        <p:pic>
          <p:nvPicPr>
            <p:cNvPr id="6" name="Picture 5"/>
            <p:cNvPicPr>
              <a:picLocks noChangeAspect="1"/>
            </p:cNvPicPr>
            <p:nvPr/>
          </p:nvPicPr>
          <p:blipFill>
            <a:blip r:embed="rId3"/>
            <a:stretch>
              <a:fillRect/>
            </a:stretch>
          </p:blipFill>
          <p:spPr>
            <a:xfrm>
              <a:off x="973188" y="2947989"/>
              <a:ext cx="7199211" cy="1488505"/>
            </a:xfrm>
            <a:prstGeom prst="rect">
              <a:avLst/>
            </a:prstGeom>
          </p:spPr>
        </p:pic>
        <p:sp>
          <p:nvSpPr>
            <p:cNvPr id="7" name="Rectangle 6"/>
            <p:cNvSpPr/>
            <p:nvPr/>
          </p:nvSpPr>
          <p:spPr>
            <a:xfrm>
              <a:off x="1315844" y="2947989"/>
              <a:ext cx="3166946" cy="15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371493" y="4113104"/>
              <a:ext cx="4467920" cy="323409"/>
            </a:xfrm>
            <a:custGeom>
              <a:avLst/>
              <a:gdLst>
                <a:gd name="connsiteX0" fmla="*/ 0 w 4352692"/>
                <a:gd name="connsiteY0" fmla="*/ 0 h 252411"/>
                <a:gd name="connsiteX1" fmla="*/ 4352692 w 4352692"/>
                <a:gd name="connsiteY1" fmla="*/ 0 h 252411"/>
                <a:gd name="connsiteX2" fmla="*/ 4352692 w 4352692"/>
                <a:gd name="connsiteY2" fmla="*/ 252411 h 252411"/>
                <a:gd name="connsiteX3" fmla="*/ 0 w 4352692"/>
                <a:gd name="connsiteY3" fmla="*/ 252411 h 252411"/>
                <a:gd name="connsiteX4" fmla="*/ 0 w 4352692"/>
                <a:gd name="connsiteY4" fmla="*/ 0 h 252411"/>
                <a:gd name="connsiteX0" fmla="*/ 0 w 4352692"/>
                <a:gd name="connsiteY0" fmla="*/ 0 h 252411"/>
                <a:gd name="connsiteX1" fmla="*/ 4204009 w 4352692"/>
                <a:gd name="connsiteY1" fmla="*/ 44605 h 252411"/>
                <a:gd name="connsiteX2" fmla="*/ 4352692 w 4352692"/>
                <a:gd name="connsiteY2" fmla="*/ 252411 h 252411"/>
                <a:gd name="connsiteX3" fmla="*/ 0 w 4352692"/>
                <a:gd name="connsiteY3" fmla="*/ 252411 h 252411"/>
                <a:gd name="connsiteX4" fmla="*/ 0 w 4352692"/>
                <a:gd name="connsiteY4" fmla="*/ 0 h 252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2692" h="252411">
                  <a:moveTo>
                    <a:pt x="0" y="0"/>
                  </a:moveTo>
                  <a:lnTo>
                    <a:pt x="4204009" y="44605"/>
                  </a:lnTo>
                  <a:lnTo>
                    <a:pt x="4352692" y="252411"/>
                  </a:lnTo>
                  <a:lnTo>
                    <a:pt x="0" y="252411"/>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custDataLst>
      <p:tags r:id="rId1"/>
    </p:custDataLst>
    <p:extLst>
      <p:ext uri="{BB962C8B-B14F-4D97-AF65-F5344CB8AC3E}">
        <p14:creationId xmlns:p14="http://schemas.microsoft.com/office/powerpoint/2010/main" val="3134015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Acquiring IVUS images - setting diameter</a:t>
            </a:r>
          </a:p>
        </p:txBody>
      </p:sp>
      <p:sp>
        <p:nvSpPr>
          <p:cNvPr id="4" name="Slide Number Placeholder 3"/>
          <p:cNvSpPr>
            <a:spLocks noGrp="1"/>
          </p:cNvSpPr>
          <p:nvPr>
            <p:ph type="sldNum" sz="quarter" idx="4"/>
          </p:nvPr>
        </p:nvSpPr>
        <p:spPr/>
        <p:txBody>
          <a:bodyPr/>
          <a:lstStyle/>
          <a:p>
            <a:fld id="{793332C0-45F3-49F7-8962-3AD7701CBA4A}" type="slidenum">
              <a:rPr lang="en-US" smtClean="0"/>
              <a:pPr/>
              <a:t>11</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24859193"/>
              </p:ext>
            </p:extLst>
          </p:nvPr>
        </p:nvGraphicFramePr>
        <p:xfrm>
          <a:off x="1453877" y="1079500"/>
          <a:ext cx="6237834" cy="3531696"/>
        </p:xfrm>
        <a:graphic>
          <a:graphicData uri="http://schemas.openxmlformats.org/drawingml/2006/table">
            <a:tbl>
              <a:tblPr firstRow="1" bandRow="1">
                <a:tableStyleId>{5C22544A-7EE6-4342-B048-85BDC9FD1C3A}</a:tableStyleId>
              </a:tblPr>
              <a:tblGrid>
                <a:gridCol w="2711942">
                  <a:extLst>
                    <a:ext uri="{9D8B030D-6E8A-4147-A177-3AD203B41FA5}">
                      <a16:colId xmlns:a16="http://schemas.microsoft.com/office/drawing/2014/main" val="2437318352"/>
                    </a:ext>
                  </a:extLst>
                </a:gridCol>
                <a:gridCol w="1585580">
                  <a:extLst>
                    <a:ext uri="{9D8B030D-6E8A-4147-A177-3AD203B41FA5}">
                      <a16:colId xmlns:a16="http://schemas.microsoft.com/office/drawing/2014/main" val="1895366546"/>
                    </a:ext>
                  </a:extLst>
                </a:gridCol>
                <a:gridCol w="1940312">
                  <a:extLst>
                    <a:ext uri="{9D8B030D-6E8A-4147-A177-3AD203B41FA5}">
                      <a16:colId xmlns:a16="http://schemas.microsoft.com/office/drawing/2014/main" val="2646270697"/>
                    </a:ext>
                  </a:extLst>
                </a:gridCol>
              </a:tblGrid>
              <a:tr h="481936">
                <a:tc>
                  <a:txBody>
                    <a:bodyPr/>
                    <a:lstStyle/>
                    <a:p>
                      <a:r>
                        <a:rPr lang="en-US" dirty="0"/>
                        <a:t>Catheter Type</a:t>
                      </a:r>
                    </a:p>
                  </a:txBody>
                  <a:tcPr/>
                </a:tc>
                <a:tc>
                  <a:txBody>
                    <a:bodyPr/>
                    <a:lstStyle/>
                    <a:p>
                      <a:pPr algn="ctr"/>
                      <a:r>
                        <a:rPr lang="en-US" dirty="0"/>
                        <a:t>Diameter Range (mm)</a:t>
                      </a:r>
                    </a:p>
                  </a:txBody>
                  <a:tcPr/>
                </a:tc>
                <a:tc>
                  <a:txBody>
                    <a:bodyPr/>
                    <a:lstStyle/>
                    <a:p>
                      <a:pPr algn="ctr"/>
                      <a:r>
                        <a:rPr lang="en-US" dirty="0"/>
                        <a:t>Diameter</a:t>
                      </a:r>
                      <a:r>
                        <a:rPr lang="en-US" baseline="0" dirty="0"/>
                        <a:t> Step Changes (mm)</a:t>
                      </a:r>
                      <a:endParaRPr lang="en-US" dirty="0"/>
                    </a:p>
                  </a:txBody>
                  <a:tcPr/>
                </a:tc>
                <a:extLst>
                  <a:ext uri="{0D108BD9-81ED-4DB2-BD59-A6C34878D82A}">
                    <a16:rowId xmlns:a16="http://schemas.microsoft.com/office/drawing/2014/main" val="2240159284"/>
                  </a:ext>
                </a:extLst>
              </a:tr>
              <a:tr h="481936">
                <a:tc>
                  <a:txBody>
                    <a:bodyPr/>
                    <a:lstStyle/>
                    <a:p>
                      <a:r>
                        <a:rPr lang="en-US" dirty="0"/>
                        <a:t>Eagle Eye Platinum</a:t>
                      </a:r>
                    </a:p>
                  </a:txBody>
                  <a:tcPr/>
                </a:tc>
                <a:tc>
                  <a:txBody>
                    <a:bodyPr/>
                    <a:lstStyle/>
                    <a:p>
                      <a:pPr algn="ctr"/>
                      <a:r>
                        <a:rPr lang="en-US" dirty="0"/>
                        <a:t>8-20</a:t>
                      </a:r>
                    </a:p>
                  </a:txBody>
                  <a:tcPr/>
                </a:tc>
                <a:tc>
                  <a:txBody>
                    <a:bodyPr/>
                    <a:lstStyle/>
                    <a:p>
                      <a:pPr algn="ctr"/>
                      <a:r>
                        <a:rPr lang="en-US" dirty="0"/>
                        <a:t>2</a:t>
                      </a:r>
                    </a:p>
                  </a:txBody>
                  <a:tcPr/>
                </a:tc>
                <a:extLst>
                  <a:ext uri="{0D108BD9-81ED-4DB2-BD59-A6C34878D82A}">
                    <a16:rowId xmlns:a16="http://schemas.microsoft.com/office/drawing/2014/main" val="3929639470"/>
                  </a:ext>
                </a:extLst>
              </a:tr>
              <a:tr h="481936">
                <a:tc>
                  <a:txBody>
                    <a:bodyPr/>
                    <a:lstStyle/>
                    <a:p>
                      <a:r>
                        <a:rPr lang="en-US" dirty="0"/>
                        <a:t>PV .014P</a:t>
                      </a:r>
                    </a:p>
                  </a:txBody>
                  <a:tcPr/>
                </a:tc>
                <a:tc>
                  <a:txBody>
                    <a:bodyPr/>
                    <a:lstStyle/>
                    <a:p>
                      <a:pPr marL="0" marR="0" lvl="0" indent="0" algn="ctr" defTabSz="914278" rtl="0" eaLnBrk="1" fontAlgn="auto" latinLnBrk="0" hangingPunct="1">
                        <a:lnSpc>
                          <a:spcPct val="100000"/>
                        </a:lnSpc>
                        <a:spcBef>
                          <a:spcPts val="0"/>
                        </a:spcBef>
                        <a:spcAft>
                          <a:spcPts val="0"/>
                        </a:spcAft>
                        <a:buClrTx/>
                        <a:buSzTx/>
                        <a:buFontTx/>
                        <a:buNone/>
                        <a:tabLst/>
                        <a:defRPr/>
                      </a:pPr>
                      <a:r>
                        <a:rPr lang="en-US" dirty="0"/>
                        <a:t>8-20</a:t>
                      </a:r>
                    </a:p>
                  </a:txBody>
                  <a:tcPr/>
                </a:tc>
                <a:tc>
                  <a:txBody>
                    <a:bodyPr/>
                    <a:lstStyle/>
                    <a:p>
                      <a:pPr algn="ctr"/>
                      <a:r>
                        <a:rPr lang="en-US" dirty="0"/>
                        <a:t>2</a:t>
                      </a:r>
                    </a:p>
                  </a:txBody>
                  <a:tcPr/>
                </a:tc>
                <a:extLst>
                  <a:ext uri="{0D108BD9-81ED-4DB2-BD59-A6C34878D82A}">
                    <a16:rowId xmlns:a16="http://schemas.microsoft.com/office/drawing/2014/main" val="4080793844"/>
                  </a:ext>
                </a:extLst>
              </a:tr>
              <a:tr h="481936">
                <a:tc>
                  <a:txBody>
                    <a:bodyPr/>
                    <a:lstStyle/>
                    <a:p>
                      <a:r>
                        <a:rPr lang="en-US" dirty="0"/>
                        <a:t>PV .014P RX</a:t>
                      </a:r>
                    </a:p>
                  </a:txBody>
                  <a:tcPr/>
                </a:tc>
                <a:tc>
                  <a:txBody>
                    <a:bodyPr/>
                    <a:lstStyle/>
                    <a:p>
                      <a:pPr marL="0" marR="0" lvl="0" indent="0" algn="ctr" defTabSz="914278" rtl="0" eaLnBrk="1" fontAlgn="auto" latinLnBrk="0" hangingPunct="1">
                        <a:lnSpc>
                          <a:spcPct val="100000"/>
                        </a:lnSpc>
                        <a:spcBef>
                          <a:spcPts val="0"/>
                        </a:spcBef>
                        <a:spcAft>
                          <a:spcPts val="0"/>
                        </a:spcAft>
                        <a:buClrTx/>
                        <a:buSzTx/>
                        <a:buFontTx/>
                        <a:buNone/>
                        <a:tabLst/>
                        <a:defRPr/>
                      </a:pPr>
                      <a:r>
                        <a:rPr lang="en-US" dirty="0"/>
                        <a:t>8-20</a:t>
                      </a:r>
                    </a:p>
                  </a:txBody>
                  <a:tcPr/>
                </a:tc>
                <a:tc>
                  <a:txBody>
                    <a:bodyPr/>
                    <a:lstStyle/>
                    <a:p>
                      <a:pPr algn="ctr"/>
                      <a:r>
                        <a:rPr lang="en-US" dirty="0"/>
                        <a:t>2</a:t>
                      </a:r>
                    </a:p>
                  </a:txBody>
                  <a:tcPr/>
                </a:tc>
                <a:extLst>
                  <a:ext uri="{0D108BD9-81ED-4DB2-BD59-A6C34878D82A}">
                    <a16:rowId xmlns:a16="http://schemas.microsoft.com/office/drawing/2014/main" val="779344984"/>
                  </a:ext>
                </a:extLst>
              </a:tr>
              <a:tr h="481936">
                <a:tc>
                  <a:txBody>
                    <a:bodyPr/>
                    <a:lstStyle/>
                    <a:p>
                      <a:r>
                        <a:rPr lang="en-US" dirty="0"/>
                        <a:t>PV .018</a:t>
                      </a:r>
                    </a:p>
                  </a:txBody>
                  <a:tcPr/>
                </a:tc>
                <a:tc>
                  <a:txBody>
                    <a:bodyPr/>
                    <a:lstStyle/>
                    <a:p>
                      <a:pPr marL="0" marR="0" lvl="0" indent="0" algn="ctr" defTabSz="914278" rtl="0" eaLnBrk="1" fontAlgn="auto" latinLnBrk="0" hangingPunct="1">
                        <a:lnSpc>
                          <a:spcPct val="100000"/>
                        </a:lnSpc>
                        <a:spcBef>
                          <a:spcPts val="0"/>
                        </a:spcBef>
                        <a:spcAft>
                          <a:spcPts val="0"/>
                        </a:spcAft>
                        <a:buClrTx/>
                        <a:buSzTx/>
                        <a:buFontTx/>
                        <a:buNone/>
                        <a:tabLst/>
                        <a:defRPr/>
                      </a:pPr>
                      <a:r>
                        <a:rPr lang="en-US" dirty="0"/>
                        <a:t>8-24</a:t>
                      </a:r>
                    </a:p>
                  </a:txBody>
                  <a:tcPr/>
                </a:tc>
                <a:tc>
                  <a:txBody>
                    <a:bodyPr/>
                    <a:lstStyle/>
                    <a:p>
                      <a:pPr algn="ctr"/>
                      <a:r>
                        <a:rPr lang="en-US" dirty="0"/>
                        <a:t>2</a:t>
                      </a:r>
                    </a:p>
                  </a:txBody>
                  <a:tcPr/>
                </a:tc>
                <a:extLst>
                  <a:ext uri="{0D108BD9-81ED-4DB2-BD59-A6C34878D82A}">
                    <a16:rowId xmlns:a16="http://schemas.microsoft.com/office/drawing/2014/main" val="1219679458"/>
                  </a:ext>
                </a:extLst>
              </a:tr>
              <a:tr h="481936">
                <a:tc>
                  <a:txBody>
                    <a:bodyPr/>
                    <a:lstStyle/>
                    <a:p>
                      <a:r>
                        <a:rPr lang="en-US" dirty="0"/>
                        <a:t>PV .035</a:t>
                      </a:r>
                    </a:p>
                  </a:txBody>
                  <a:tcPr/>
                </a:tc>
                <a:tc>
                  <a:txBody>
                    <a:bodyPr/>
                    <a:lstStyle/>
                    <a:p>
                      <a:pPr marL="0" marR="0" lvl="0" indent="0" algn="ctr" defTabSz="914278" rtl="0" eaLnBrk="1" fontAlgn="auto" latinLnBrk="0" hangingPunct="1">
                        <a:lnSpc>
                          <a:spcPct val="100000"/>
                        </a:lnSpc>
                        <a:spcBef>
                          <a:spcPts val="0"/>
                        </a:spcBef>
                        <a:spcAft>
                          <a:spcPts val="0"/>
                        </a:spcAft>
                        <a:buClrTx/>
                        <a:buSzTx/>
                        <a:buFontTx/>
                        <a:buNone/>
                        <a:tabLst/>
                        <a:defRPr/>
                      </a:pPr>
                      <a:r>
                        <a:rPr lang="en-US" dirty="0"/>
                        <a:t>20-60</a:t>
                      </a:r>
                    </a:p>
                  </a:txBody>
                  <a:tcPr/>
                </a:tc>
                <a:tc>
                  <a:txBody>
                    <a:bodyPr/>
                    <a:lstStyle/>
                    <a:p>
                      <a:pPr algn="ctr"/>
                      <a:r>
                        <a:rPr lang="en-US" dirty="0"/>
                        <a:t>5</a:t>
                      </a:r>
                    </a:p>
                  </a:txBody>
                  <a:tcPr/>
                </a:tc>
                <a:extLst>
                  <a:ext uri="{0D108BD9-81ED-4DB2-BD59-A6C34878D82A}">
                    <a16:rowId xmlns:a16="http://schemas.microsoft.com/office/drawing/2014/main" val="3573314748"/>
                  </a:ext>
                </a:extLst>
              </a:tr>
              <a:tr h="481936">
                <a:tc>
                  <a:txBody>
                    <a:bodyPr/>
                    <a:lstStyle/>
                    <a:p>
                      <a:r>
                        <a:rPr lang="en-US" dirty="0"/>
                        <a:t>PV .035 NH</a:t>
                      </a:r>
                    </a:p>
                  </a:txBody>
                  <a:tcPr/>
                </a:tc>
                <a:tc>
                  <a:txBody>
                    <a:bodyPr/>
                    <a:lstStyle/>
                    <a:p>
                      <a:pPr marL="0" marR="0" lvl="0" indent="0" algn="ctr" defTabSz="914278" rtl="0" eaLnBrk="1" fontAlgn="auto" latinLnBrk="0" hangingPunct="1">
                        <a:lnSpc>
                          <a:spcPct val="100000"/>
                        </a:lnSpc>
                        <a:spcBef>
                          <a:spcPts val="0"/>
                        </a:spcBef>
                        <a:spcAft>
                          <a:spcPts val="0"/>
                        </a:spcAft>
                        <a:buClrTx/>
                        <a:buSzTx/>
                        <a:buFontTx/>
                        <a:buNone/>
                        <a:tabLst/>
                        <a:defRPr/>
                      </a:pPr>
                      <a:r>
                        <a:rPr lang="en-US" dirty="0"/>
                        <a:t>20-60</a:t>
                      </a:r>
                    </a:p>
                  </a:txBody>
                  <a:tcPr/>
                </a:tc>
                <a:tc>
                  <a:txBody>
                    <a:bodyPr/>
                    <a:lstStyle/>
                    <a:p>
                      <a:pPr algn="ctr"/>
                      <a:r>
                        <a:rPr lang="en-US" dirty="0"/>
                        <a:t>5</a:t>
                      </a:r>
                    </a:p>
                  </a:txBody>
                  <a:tcPr/>
                </a:tc>
                <a:extLst>
                  <a:ext uri="{0D108BD9-81ED-4DB2-BD59-A6C34878D82A}">
                    <a16:rowId xmlns:a16="http://schemas.microsoft.com/office/drawing/2014/main" val="863556039"/>
                  </a:ext>
                </a:extLst>
              </a:tr>
            </a:tbl>
          </a:graphicData>
        </a:graphic>
      </p:graphicFrame>
      <p:sp>
        <p:nvSpPr>
          <p:cNvPr id="7" name="TextBox 6"/>
          <p:cNvSpPr txBox="1"/>
          <p:nvPr/>
        </p:nvSpPr>
        <p:spPr>
          <a:xfrm>
            <a:off x="504825" y="4556898"/>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custDataLst>
      <p:tags r:id="rId1"/>
    </p:custDataLst>
    <p:extLst>
      <p:ext uri="{BB962C8B-B14F-4D97-AF65-F5344CB8AC3E}">
        <p14:creationId xmlns:p14="http://schemas.microsoft.com/office/powerpoint/2010/main" val="3340286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Recording IVUS images</a:t>
            </a:r>
          </a:p>
        </p:txBody>
      </p:sp>
      <p:sp>
        <p:nvSpPr>
          <p:cNvPr id="5" name="Footer Placeholder 4"/>
          <p:cNvSpPr>
            <a:spLocks noGrp="1"/>
          </p:cNvSpPr>
          <p:nvPr>
            <p:ph type="ftr" sz="quarter" idx="3"/>
          </p:nvPr>
        </p:nvSpPr>
        <p:spPr>
          <a:xfrm>
            <a:off x="2112752" y="4891063"/>
            <a:ext cx="3910151" cy="107975"/>
          </a:xfrm>
        </p:spPr>
        <p:txBody>
          <a:bodyPr/>
          <a:lstStyle/>
          <a:p>
            <a:pPr algn="ctr"/>
            <a:r>
              <a:rPr lang="en-US" sz="1000"/>
              <a:t>D000185909_A Internal use only do not distribute</a:t>
            </a:r>
            <a:endParaRPr lang="en-US" sz="1000" dirty="0"/>
          </a:p>
        </p:txBody>
      </p:sp>
      <p:sp>
        <p:nvSpPr>
          <p:cNvPr id="4" name="Slide Number Placeholder 3"/>
          <p:cNvSpPr>
            <a:spLocks noGrp="1"/>
          </p:cNvSpPr>
          <p:nvPr>
            <p:ph type="sldNum" sz="quarter" idx="4294967295"/>
          </p:nvPr>
        </p:nvSpPr>
        <p:spPr>
          <a:xfrm>
            <a:off x="0" y="4848225"/>
            <a:ext cx="200025" cy="150813"/>
          </a:xfrm>
        </p:spPr>
        <p:txBody>
          <a:bodyPr/>
          <a:lstStyle/>
          <a:p>
            <a:fld id="{793332C0-45F3-49F7-8962-3AD7701CBA4A}" type="slidenum">
              <a:rPr lang="en-US" smtClean="0"/>
              <a:pPr/>
              <a:t>12</a:t>
            </a:fld>
            <a:endParaRPr lang="en-US" dirty="0"/>
          </a:p>
        </p:txBody>
      </p:sp>
    </p:spTree>
    <p:extLst>
      <p:ext uri="{BB962C8B-B14F-4D97-AF65-F5344CB8AC3E}">
        <p14:creationId xmlns:p14="http://schemas.microsoft.com/office/powerpoint/2010/main" val="2595856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Recording IVUS images</a:t>
            </a:r>
          </a:p>
        </p:txBody>
      </p:sp>
      <p:sp>
        <p:nvSpPr>
          <p:cNvPr id="3" name="Text Placeholder 2"/>
          <p:cNvSpPr>
            <a:spLocks noGrp="1"/>
          </p:cNvSpPr>
          <p:nvPr>
            <p:ph type="body" sz="quarter" idx="13"/>
          </p:nvPr>
        </p:nvSpPr>
        <p:spPr>
          <a:xfrm>
            <a:off x="504825" y="1217614"/>
            <a:ext cx="5226902" cy="3460750"/>
          </a:xfrm>
        </p:spPr>
        <p:txBody>
          <a:bodyPr/>
          <a:lstStyle/>
          <a:p>
            <a:pPr marL="0" indent="0">
              <a:lnSpc>
                <a:spcPct val="100000"/>
              </a:lnSpc>
              <a:buNone/>
            </a:pPr>
            <a:r>
              <a:rPr lang="en-US" sz="1800" dirty="0"/>
              <a:t>When in LIVE mode, press</a:t>
            </a:r>
            <a:r>
              <a:rPr lang="en-US" sz="1800" b="1" dirty="0"/>
              <a:t> Record </a:t>
            </a:r>
            <a:r>
              <a:rPr lang="en-US" sz="1800" dirty="0"/>
              <a:t>on the control console or the green Record Loop button to record multiple frames of ultrasound image during a pullback.  Capture up to 10 video loops, each with up to 5400 frames.  The In-Line Digital (ILD) software display shows a sagittal view of the blood vessel to the right of the tomographic view during the recording. </a:t>
            </a:r>
          </a:p>
        </p:txBody>
      </p:sp>
      <p:sp>
        <p:nvSpPr>
          <p:cNvPr id="4" name="Slide Number Placeholder 3"/>
          <p:cNvSpPr>
            <a:spLocks noGrp="1"/>
          </p:cNvSpPr>
          <p:nvPr>
            <p:ph type="sldNum" sz="quarter" idx="4"/>
          </p:nvPr>
        </p:nvSpPr>
        <p:spPr/>
        <p:txBody>
          <a:bodyPr/>
          <a:lstStyle/>
          <a:p>
            <a:fld id="{793332C0-45F3-49F7-8962-3AD7701CBA4A}" type="slidenum">
              <a:rPr lang="en-US" smtClean="0"/>
              <a:pPr/>
              <a:t>13</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2"/>
          <a:stretch>
            <a:fillRect/>
          </a:stretch>
        </p:blipFill>
        <p:spPr>
          <a:xfrm>
            <a:off x="6514020" y="1299798"/>
            <a:ext cx="1498283" cy="1532859"/>
          </a:xfrm>
          <a:prstGeom prst="rect">
            <a:avLst/>
          </a:prstGeom>
        </p:spPr>
      </p:pic>
      <p:sp>
        <p:nvSpPr>
          <p:cNvPr id="7" name="TextBox 6"/>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3631062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Recording IVUS images</a:t>
            </a:r>
          </a:p>
          <a:p>
            <a:endParaRPr lang="en-US" dirty="0"/>
          </a:p>
        </p:txBody>
      </p:sp>
      <p:sp>
        <p:nvSpPr>
          <p:cNvPr id="3" name="Text Placeholder 2"/>
          <p:cNvSpPr>
            <a:spLocks noGrp="1"/>
          </p:cNvSpPr>
          <p:nvPr>
            <p:ph type="body" sz="quarter" idx="13"/>
          </p:nvPr>
        </p:nvSpPr>
        <p:spPr>
          <a:xfrm>
            <a:off x="571733" y="1079500"/>
            <a:ext cx="8135938" cy="3460750"/>
          </a:xfrm>
        </p:spPr>
        <p:txBody>
          <a:bodyPr/>
          <a:lstStyle/>
          <a:p>
            <a:pPr marL="0" indent="0">
              <a:lnSpc>
                <a:spcPct val="100000"/>
              </a:lnSpc>
              <a:buNone/>
            </a:pPr>
            <a:r>
              <a:rPr lang="en-US" sz="1800" dirty="0"/>
              <a:t>To record a video loop:</a:t>
            </a:r>
          </a:p>
          <a:p>
            <a:pPr marL="342900" indent="-342900">
              <a:lnSpc>
                <a:spcPct val="100000"/>
              </a:lnSpc>
              <a:buFont typeface="+mj-lt"/>
              <a:buAutoNum type="arabicPeriod"/>
            </a:pPr>
            <a:r>
              <a:rPr lang="en-US" sz="1800" dirty="0"/>
              <a:t>Position the catheter distal to the area to be imaged.  </a:t>
            </a:r>
          </a:p>
          <a:p>
            <a:pPr marL="342900" indent="-342900">
              <a:lnSpc>
                <a:spcPct val="100000"/>
              </a:lnSpc>
              <a:buFont typeface="+mj-lt"/>
              <a:buAutoNum type="arabicPeriod"/>
            </a:pPr>
            <a:r>
              <a:rPr lang="en-US" sz="1800" dirty="0"/>
              <a:t>Press the Record Loop button. Collected data is displayed in the ILD on the right side of the screen. </a:t>
            </a:r>
          </a:p>
          <a:p>
            <a:pPr marL="342900" indent="-342900">
              <a:lnSpc>
                <a:spcPct val="100000"/>
              </a:lnSpc>
              <a:buFont typeface="+mj-lt"/>
              <a:buAutoNum type="arabicPeriod"/>
            </a:pPr>
            <a:r>
              <a:rPr lang="en-US" sz="1800" dirty="0"/>
              <a:t>Bookmarks any areas of interest while recording.  To set a bookmark in the current frame, press the Bookmark button on the control console. A white, numbered arrow appears on the left side of the ILD indicating a bookmark set at that frame.   An unlimited number of bookmarks can be stored within a video loop. </a:t>
            </a:r>
          </a:p>
          <a:p>
            <a:pPr marL="342900" indent="-342900">
              <a:lnSpc>
                <a:spcPct val="100000"/>
              </a:lnSpc>
              <a:buFont typeface="+mj-lt"/>
              <a:buAutoNum type="arabicPeriod"/>
            </a:pPr>
            <a:r>
              <a:rPr lang="en-US" sz="1800" dirty="0"/>
              <a:t>After the region of interest has been imaged, press the Stop button on the console panel or the Stop button on the Home screen. </a:t>
            </a:r>
          </a:p>
          <a:p>
            <a:pPr marL="0" indent="0">
              <a:lnSpc>
                <a:spcPct val="100000"/>
              </a:lnSpc>
              <a:buNone/>
            </a:pPr>
            <a:endParaRPr lang="en-US" sz="1800" dirty="0"/>
          </a:p>
          <a:p>
            <a:pPr marL="0" indent="0">
              <a:lnSpc>
                <a:spcPct val="100000"/>
              </a:lnSpc>
              <a:buNone/>
            </a:pPr>
            <a:r>
              <a:rPr lang="en-US" sz="1800" dirty="0"/>
              <a:t>A new video loop can be recorded by repeating steps 1-4 above.  As mentioned previously, a maximum of 10 video loops may be recorded within a single case. </a:t>
            </a:r>
          </a:p>
        </p:txBody>
      </p:sp>
      <p:sp>
        <p:nvSpPr>
          <p:cNvPr id="4" name="Slide Number Placeholder 3"/>
          <p:cNvSpPr>
            <a:spLocks noGrp="1"/>
          </p:cNvSpPr>
          <p:nvPr>
            <p:ph type="sldNum" sz="quarter" idx="4"/>
          </p:nvPr>
        </p:nvSpPr>
        <p:spPr/>
        <p:txBody>
          <a:bodyPr/>
          <a:lstStyle/>
          <a:p>
            <a:fld id="{793332C0-45F3-49F7-8962-3AD7701CBA4A}" type="slidenum">
              <a:rPr lang="en-US" smtClean="0"/>
              <a:pPr/>
              <a:t>14</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2"/>
          <a:stretch>
            <a:fillRect/>
          </a:stretch>
        </p:blipFill>
        <p:spPr>
          <a:xfrm>
            <a:off x="87567" y="2088037"/>
            <a:ext cx="454030" cy="477398"/>
          </a:xfrm>
          <a:prstGeom prst="rect">
            <a:avLst/>
          </a:prstGeom>
        </p:spPr>
      </p:pic>
      <p:pic>
        <p:nvPicPr>
          <p:cNvPr id="7" name="Picture 6"/>
          <p:cNvPicPr>
            <a:picLocks noChangeAspect="1"/>
          </p:cNvPicPr>
          <p:nvPr/>
        </p:nvPicPr>
        <p:blipFill>
          <a:blip r:embed="rId3"/>
          <a:stretch>
            <a:fillRect/>
          </a:stretch>
        </p:blipFill>
        <p:spPr>
          <a:xfrm>
            <a:off x="87408" y="1525374"/>
            <a:ext cx="433998" cy="444015"/>
          </a:xfrm>
          <a:prstGeom prst="rect">
            <a:avLst/>
          </a:prstGeom>
        </p:spPr>
      </p:pic>
      <p:pic>
        <p:nvPicPr>
          <p:cNvPr id="8" name="Picture 7"/>
          <p:cNvPicPr>
            <a:picLocks noChangeAspect="1"/>
          </p:cNvPicPr>
          <p:nvPr/>
        </p:nvPicPr>
        <p:blipFill>
          <a:blip r:embed="rId4"/>
          <a:stretch>
            <a:fillRect/>
          </a:stretch>
        </p:blipFill>
        <p:spPr>
          <a:xfrm>
            <a:off x="104856" y="3165795"/>
            <a:ext cx="413968" cy="393938"/>
          </a:xfrm>
          <a:prstGeom prst="rect">
            <a:avLst/>
          </a:prstGeom>
        </p:spPr>
      </p:pic>
      <p:sp>
        <p:nvSpPr>
          <p:cNvPr id="9" name="TextBox 8"/>
          <p:cNvSpPr txBox="1"/>
          <p:nvPr/>
        </p:nvSpPr>
        <p:spPr>
          <a:xfrm>
            <a:off x="504825" y="4672309"/>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2466597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Recording IVUS images - saving a frame</a:t>
            </a:r>
          </a:p>
          <a:p>
            <a:endParaRPr lang="en-US" dirty="0"/>
          </a:p>
        </p:txBody>
      </p:sp>
      <p:sp>
        <p:nvSpPr>
          <p:cNvPr id="3" name="Text Placeholder 2"/>
          <p:cNvSpPr>
            <a:spLocks noGrp="1"/>
          </p:cNvSpPr>
          <p:nvPr>
            <p:ph type="body" sz="quarter" idx="13"/>
          </p:nvPr>
        </p:nvSpPr>
        <p:spPr>
          <a:xfrm>
            <a:off x="504825" y="1217614"/>
            <a:ext cx="5516834" cy="3460750"/>
          </a:xfrm>
        </p:spPr>
        <p:txBody>
          <a:bodyPr/>
          <a:lstStyle/>
          <a:p>
            <a:pPr marL="0" indent="0">
              <a:lnSpc>
                <a:spcPct val="100000"/>
              </a:lnSpc>
              <a:buNone/>
            </a:pPr>
            <a:r>
              <a:rPr lang="en-US" sz="1800" dirty="0"/>
              <a:t>The Philips system can store up to 99 frame images from a live view or a video loop. Saved frames are labeled automatically and numbered F1, F2, F3, etc. </a:t>
            </a:r>
          </a:p>
          <a:p>
            <a:pPr marL="0" indent="0">
              <a:lnSpc>
                <a:spcPct val="100000"/>
              </a:lnSpc>
              <a:buNone/>
            </a:pPr>
            <a:endParaRPr lang="en-US" sz="1800" dirty="0"/>
          </a:p>
          <a:p>
            <a:pPr marL="0" indent="0">
              <a:lnSpc>
                <a:spcPct val="100000"/>
              </a:lnSpc>
              <a:buNone/>
            </a:pPr>
            <a:r>
              <a:rPr lang="en-US" sz="1800" dirty="0"/>
              <a:t>To save a frame: </a:t>
            </a:r>
          </a:p>
          <a:p>
            <a:pPr marL="342900" indent="-342900">
              <a:lnSpc>
                <a:spcPct val="100000"/>
              </a:lnSpc>
              <a:buFont typeface="+mj-lt"/>
              <a:buAutoNum type="arabicPeriod"/>
            </a:pPr>
            <a:r>
              <a:rPr lang="en-US" sz="1800" dirty="0"/>
              <a:t>Press the Save Frame button on the control console or on the Home screen in live mode. The current real-time image is stored and labeled , starting with F1. </a:t>
            </a:r>
          </a:p>
          <a:p>
            <a:pPr marL="342900" indent="-342900">
              <a:lnSpc>
                <a:spcPct val="100000"/>
              </a:lnSpc>
              <a:buFont typeface="+mj-lt"/>
              <a:buAutoNum type="arabicPeriod"/>
            </a:pPr>
            <a:r>
              <a:rPr lang="en-US" sz="1800" dirty="0"/>
              <a:t>Press Save Frame again to store another image as F2, and so on. A maximum of 99 frames can be saved. </a:t>
            </a:r>
          </a:p>
        </p:txBody>
      </p:sp>
      <p:sp>
        <p:nvSpPr>
          <p:cNvPr id="4" name="Slide Number Placeholder 3"/>
          <p:cNvSpPr>
            <a:spLocks noGrp="1"/>
          </p:cNvSpPr>
          <p:nvPr>
            <p:ph type="sldNum" sz="quarter" idx="4"/>
          </p:nvPr>
        </p:nvSpPr>
        <p:spPr/>
        <p:txBody>
          <a:bodyPr/>
          <a:lstStyle/>
          <a:p>
            <a:fld id="{793332C0-45F3-49F7-8962-3AD7701CBA4A}" type="slidenum">
              <a:rPr lang="en-US" smtClean="0"/>
              <a:pPr/>
              <a:t>15</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2"/>
          <a:stretch>
            <a:fillRect/>
          </a:stretch>
        </p:blipFill>
        <p:spPr>
          <a:xfrm>
            <a:off x="6830797" y="1796611"/>
            <a:ext cx="1697355" cy="1267778"/>
          </a:xfrm>
          <a:prstGeom prst="rect">
            <a:avLst/>
          </a:prstGeom>
        </p:spPr>
      </p:pic>
      <p:sp>
        <p:nvSpPr>
          <p:cNvPr id="7" name="TextBox 6"/>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3994748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Reviewing IVUS images</a:t>
            </a:r>
          </a:p>
        </p:txBody>
      </p:sp>
      <p:sp>
        <p:nvSpPr>
          <p:cNvPr id="5" name="Footer Placeholder 4"/>
          <p:cNvSpPr>
            <a:spLocks noGrp="1"/>
          </p:cNvSpPr>
          <p:nvPr>
            <p:ph type="ftr" sz="quarter" idx="3"/>
          </p:nvPr>
        </p:nvSpPr>
        <p:spPr>
          <a:xfrm>
            <a:off x="2112752" y="4794237"/>
            <a:ext cx="3910151" cy="107975"/>
          </a:xfrm>
        </p:spPr>
        <p:txBody>
          <a:bodyPr/>
          <a:lstStyle/>
          <a:p>
            <a:pPr algn="ctr"/>
            <a:r>
              <a:rPr lang="en-US" sz="1000"/>
              <a:t>D000185909_A Internal use only do not distribute</a:t>
            </a:r>
            <a:endParaRPr lang="en-US" sz="1000" dirty="0"/>
          </a:p>
        </p:txBody>
      </p:sp>
      <p:sp>
        <p:nvSpPr>
          <p:cNvPr id="4" name="Slide Number Placeholder 3"/>
          <p:cNvSpPr>
            <a:spLocks noGrp="1"/>
          </p:cNvSpPr>
          <p:nvPr>
            <p:ph type="sldNum" sz="quarter" idx="4294967295"/>
          </p:nvPr>
        </p:nvSpPr>
        <p:spPr>
          <a:xfrm>
            <a:off x="0" y="4848225"/>
            <a:ext cx="200025" cy="150813"/>
          </a:xfrm>
        </p:spPr>
        <p:txBody>
          <a:bodyPr/>
          <a:lstStyle/>
          <a:p>
            <a:fld id="{793332C0-45F3-49F7-8962-3AD7701CBA4A}" type="slidenum">
              <a:rPr lang="en-US" smtClean="0"/>
              <a:pPr/>
              <a:t>16</a:t>
            </a:fld>
            <a:endParaRPr lang="en-US" dirty="0"/>
          </a:p>
        </p:txBody>
      </p:sp>
    </p:spTree>
    <p:extLst>
      <p:ext uri="{BB962C8B-B14F-4D97-AF65-F5344CB8AC3E}">
        <p14:creationId xmlns:p14="http://schemas.microsoft.com/office/powerpoint/2010/main" val="1544505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Reviewing IVUS images - case explorer</a:t>
            </a:r>
          </a:p>
        </p:txBody>
      </p:sp>
      <p:sp>
        <p:nvSpPr>
          <p:cNvPr id="3" name="Text Placeholder 2"/>
          <p:cNvSpPr>
            <a:spLocks noGrp="1"/>
          </p:cNvSpPr>
          <p:nvPr>
            <p:ph type="body" sz="quarter" idx="13"/>
          </p:nvPr>
        </p:nvSpPr>
        <p:spPr>
          <a:xfrm>
            <a:off x="504825" y="935069"/>
            <a:ext cx="4275331" cy="3460750"/>
          </a:xfrm>
        </p:spPr>
        <p:txBody>
          <a:bodyPr/>
          <a:lstStyle/>
          <a:p>
            <a:pPr marL="0" indent="0">
              <a:lnSpc>
                <a:spcPct val="100000"/>
              </a:lnSpc>
              <a:buNone/>
            </a:pPr>
            <a:r>
              <a:rPr lang="en-US" sz="1600" dirty="0"/>
              <a:t>The </a:t>
            </a:r>
            <a:r>
              <a:rPr lang="en-US" sz="1600" b="1" dirty="0"/>
              <a:t>Case Explorer </a:t>
            </a:r>
            <a:r>
              <a:rPr lang="en-US" sz="1600" dirty="0"/>
              <a:t>provides a list of all the video loops and saved frames for the open case.  Use this list to select the images that you would like to review.  The list displays when the cursor is positioned over the Case Explorer bar located in the upper right hand side of the screen. Use Case Explorer to display the following: </a:t>
            </a:r>
          </a:p>
          <a:p>
            <a:pPr marL="342900" indent="-342900">
              <a:lnSpc>
                <a:spcPct val="100000"/>
              </a:lnSpc>
              <a:buFont typeface="+mj-lt"/>
              <a:buAutoNum type="arabicPeriod"/>
            </a:pPr>
            <a:r>
              <a:rPr lang="en-US" sz="1600" dirty="0"/>
              <a:t>Video loops </a:t>
            </a:r>
          </a:p>
          <a:p>
            <a:pPr marL="342900" indent="-342900">
              <a:lnSpc>
                <a:spcPct val="100000"/>
              </a:lnSpc>
              <a:buFont typeface="+mj-lt"/>
              <a:buAutoNum type="arabicPeriod"/>
            </a:pPr>
            <a:r>
              <a:rPr lang="en-US" sz="1600" dirty="0"/>
              <a:t>Segment of Interest (SOI) </a:t>
            </a:r>
          </a:p>
          <a:p>
            <a:pPr marL="342900" indent="-342900">
              <a:lnSpc>
                <a:spcPct val="100000"/>
              </a:lnSpc>
              <a:buFont typeface="+mj-lt"/>
              <a:buAutoNum type="arabicPeriod"/>
            </a:pPr>
            <a:r>
              <a:rPr lang="en-US" sz="1600" dirty="0"/>
              <a:t>Bookmarks within each video loop </a:t>
            </a:r>
          </a:p>
          <a:p>
            <a:pPr marL="342900" indent="-342900">
              <a:lnSpc>
                <a:spcPct val="100000"/>
              </a:lnSpc>
              <a:buFont typeface="+mj-lt"/>
              <a:buAutoNum type="arabicPeriod"/>
            </a:pPr>
            <a:r>
              <a:rPr lang="en-US" sz="1600" dirty="0"/>
              <a:t>Saved frames </a:t>
            </a:r>
          </a:p>
          <a:p>
            <a:pPr marL="0" indent="0">
              <a:lnSpc>
                <a:spcPct val="100000"/>
              </a:lnSpc>
              <a:buNone/>
            </a:pPr>
            <a:r>
              <a:rPr lang="en-US" sz="1600" dirty="0"/>
              <a:t> </a:t>
            </a:r>
          </a:p>
          <a:p>
            <a:pPr marL="0" indent="0">
              <a:lnSpc>
                <a:spcPct val="100000"/>
              </a:lnSpc>
              <a:buNone/>
            </a:pPr>
            <a:r>
              <a:rPr lang="en-US" sz="1600" dirty="0"/>
              <a:t>To view an image listed in the Case Explorer, move the cursor over the desired image and press the Select(+) key on the control console. </a:t>
            </a:r>
          </a:p>
        </p:txBody>
      </p:sp>
      <p:sp>
        <p:nvSpPr>
          <p:cNvPr id="4" name="Slide Number Placeholder 3"/>
          <p:cNvSpPr>
            <a:spLocks noGrp="1"/>
          </p:cNvSpPr>
          <p:nvPr>
            <p:ph type="sldNum" sz="quarter" idx="4"/>
          </p:nvPr>
        </p:nvSpPr>
        <p:spPr/>
        <p:txBody>
          <a:bodyPr/>
          <a:lstStyle/>
          <a:p>
            <a:fld id="{793332C0-45F3-49F7-8962-3AD7701CBA4A}" type="slidenum">
              <a:rPr lang="en-US" smtClean="0"/>
              <a:pPr/>
              <a:t>17</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2"/>
          <a:stretch>
            <a:fillRect/>
          </a:stretch>
        </p:blipFill>
        <p:spPr>
          <a:xfrm>
            <a:off x="4861805" y="892113"/>
            <a:ext cx="4207978" cy="3359274"/>
          </a:xfrm>
          <a:prstGeom prst="rect">
            <a:avLst/>
          </a:prstGeom>
        </p:spPr>
      </p:pic>
      <p:sp>
        <p:nvSpPr>
          <p:cNvPr id="7" name="Oval 6"/>
          <p:cNvSpPr/>
          <p:nvPr/>
        </p:nvSpPr>
        <p:spPr>
          <a:xfrm>
            <a:off x="7315200" y="617034"/>
            <a:ext cx="1828800" cy="84005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04825" y="4681184"/>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2325765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Reviewing IVUS images</a:t>
            </a:r>
          </a:p>
        </p:txBody>
      </p:sp>
      <p:sp>
        <p:nvSpPr>
          <p:cNvPr id="3" name="Text Placeholder 2"/>
          <p:cNvSpPr>
            <a:spLocks noGrp="1"/>
          </p:cNvSpPr>
          <p:nvPr>
            <p:ph type="body" sz="quarter" idx="13"/>
          </p:nvPr>
        </p:nvSpPr>
        <p:spPr/>
        <p:txBody>
          <a:bodyPr/>
          <a:lstStyle/>
          <a:p>
            <a:pPr marL="0" indent="0">
              <a:lnSpc>
                <a:spcPct val="100000"/>
              </a:lnSpc>
              <a:buNone/>
            </a:pPr>
            <a:r>
              <a:rPr lang="en-US" sz="1800" dirty="0"/>
              <a:t>Various options associated with images may be accessed by pressing the Menu(-) button while the cursor is positioned over the item of interest in the Case Explorer list.  This menu provides the following options:</a:t>
            </a:r>
          </a:p>
          <a:p>
            <a:pPr>
              <a:lnSpc>
                <a:spcPct val="100000"/>
              </a:lnSpc>
            </a:pPr>
            <a:r>
              <a:rPr lang="en-US" sz="1800" b="1" dirty="0"/>
              <a:t>Open: </a:t>
            </a:r>
            <a:r>
              <a:rPr lang="en-US" sz="1800" dirty="0"/>
              <a:t>display the image of interest </a:t>
            </a:r>
          </a:p>
          <a:p>
            <a:pPr>
              <a:lnSpc>
                <a:spcPct val="100000"/>
              </a:lnSpc>
            </a:pPr>
            <a:r>
              <a:rPr lang="en-US" sz="1800" b="1" dirty="0"/>
              <a:t>Delete: </a:t>
            </a:r>
            <a:r>
              <a:rPr lang="en-US" sz="1800" dirty="0"/>
              <a:t>delete the image of interest </a:t>
            </a:r>
          </a:p>
          <a:p>
            <a:pPr>
              <a:lnSpc>
                <a:spcPct val="100000"/>
              </a:lnSpc>
            </a:pPr>
            <a:r>
              <a:rPr lang="en-US" sz="1800" b="1" dirty="0"/>
              <a:t>Rename: </a:t>
            </a:r>
            <a:r>
              <a:rPr lang="en-US" sz="1800" dirty="0"/>
              <a:t>type in name for the image of interest </a:t>
            </a:r>
          </a:p>
          <a:p>
            <a:pPr>
              <a:lnSpc>
                <a:spcPct val="100000"/>
              </a:lnSpc>
            </a:pPr>
            <a:r>
              <a:rPr lang="en-US" sz="1800" b="1" dirty="0"/>
              <a:t>Select Name: </a:t>
            </a:r>
            <a:r>
              <a:rPr lang="en-US" sz="1800" dirty="0"/>
              <a:t>select a name from a dropdown list of common names </a:t>
            </a:r>
          </a:p>
          <a:p>
            <a:pPr>
              <a:lnSpc>
                <a:spcPct val="100000"/>
              </a:lnSpc>
            </a:pPr>
            <a:r>
              <a:rPr lang="en-US" sz="1800" b="1" dirty="0"/>
              <a:t>Properties:</a:t>
            </a:r>
            <a:r>
              <a:rPr lang="en-US" sz="1800" dirty="0"/>
              <a:t> display image properties such as gain, pullback rate, etc. </a:t>
            </a:r>
          </a:p>
          <a:p>
            <a:pPr>
              <a:lnSpc>
                <a:spcPct val="100000"/>
              </a:lnSpc>
            </a:pPr>
            <a:r>
              <a:rPr lang="en-US" sz="1800" b="1" dirty="0"/>
              <a:t>Pullback Rate: </a:t>
            </a:r>
            <a:r>
              <a:rPr lang="en-US" sz="1800" dirty="0"/>
              <a:t>view or edit the pullback rate for the currently displayed video loop</a:t>
            </a:r>
          </a:p>
          <a:p>
            <a:pPr>
              <a:lnSpc>
                <a:spcPct val="100000"/>
              </a:lnSpc>
            </a:pPr>
            <a:r>
              <a:rPr lang="en-US" sz="1800" b="1" dirty="0"/>
              <a:t>Expand: </a:t>
            </a:r>
            <a:r>
              <a:rPr lang="en-US" sz="1800" dirty="0"/>
              <a:t>display sub menu items </a:t>
            </a:r>
          </a:p>
          <a:p>
            <a:pPr>
              <a:lnSpc>
                <a:spcPct val="100000"/>
              </a:lnSpc>
            </a:pPr>
            <a:r>
              <a:rPr lang="en-US" sz="1800" b="1" dirty="0"/>
              <a:t>Collapse: </a:t>
            </a:r>
            <a:r>
              <a:rPr lang="en-US" sz="1800" dirty="0"/>
              <a:t>hide sub menu options </a:t>
            </a:r>
          </a:p>
          <a:p>
            <a:pPr>
              <a:lnSpc>
                <a:spcPct val="100000"/>
              </a:lnSpc>
            </a:pPr>
            <a:r>
              <a:rPr lang="en-US" sz="1800" b="1" dirty="0"/>
              <a:t>Cancel: </a:t>
            </a:r>
            <a:r>
              <a:rPr lang="en-US" sz="1800" dirty="0"/>
              <a:t>exit from properties menu </a:t>
            </a:r>
          </a:p>
        </p:txBody>
      </p:sp>
      <p:sp>
        <p:nvSpPr>
          <p:cNvPr id="4" name="Slide Number Placeholder 3"/>
          <p:cNvSpPr>
            <a:spLocks noGrp="1"/>
          </p:cNvSpPr>
          <p:nvPr>
            <p:ph type="sldNum" sz="quarter" idx="4"/>
          </p:nvPr>
        </p:nvSpPr>
        <p:spPr/>
        <p:txBody>
          <a:bodyPr/>
          <a:lstStyle/>
          <a:p>
            <a:fld id="{793332C0-45F3-49F7-8962-3AD7701CBA4A}" type="slidenum">
              <a:rPr lang="en-US" smtClean="0"/>
              <a:pPr/>
              <a:t>18</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sp>
        <p:nvSpPr>
          <p:cNvPr id="6" name="TextBox 5"/>
          <p:cNvSpPr txBox="1"/>
          <p:nvPr/>
        </p:nvSpPr>
        <p:spPr>
          <a:xfrm>
            <a:off x="504825" y="4574653"/>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1027692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Reviewing IVUS images - reviewing saved frames</a:t>
            </a:r>
          </a:p>
        </p:txBody>
      </p:sp>
      <p:sp>
        <p:nvSpPr>
          <p:cNvPr id="3" name="Text Placeholder 2"/>
          <p:cNvSpPr>
            <a:spLocks noGrp="1"/>
          </p:cNvSpPr>
          <p:nvPr>
            <p:ph type="body" sz="quarter" idx="13"/>
          </p:nvPr>
        </p:nvSpPr>
        <p:spPr/>
        <p:txBody>
          <a:bodyPr/>
          <a:lstStyle/>
          <a:p>
            <a:pPr marL="0" indent="0">
              <a:lnSpc>
                <a:spcPct val="100000"/>
              </a:lnSpc>
              <a:buNone/>
            </a:pPr>
            <a:r>
              <a:rPr lang="en-US" sz="1800" dirty="0"/>
              <a:t>To review a Saved Frame: </a:t>
            </a:r>
          </a:p>
          <a:p>
            <a:pPr marL="342900" indent="-342900">
              <a:lnSpc>
                <a:spcPct val="100000"/>
              </a:lnSpc>
              <a:buFont typeface="+mj-lt"/>
              <a:buAutoNum type="arabicPeriod"/>
            </a:pPr>
            <a:r>
              <a:rPr lang="en-US" sz="1800" dirty="0"/>
              <a:t>Open the Case Explorer. </a:t>
            </a:r>
          </a:p>
          <a:p>
            <a:pPr marL="342900" indent="-342900">
              <a:lnSpc>
                <a:spcPct val="100000"/>
              </a:lnSpc>
              <a:buFont typeface="+mj-lt"/>
              <a:buAutoNum type="arabicPeriod"/>
            </a:pPr>
            <a:r>
              <a:rPr lang="en-US" sz="1800" dirty="0"/>
              <a:t>Move the cursor over the frame to be reviewed and press Select (+). The frame displays in the tomographic view. </a:t>
            </a:r>
          </a:p>
          <a:p>
            <a:pPr marL="0" indent="0">
              <a:lnSpc>
                <a:spcPct val="100000"/>
              </a:lnSpc>
              <a:buNone/>
            </a:pPr>
            <a:endParaRPr lang="en-US" sz="1800" dirty="0"/>
          </a:p>
          <a:p>
            <a:pPr marL="0" indent="0">
              <a:lnSpc>
                <a:spcPct val="100000"/>
              </a:lnSpc>
              <a:buNone/>
            </a:pPr>
            <a:r>
              <a:rPr lang="en-US" sz="1800" dirty="0"/>
              <a:t>Make measurements and annotations in saved frames, when viewing them in grayscale mode, which can be found in the Making Measurements and Annotations chapter. </a:t>
            </a:r>
          </a:p>
        </p:txBody>
      </p:sp>
      <p:sp>
        <p:nvSpPr>
          <p:cNvPr id="4" name="Slide Number Placeholder 3"/>
          <p:cNvSpPr>
            <a:spLocks noGrp="1"/>
          </p:cNvSpPr>
          <p:nvPr>
            <p:ph type="sldNum" sz="quarter" idx="4"/>
          </p:nvPr>
        </p:nvSpPr>
        <p:spPr/>
        <p:txBody>
          <a:bodyPr/>
          <a:lstStyle/>
          <a:p>
            <a:fld id="{793332C0-45F3-49F7-8962-3AD7701CBA4A}" type="slidenum">
              <a:rPr lang="en-US" smtClean="0"/>
              <a:pPr/>
              <a:t>19</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sp>
        <p:nvSpPr>
          <p:cNvPr id="6" name="TextBox 5"/>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28638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Acquiring IVUS images</a:t>
            </a:r>
          </a:p>
        </p:txBody>
      </p:sp>
      <p:sp>
        <p:nvSpPr>
          <p:cNvPr id="5" name="Footer Placeholder 4"/>
          <p:cNvSpPr>
            <a:spLocks noGrp="1"/>
          </p:cNvSpPr>
          <p:nvPr>
            <p:ph type="ftr" sz="quarter" idx="3"/>
          </p:nvPr>
        </p:nvSpPr>
        <p:spPr>
          <a:xfrm>
            <a:off x="2112752" y="4889138"/>
            <a:ext cx="3910151" cy="107975"/>
          </a:xfrm>
        </p:spPr>
        <p:txBody>
          <a:bodyPr/>
          <a:lstStyle/>
          <a:p>
            <a:pPr algn="ctr"/>
            <a:r>
              <a:rPr lang="en-US" sz="1000"/>
              <a:t>D000185909_A Internal use only do not distribute</a:t>
            </a:r>
            <a:endParaRPr lang="en-US" sz="1000" dirty="0"/>
          </a:p>
        </p:txBody>
      </p:sp>
      <p:sp>
        <p:nvSpPr>
          <p:cNvPr id="4" name="Slide Number Placeholder 3"/>
          <p:cNvSpPr>
            <a:spLocks noGrp="1"/>
          </p:cNvSpPr>
          <p:nvPr>
            <p:ph type="sldNum" sz="quarter" idx="4294967295"/>
          </p:nvPr>
        </p:nvSpPr>
        <p:spPr>
          <a:xfrm>
            <a:off x="0" y="4848225"/>
            <a:ext cx="200025" cy="150813"/>
          </a:xfrm>
        </p:spPr>
        <p:txBody>
          <a:bodyPr/>
          <a:lstStyle/>
          <a:p>
            <a:fld id="{793332C0-45F3-49F7-8962-3AD7701CBA4A}" type="slidenum">
              <a:rPr lang="en-US" smtClean="0"/>
              <a:pPr/>
              <a:t>2</a:t>
            </a:fld>
            <a:endParaRPr lang="en-US" dirty="0"/>
          </a:p>
        </p:txBody>
      </p:sp>
    </p:spTree>
    <p:custDataLst>
      <p:tags r:id="rId1"/>
    </p:custDataLst>
    <p:extLst>
      <p:ext uri="{BB962C8B-B14F-4D97-AF65-F5344CB8AC3E}">
        <p14:creationId xmlns:p14="http://schemas.microsoft.com/office/powerpoint/2010/main" val="2445419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Reviewing IVUS images - reviewing video loops </a:t>
            </a:r>
          </a:p>
        </p:txBody>
      </p:sp>
      <p:sp>
        <p:nvSpPr>
          <p:cNvPr id="3" name="Text Placeholder 2"/>
          <p:cNvSpPr>
            <a:spLocks noGrp="1"/>
          </p:cNvSpPr>
          <p:nvPr>
            <p:ph type="body" sz="quarter" idx="13"/>
          </p:nvPr>
        </p:nvSpPr>
        <p:spPr>
          <a:xfrm>
            <a:off x="504825" y="1217614"/>
            <a:ext cx="4349673" cy="3460750"/>
          </a:xfrm>
        </p:spPr>
        <p:txBody>
          <a:bodyPr/>
          <a:lstStyle/>
          <a:p>
            <a:pPr marL="0" indent="0">
              <a:lnSpc>
                <a:spcPct val="100000"/>
              </a:lnSpc>
              <a:buNone/>
            </a:pPr>
            <a:r>
              <a:rPr lang="en-US" sz="1800" dirty="0"/>
              <a:t>To play back a video loop: </a:t>
            </a:r>
          </a:p>
          <a:p>
            <a:pPr>
              <a:lnSpc>
                <a:spcPct val="100000"/>
              </a:lnSpc>
            </a:pPr>
            <a:r>
              <a:rPr lang="en-US" sz="1800" dirty="0"/>
              <a:t>Open the Case Explorer. </a:t>
            </a:r>
          </a:p>
          <a:p>
            <a:pPr>
              <a:lnSpc>
                <a:spcPct val="100000"/>
              </a:lnSpc>
            </a:pPr>
            <a:r>
              <a:rPr lang="en-US" sz="1800" dirty="0"/>
              <a:t>Move the cursor over the video loop to be reviewed and press Select (+).  The video loop will begin playing back. </a:t>
            </a:r>
          </a:p>
        </p:txBody>
      </p:sp>
      <p:sp>
        <p:nvSpPr>
          <p:cNvPr id="4" name="Slide Number Placeholder 3"/>
          <p:cNvSpPr>
            <a:spLocks noGrp="1"/>
          </p:cNvSpPr>
          <p:nvPr>
            <p:ph type="sldNum" sz="quarter" idx="4"/>
          </p:nvPr>
        </p:nvSpPr>
        <p:spPr/>
        <p:txBody>
          <a:bodyPr/>
          <a:lstStyle/>
          <a:p>
            <a:fld id="{793332C0-45F3-49F7-8962-3AD7701CBA4A}" type="slidenum">
              <a:rPr lang="en-US" smtClean="0"/>
              <a:pPr/>
              <a:t>20</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2"/>
          <a:stretch>
            <a:fillRect/>
          </a:stretch>
        </p:blipFill>
        <p:spPr>
          <a:xfrm>
            <a:off x="5024071" y="1217614"/>
            <a:ext cx="3853712" cy="3053885"/>
          </a:xfrm>
          <a:prstGeom prst="rect">
            <a:avLst/>
          </a:prstGeom>
        </p:spPr>
      </p:pic>
      <p:sp>
        <p:nvSpPr>
          <p:cNvPr id="7" name="TextBox 6"/>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3543382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Reviewing IVUS images - play</a:t>
            </a:r>
          </a:p>
        </p:txBody>
      </p:sp>
      <p:sp>
        <p:nvSpPr>
          <p:cNvPr id="3" name="Text Placeholder 2"/>
          <p:cNvSpPr>
            <a:spLocks noGrp="1"/>
          </p:cNvSpPr>
          <p:nvPr>
            <p:ph type="body" sz="quarter" idx="13"/>
          </p:nvPr>
        </p:nvSpPr>
        <p:spPr>
          <a:xfrm>
            <a:off x="504825" y="1217614"/>
            <a:ext cx="8135938" cy="3460750"/>
          </a:xfrm>
        </p:spPr>
        <p:txBody>
          <a:bodyPr/>
          <a:lstStyle/>
          <a:p>
            <a:pPr marL="0" indent="0">
              <a:lnSpc>
                <a:spcPct val="100000"/>
              </a:lnSpc>
              <a:buNone/>
            </a:pPr>
            <a:r>
              <a:rPr lang="en-US" sz="1800" dirty="0"/>
              <a:t>Controls to play and stop the video loop are located on the control console and in the lower right hand section of the screen under the ILD. </a:t>
            </a:r>
          </a:p>
          <a:p>
            <a:pPr marL="0" indent="0">
              <a:lnSpc>
                <a:spcPct val="100000"/>
              </a:lnSpc>
              <a:buNone/>
            </a:pPr>
            <a:endParaRPr lang="en-US" sz="1800" dirty="0"/>
          </a:p>
          <a:p>
            <a:pPr marL="0" indent="0">
              <a:lnSpc>
                <a:spcPct val="100000"/>
              </a:lnSpc>
              <a:buNone/>
            </a:pPr>
            <a:r>
              <a:rPr lang="en-US" sz="1800" dirty="0"/>
              <a:t>When the video loop is playing, a white frame marker moves downward to represent movement through the frames captured when the loop was recorded. The tomographic image changes to correspond to the location of the frame marker in sagittal view. When the frame marker reaches the end of the video loop, it starts at the first frame and continues until the user stops playback. Use the scroll bar to scroll through the image. </a:t>
            </a:r>
          </a:p>
        </p:txBody>
      </p:sp>
      <p:sp>
        <p:nvSpPr>
          <p:cNvPr id="4" name="Slide Number Placeholder 3"/>
          <p:cNvSpPr>
            <a:spLocks noGrp="1"/>
          </p:cNvSpPr>
          <p:nvPr>
            <p:ph type="sldNum" sz="quarter" idx="4"/>
          </p:nvPr>
        </p:nvSpPr>
        <p:spPr/>
        <p:txBody>
          <a:bodyPr/>
          <a:lstStyle/>
          <a:p>
            <a:fld id="{793332C0-45F3-49F7-8962-3AD7701CBA4A}" type="slidenum">
              <a:rPr lang="en-US" smtClean="0"/>
              <a:pPr/>
              <a:t>21</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2"/>
          <a:stretch>
            <a:fillRect/>
          </a:stretch>
        </p:blipFill>
        <p:spPr>
          <a:xfrm>
            <a:off x="3584190" y="3737930"/>
            <a:ext cx="5159023" cy="819718"/>
          </a:xfrm>
          <a:prstGeom prst="rect">
            <a:avLst/>
          </a:prstGeom>
        </p:spPr>
      </p:pic>
      <p:pic>
        <p:nvPicPr>
          <p:cNvPr id="7" name="Picture 6"/>
          <p:cNvPicPr>
            <a:picLocks noChangeAspect="1"/>
          </p:cNvPicPr>
          <p:nvPr/>
        </p:nvPicPr>
        <p:blipFill>
          <a:blip r:embed="rId3"/>
          <a:stretch>
            <a:fillRect/>
          </a:stretch>
        </p:blipFill>
        <p:spPr>
          <a:xfrm>
            <a:off x="1296352" y="3737929"/>
            <a:ext cx="783275" cy="796899"/>
          </a:xfrm>
          <a:prstGeom prst="rect">
            <a:avLst/>
          </a:prstGeom>
        </p:spPr>
      </p:pic>
      <p:sp>
        <p:nvSpPr>
          <p:cNvPr id="8" name="TextBox 7"/>
          <p:cNvSpPr txBox="1"/>
          <p:nvPr/>
        </p:nvSpPr>
        <p:spPr>
          <a:xfrm>
            <a:off x="2371493" y="3850888"/>
            <a:ext cx="1011044" cy="617034"/>
          </a:xfrm>
          <a:prstGeom prst="rect">
            <a:avLst/>
          </a:prstGeom>
        </p:spPr>
        <p:txBody>
          <a:bodyPr vert="horz" wrap="square" lIns="0" tIns="0" rIns="0" bIns="0" spcCol="385658" rtlCol="0" anchor="ctr">
            <a:noAutofit/>
          </a:bodyPr>
          <a:lstStyle/>
          <a:p>
            <a:pPr algn="ctr"/>
            <a:r>
              <a:rPr lang="en-US" sz="2800" dirty="0"/>
              <a:t>or</a:t>
            </a:r>
          </a:p>
        </p:txBody>
      </p:sp>
      <p:sp>
        <p:nvSpPr>
          <p:cNvPr id="9" name="TextBox 8"/>
          <p:cNvSpPr txBox="1"/>
          <p:nvPr/>
        </p:nvSpPr>
        <p:spPr>
          <a:xfrm>
            <a:off x="504825" y="460128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350542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Reviewing IVUS images - stop</a:t>
            </a:r>
          </a:p>
        </p:txBody>
      </p:sp>
      <p:sp>
        <p:nvSpPr>
          <p:cNvPr id="3" name="Text Placeholder 2"/>
          <p:cNvSpPr>
            <a:spLocks noGrp="1"/>
          </p:cNvSpPr>
          <p:nvPr>
            <p:ph type="body" sz="quarter" idx="13"/>
          </p:nvPr>
        </p:nvSpPr>
        <p:spPr>
          <a:xfrm>
            <a:off x="504825" y="1217614"/>
            <a:ext cx="5212034" cy="3460750"/>
          </a:xfrm>
        </p:spPr>
        <p:txBody>
          <a:bodyPr/>
          <a:lstStyle/>
          <a:p>
            <a:pPr marL="0" indent="0">
              <a:lnSpc>
                <a:spcPct val="100000"/>
              </a:lnSpc>
              <a:buNone/>
            </a:pPr>
            <a:r>
              <a:rPr lang="en-US" sz="1800" dirty="0"/>
              <a:t>The Stop key on the control console or the red button at the bottom of the ILD pauses video loop playback. The Play key or green button resumes playback. </a:t>
            </a:r>
          </a:p>
        </p:txBody>
      </p:sp>
      <p:sp>
        <p:nvSpPr>
          <p:cNvPr id="4" name="Slide Number Placeholder 3"/>
          <p:cNvSpPr>
            <a:spLocks noGrp="1"/>
          </p:cNvSpPr>
          <p:nvPr>
            <p:ph type="sldNum" sz="quarter" idx="4"/>
          </p:nvPr>
        </p:nvSpPr>
        <p:spPr/>
        <p:txBody>
          <a:bodyPr/>
          <a:lstStyle/>
          <a:p>
            <a:fld id="{793332C0-45F3-49F7-8962-3AD7701CBA4A}" type="slidenum">
              <a:rPr lang="en-US" smtClean="0"/>
              <a:pPr/>
              <a:t>22</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2"/>
          <a:stretch>
            <a:fillRect/>
          </a:stretch>
        </p:blipFill>
        <p:spPr>
          <a:xfrm>
            <a:off x="6781451" y="1143274"/>
            <a:ext cx="1171575" cy="1266825"/>
          </a:xfrm>
          <a:prstGeom prst="rect">
            <a:avLst/>
          </a:prstGeom>
        </p:spPr>
      </p:pic>
      <p:sp>
        <p:nvSpPr>
          <p:cNvPr id="7" name="TextBox 6"/>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786822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Reviewing IVUS images - rapid review</a:t>
            </a:r>
          </a:p>
        </p:txBody>
      </p:sp>
      <p:sp>
        <p:nvSpPr>
          <p:cNvPr id="3" name="Text Placeholder 2"/>
          <p:cNvSpPr>
            <a:spLocks noGrp="1"/>
          </p:cNvSpPr>
          <p:nvPr>
            <p:ph type="body" sz="quarter" idx="13"/>
          </p:nvPr>
        </p:nvSpPr>
        <p:spPr/>
        <p:txBody>
          <a:bodyPr/>
          <a:lstStyle/>
          <a:p>
            <a:pPr marL="0" indent="0">
              <a:lnSpc>
                <a:spcPct val="100000"/>
              </a:lnSpc>
              <a:buNone/>
            </a:pPr>
            <a:r>
              <a:rPr lang="en-US" sz="1800" dirty="0"/>
              <a:t>The Rapid Review feature allows you to quickly view a select number of frames proximal and distal to a frame of interest.  This feature is used to help identify image elements using nearby frames.  The number of frames to be reviewed can be set in the Settings window. Measurements can be made while in Rapid Review.</a:t>
            </a:r>
          </a:p>
        </p:txBody>
      </p:sp>
      <p:sp>
        <p:nvSpPr>
          <p:cNvPr id="4" name="Slide Number Placeholder 3"/>
          <p:cNvSpPr>
            <a:spLocks noGrp="1"/>
          </p:cNvSpPr>
          <p:nvPr>
            <p:ph type="sldNum" sz="quarter" idx="4"/>
          </p:nvPr>
        </p:nvSpPr>
        <p:spPr/>
        <p:txBody>
          <a:bodyPr/>
          <a:lstStyle/>
          <a:p>
            <a:fld id="{793332C0-45F3-49F7-8962-3AD7701CBA4A}" type="slidenum">
              <a:rPr lang="en-US" smtClean="0"/>
              <a:pPr/>
              <a:t>23</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2"/>
          <a:stretch>
            <a:fillRect/>
          </a:stretch>
        </p:blipFill>
        <p:spPr>
          <a:xfrm>
            <a:off x="815181" y="2947989"/>
            <a:ext cx="7515225" cy="1314450"/>
          </a:xfrm>
          <a:prstGeom prst="rect">
            <a:avLst/>
          </a:prstGeom>
        </p:spPr>
      </p:pic>
      <p:sp>
        <p:nvSpPr>
          <p:cNvPr id="7" name="TextBox 6"/>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288374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Reviewing IVUS images - creating/reviewing book marks</a:t>
            </a:r>
          </a:p>
        </p:txBody>
      </p:sp>
      <p:sp>
        <p:nvSpPr>
          <p:cNvPr id="3" name="Text Placeholder 2"/>
          <p:cNvSpPr>
            <a:spLocks noGrp="1"/>
          </p:cNvSpPr>
          <p:nvPr>
            <p:ph type="body" sz="quarter" idx="13"/>
          </p:nvPr>
        </p:nvSpPr>
        <p:spPr/>
        <p:txBody>
          <a:bodyPr/>
          <a:lstStyle/>
          <a:p>
            <a:pPr marL="0" indent="0">
              <a:lnSpc>
                <a:spcPct val="100000"/>
              </a:lnSpc>
              <a:buNone/>
            </a:pPr>
            <a:r>
              <a:rPr lang="en-US" sz="1800" dirty="0"/>
              <a:t>Bookmarks can be created during playback of a video loop by pressing the Bookmark button on the control console or software while the loop is playing.  A bookmark will be created for the frame that is currently displayed at the time that the button is pressed.  Bookmarks can be selected for review using the Case Explorer or by using the Bookmark up/down arrows located at the bottom of the ILD. </a:t>
            </a:r>
          </a:p>
          <a:p>
            <a:pPr marL="0" indent="0">
              <a:lnSpc>
                <a:spcPct val="100000"/>
              </a:lnSpc>
              <a:buNone/>
            </a:pPr>
            <a:endParaRPr lang="en-US" sz="1800" dirty="0"/>
          </a:p>
          <a:p>
            <a:pPr marL="0" indent="0">
              <a:lnSpc>
                <a:spcPct val="100000"/>
              </a:lnSpc>
              <a:buNone/>
            </a:pPr>
            <a:endParaRPr lang="en-US" sz="1800" dirty="0"/>
          </a:p>
        </p:txBody>
      </p:sp>
      <p:sp>
        <p:nvSpPr>
          <p:cNvPr id="4" name="Slide Number Placeholder 3"/>
          <p:cNvSpPr>
            <a:spLocks noGrp="1"/>
          </p:cNvSpPr>
          <p:nvPr>
            <p:ph type="sldNum" sz="quarter" idx="4"/>
          </p:nvPr>
        </p:nvSpPr>
        <p:spPr/>
        <p:txBody>
          <a:bodyPr/>
          <a:lstStyle/>
          <a:p>
            <a:fld id="{793332C0-45F3-49F7-8962-3AD7701CBA4A}" type="slidenum">
              <a:rPr lang="en-US" smtClean="0"/>
              <a:pPr/>
              <a:t>24</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2"/>
          <a:stretch>
            <a:fillRect/>
          </a:stretch>
        </p:blipFill>
        <p:spPr>
          <a:xfrm>
            <a:off x="772319" y="2866884"/>
            <a:ext cx="7600950" cy="1276350"/>
          </a:xfrm>
          <a:prstGeom prst="rect">
            <a:avLst/>
          </a:prstGeom>
        </p:spPr>
      </p:pic>
      <p:sp>
        <p:nvSpPr>
          <p:cNvPr id="7" name="TextBox 6"/>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3159717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Reviewing IVUS images - compressed ILD</a:t>
            </a:r>
          </a:p>
        </p:txBody>
      </p:sp>
      <p:sp>
        <p:nvSpPr>
          <p:cNvPr id="3" name="Text Placeholder 2"/>
          <p:cNvSpPr>
            <a:spLocks noGrp="1"/>
          </p:cNvSpPr>
          <p:nvPr>
            <p:ph type="body" sz="quarter" idx="13"/>
          </p:nvPr>
        </p:nvSpPr>
        <p:spPr>
          <a:xfrm>
            <a:off x="504825" y="1217614"/>
            <a:ext cx="3710336" cy="3460750"/>
          </a:xfrm>
        </p:spPr>
        <p:txBody>
          <a:bodyPr/>
          <a:lstStyle/>
          <a:p>
            <a:pPr marL="0" indent="0">
              <a:lnSpc>
                <a:spcPct val="100000"/>
              </a:lnSpc>
              <a:buNone/>
            </a:pPr>
            <a:r>
              <a:rPr lang="en-US" sz="1800" dirty="0"/>
              <a:t>The ILD view can be compressed so that an entire video loop is seen in the ILD at one time.  This can be done by pressing the compressed ILD button or by selecting compressed ILD as the default. This setting can be found in the Settings dialog under the Image tab.  </a:t>
            </a:r>
          </a:p>
          <a:p>
            <a:pPr marL="0" indent="0">
              <a:lnSpc>
                <a:spcPct val="100000"/>
              </a:lnSpc>
              <a:buNone/>
            </a:pPr>
            <a:r>
              <a:rPr lang="en-US" sz="1800" dirty="0"/>
              <a:t> </a:t>
            </a:r>
          </a:p>
        </p:txBody>
      </p:sp>
      <p:sp>
        <p:nvSpPr>
          <p:cNvPr id="4" name="Slide Number Placeholder 3"/>
          <p:cNvSpPr>
            <a:spLocks noGrp="1"/>
          </p:cNvSpPr>
          <p:nvPr>
            <p:ph type="sldNum" sz="quarter" idx="4"/>
          </p:nvPr>
        </p:nvSpPr>
        <p:spPr/>
        <p:txBody>
          <a:bodyPr/>
          <a:lstStyle/>
          <a:p>
            <a:fld id="{793332C0-45F3-49F7-8962-3AD7701CBA4A}" type="slidenum">
              <a:rPr lang="en-US" smtClean="0"/>
              <a:pPr/>
              <a:t>25</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2"/>
          <a:stretch>
            <a:fillRect/>
          </a:stretch>
        </p:blipFill>
        <p:spPr>
          <a:xfrm>
            <a:off x="4489689" y="839717"/>
            <a:ext cx="4535907" cy="3524127"/>
          </a:xfrm>
          <a:prstGeom prst="rect">
            <a:avLst/>
          </a:prstGeom>
        </p:spPr>
      </p:pic>
      <p:sp>
        <p:nvSpPr>
          <p:cNvPr id="7" name="Oval 6"/>
          <p:cNvSpPr/>
          <p:nvPr/>
        </p:nvSpPr>
        <p:spPr>
          <a:xfrm>
            <a:off x="5501268" y="3992137"/>
            <a:ext cx="416312" cy="438614"/>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947264" y="3995857"/>
            <a:ext cx="416312" cy="438614"/>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4036743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Reviewing IVUS images - ILD display</a:t>
            </a:r>
          </a:p>
        </p:txBody>
      </p:sp>
      <p:sp>
        <p:nvSpPr>
          <p:cNvPr id="3" name="Text Placeholder 2"/>
          <p:cNvSpPr>
            <a:spLocks noGrp="1"/>
          </p:cNvSpPr>
          <p:nvPr>
            <p:ph type="body" sz="quarter" idx="13"/>
          </p:nvPr>
        </p:nvSpPr>
        <p:spPr>
          <a:xfrm>
            <a:off x="504825" y="1217614"/>
            <a:ext cx="2996658" cy="3460750"/>
          </a:xfrm>
        </p:spPr>
        <p:txBody>
          <a:bodyPr/>
          <a:lstStyle/>
          <a:p>
            <a:pPr marL="0" indent="0">
              <a:lnSpc>
                <a:spcPct val="100000"/>
              </a:lnSpc>
              <a:buNone/>
            </a:pPr>
            <a:r>
              <a:rPr lang="en-US" sz="1800" dirty="0"/>
              <a:t>The In-Line Digital (ILD) displays a sagittal view of the blood vessel that offers additional information for lesion diagnosis, longitudinal measurements, and other diagnostic tools.</a:t>
            </a:r>
          </a:p>
        </p:txBody>
      </p:sp>
      <p:sp>
        <p:nvSpPr>
          <p:cNvPr id="4" name="Slide Number Placeholder 3"/>
          <p:cNvSpPr>
            <a:spLocks noGrp="1"/>
          </p:cNvSpPr>
          <p:nvPr>
            <p:ph type="sldNum" sz="quarter" idx="4"/>
          </p:nvPr>
        </p:nvSpPr>
        <p:spPr/>
        <p:txBody>
          <a:bodyPr/>
          <a:lstStyle/>
          <a:p>
            <a:fld id="{793332C0-45F3-49F7-8962-3AD7701CBA4A}" type="slidenum">
              <a:rPr lang="en-US" smtClean="0"/>
              <a:pPr/>
              <a:t>26</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2"/>
          <a:stretch>
            <a:fillRect/>
          </a:stretch>
        </p:blipFill>
        <p:spPr>
          <a:xfrm>
            <a:off x="4780637" y="796536"/>
            <a:ext cx="4043214" cy="3699111"/>
          </a:xfrm>
          <a:prstGeom prst="rect">
            <a:avLst/>
          </a:prstGeom>
        </p:spPr>
      </p:pic>
      <p:sp>
        <p:nvSpPr>
          <p:cNvPr id="7" name="TextBox 6"/>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3311704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Reviewing IVUS images - display mode</a:t>
            </a:r>
          </a:p>
        </p:txBody>
      </p:sp>
      <p:sp>
        <p:nvSpPr>
          <p:cNvPr id="3" name="Text Placeholder 2"/>
          <p:cNvSpPr>
            <a:spLocks noGrp="1"/>
          </p:cNvSpPr>
          <p:nvPr>
            <p:ph type="body" sz="quarter" idx="13"/>
          </p:nvPr>
        </p:nvSpPr>
        <p:spPr>
          <a:xfrm>
            <a:off x="504825" y="1217614"/>
            <a:ext cx="5264073" cy="3460750"/>
          </a:xfrm>
        </p:spPr>
        <p:txBody>
          <a:bodyPr/>
          <a:lstStyle/>
          <a:p>
            <a:pPr marL="0" indent="0">
              <a:lnSpc>
                <a:spcPct val="100000"/>
              </a:lnSpc>
              <a:buNone/>
            </a:pPr>
            <a:r>
              <a:rPr lang="en-US" sz="1800" dirty="0"/>
              <a:t>The display mode can be changed to display a larger tomographic view.   Select the display button on the control console to increase or decrease the size of the tomographic view.  This view provides another option for printing an image as a report.  The ILD and navigation buttons are not displayed in this view.  All of the functions from the control console, such as live, record, bookmark, etc., are available in this view. </a:t>
            </a:r>
          </a:p>
        </p:txBody>
      </p:sp>
      <p:sp>
        <p:nvSpPr>
          <p:cNvPr id="4" name="Slide Number Placeholder 3"/>
          <p:cNvSpPr>
            <a:spLocks noGrp="1"/>
          </p:cNvSpPr>
          <p:nvPr>
            <p:ph type="sldNum" sz="quarter" idx="4"/>
          </p:nvPr>
        </p:nvSpPr>
        <p:spPr/>
        <p:txBody>
          <a:bodyPr/>
          <a:lstStyle/>
          <a:p>
            <a:fld id="{793332C0-45F3-49F7-8962-3AD7701CBA4A}" type="slidenum">
              <a:rPr lang="en-US" smtClean="0"/>
              <a:pPr/>
              <a:t>27</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sp>
        <p:nvSpPr>
          <p:cNvPr id="6" name="Rectangle 5"/>
          <p:cNvSpPr/>
          <p:nvPr/>
        </p:nvSpPr>
        <p:spPr>
          <a:xfrm>
            <a:off x="6435700" y="1461791"/>
            <a:ext cx="1491368" cy="1491368"/>
          </a:xfrm>
          <a:prstGeom prst="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TextBox 6"/>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4292215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Reviewing IVUS images - printing</a:t>
            </a:r>
          </a:p>
        </p:txBody>
      </p:sp>
      <p:sp>
        <p:nvSpPr>
          <p:cNvPr id="3" name="Text Placeholder 2"/>
          <p:cNvSpPr>
            <a:spLocks noGrp="1"/>
          </p:cNvSpPr>
          <p:nvPr>
            <p:ph type="body" sz="quarter" idx="13"/>
          </p:nvPr>
        </p:nvSpPr>
        <p:spPr>
          <a:xfrm>
            <a:off x="504825" y="1217614"/>
            <a:ext cx="4847760" cy="3460750"/>
          </a:xfrm>
        </p:spPr>
        <p:txBody>
          <a:bodyPr/>
          <a:lstStyle/>
          <a:p>
            <a:pPr marL="0" indent="0">
              <a:lnSpc>
                <a:spcPct val="100000"/>
              </a:lnSpc>
              <a:buNone/>
            </a:pPr>
            <a:r>
              <a:rPr lang="en-US" sz="1800" dirty="0"/>
              <a:t>This system uses a high quality digital photo printer for obtaining single copy 6 x 4 inch photo prints from real time or stored images.  </a:t>
            </a:r>
          </a:p>
          <a:p>
            <a:pPr marL="0" indent="0">
              <a:lnSpc>
                <a:spcPct val="100000"/>
              </a:lnSpc>
              <a:buNone/>
            </a:pPr>
            <a:endParaRPr lang="en-US" sz="1800" dirty="0"/>
          </a:p>
          <a:p>
            <a:pPr marL="0" indent="0">
              <a:lnSpc>
                <a:spcPct val="100000"/>
              </a:lnSpc>
              <a:buNone/>
            </a:pPr>
            <a:r>
              <a:rPr lang="en-US" sz="1800" dirty="0"/>
              <a:t>To print: </a:t>
            </a:r>
          </a:p>
          <a:p>
            <a:pPr>
              <a:lnSpc>
                <a:spcPct val="100000"/>
              </a:lnSpc>
            </a:pPr>
            <a:r>
              <a:rPr lang="en-US" sz="1800" dirty="0"/>
              <a:t>Be sure the paper is loaded.  </a:t>
            </a:r>
          </a:p>
          <a:p>
            <a:pPr>
              <a:lnSpc>
                <a:spcPct val="100000"/>
              </a:lnSpc>
            </a:pPr>
            <a:r>
              <a:rPr lang="en-US" sz="1800" dirty="0"/>
              <a:t>Begin printing the screen by pressing the Print key on the control console. </a:t>
            </a:r>
          </a:p>
        </p:txBody>
      </p:sp>
      <p:sp>
        <p:nvSpPr>
          <p:cNvPr id="4" name="Slide Number Placeholder 3"/>
          <p:cNvSpPr>
            <a:spLocks noGrp="1"/>
          </p:cNvSpPr>
          <p:nvPr>
            <p:ph type="sldNum" sz="quarter" idx="4"/>
          </p:nvPr>
        </p:nvSpPr>
        <p:spPr/>
        <p:txBody>
          <a:bodyPr/>
          <a:lstStyle/>
          <a:p>
            <a:fld id="{793332C0-45F3-49F7-8962-3AD7701CBA4A}" type="slidenum">
              <a:rPr lang="en-US" smtClean="0"/>
              <a:pPr/>
              <a:t>28</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2"/>
          <a:stretch>
            <a:fillRect/>
          </a:stretch>
        </p:blipFill>
        <p:spPr>
          <a:xfrm>
            <a:off x="6488770" y="1539487"/>
            <a:ext cx="1310882" cy="1408502"/>
          </a:xfrm>
          <a:prstGeom prst="rect">
            <a:avLst/>
          </a:prstGeom>
        </p:spPr>
      </p:pic>
      <p:sp>
        <p:nvSpPr>
          <p:cNvPr id="7" name="TextBox 6"/>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3537258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Making measurements and annotations</a:t>
            </a:r>
          </a:p>
        </p:txBody>
      </p:sp>
      <p:sp>
        <p:nvSpPr>
          <p:cNvPr id="5" name="Footer Placeholder 4"/>
          <p:cNvSpPr>
            <a:spLocks noGrp="1"/>
          </p:cNvSpPr>
          <p:nvPr>
            <p:ph type="ftr" sz="quarter" idx="3"/>
          </p:nvPr>
        </p:nvSpPr>
        <p:spPr>
          <a:xfrm>
            <a:off x="2112752" y="4891063"/>
            <a:ext cx="3910151" cy="107975"/>
          </a:xfrm>
        </p:spPr>
        <p:txBody>
          <a:bodyPr/>
          <a:lstStyle/>
          <a:p>
            <a:pPr algn="ctr"/>
            <a:r>
              <a:rPr lang="en-US" sz="1000"/>
              <a:t>D000185909_A Internal use only do not distribute</a:t>
            </a:r>
            <a:endParaRPr lang="en-US" sz="1000" dirty="0"/>
          </a:p>
        </p:txBody>
      </p:sp>
      <p:sp>
        <p:nvSpPr>
          <p:cNvPr id="4" name="Slide Number Placeholder 3"/>
          <p:cNvSpPr>
            <a:spLocks noGrp="1"/>
          </p:cNvSpPr>
          <p:nvPr>
            <p:ph type="sldNum" sz="quarter" idx="4294967295"/>
          </p:nvPr>
        </p:nvSpPr>
        <p:spPr>
          <a:xfrm>
            <a:off x="0" y="4848225"/>
            <a:ext cx="200025" cy="150813"/>
          </a:xfrm>
        </p:spPr>
        <p:txBody>
          <a:bodyPr/>
          <a:lstStyle/>
          <a:p>
            <a:fld id="{793332C0-45F3-49F7-8962-3AD7701CBA4A}" type="slidenum">
              <a:rPr lang="en-US" smtClean="0"/>
              <a:pPr/>
              <a:t>29</a:t>
            </a:fld>
            <a:endParaRPr lang="en-US" dirty="0"/>
          </a:p>
        </p:txBody>
      </p:sp>
    </p:spTree>
    <p:extLst>
      <p:ext uri="{BB962C8B-B14F-4D97-AF65-F5344CB8AC3E}">
        <p14:creationId xmlns:p14="http://schemas.microsoft.com/office/powerpoint/2010/main" val="2550859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Acquiring IVUS images - insert the catheter</a:t>
            </a:r>
          </a:p>
        </p:txBody>
      </p:sp>
      <p:sp>
        <p:nvSpPr>
          <p:cNvPr id="3" name="Text Placeholder 2"/>
          <p:cNvSpPr>
            <a:spLocks noGrp="1"/>
          </p:cNvSpPr>
          <p:nvPr>
            <p:ph type="body" sz="quarter" idx="13"/>
          </p:nvPr>
        </p:nvSpPr>
        <p:spPr>
          <a:xfrm>
            <a:off x="504825" y="1217614"/>
            <a:ext cx="5962882" cy="3460750"/>
          </a:xfrm>
        </p:spPr>
        <p:txBody>
          <a:bodyPr/>
          <a:lstStyle/>
          <a:p>
            <a:pPr marL="0" indent="0">
              <a:lnSpc>
                <a:spcPct val="100000"/>
              </a:lnSpc>
              <a:buNone/>
            </a:pPr>
            <a:r>
              <a:rPr lang="en-US" sz="1600" dirty="0"/>
              <a:t>The Philips imaging catheters are designed for placement using standard intra-operative or percutaneous techniques by suitably trained physicians.  The frequency and duration of administration is subject to the discretion of the physician and depends upon the procedure and information required.  </a:t>
            </a:r>
          </a:p>
          <a:p>
            <a:pPr marL="342900" indent="-342900">
              <a:lnSpc>
                <a:spcPct val="100000"/>
              </a:lnSpc>
              <a:buFont typeface="+mj-lt"/>
              <a:buAutoNum type="arabicPeriod"/>
            </a:pPr>
            <a:r>
              <a:rPr lang="en-US" sz="1600" dirty="0"/>
              <a:t>Prepare the patient according to standard catheter lab procedures.  </a:t>
            </a:r>
          </a:p>
          <a:p>
            <a:pPr marL="342900" indent="-342900">
              <a:lnSpc>
                <a:spcPct val="100000"/>
              </a:lnSpc>
              <a:buFont typeface="+mj-lt"/>
              <a:buAutoNum type="arabicPeriod"/>
            </a:pPr>
            <a:r>
              <a:rPr lang="en-US" sz="1600" dirty="0"/>
              <a:t>Introduce the catheter into the coronary arteries or peripheral vascular system, placing it onto the previously positioned intravascular guide wire.  </a:t>
            </a:r>
          </a:p>
          <a:p>
            <a:pPr marL="342900" indent="-342900">
              <a:lnSpc>
                <a:spcPct val="100000"/>
              </a:lnSpc>
              <a:buFont typeface="+mj-lt"/>
              <a:buAutoNum type="arabicPeriod"/>
            </a:pPr>
            <a:r>
              <a:rPr lang="en-US" sz="1600" dirty="0"/>
              <a:t>Advance the imaging catheter to the most distal examination site in the coronary or peripheral vasculature.  </a:t>
            </a:r>
          </a:p>
          <a:p>
            <a:pPr marL="342900" indent="-342900">
              <a:lnSpc>
                <a:spcPct val="100000"/>
              </a:lnSpc>
              <a:buFont typeface="+mj-lt"/>
              <a:buAutoNum type="arabicPeriod"/>
            </a:pPr>
            <a:r>
              <a:rPr lang="en-US" sz="1600" dirty="0"/>
              <a:t>Press the Home tab or the Home (Live) key on the control console to display the Home screen. </a:t>
            </a:r>
          </a:p>
        </p:txBody>
      </p:sp>
      <p:sp>
        <p:nvSpPr>
          <p:cNvPr id="4" name="Slide Number Placeholder 3"/>
          <p:cNvSpPr>
            <a:spLocks noGrp="1"/>
          </p:cNvSpPr>
          <p:nvPr>
            <p:ph type="sldNum" sz="quarter" idx="4"/>
          </p:nvPr>
        </p:nvSpPr>
        <p:spPr/>
        <p:txBody>
          <a:bodyPr/>
          <a:lstStyle/>
          <a:p>
            <a:fld id="{793332C0-45F3-49F7-8962-3AD7701CBA4A}" type="slidenum">
              <a:rPr lang="en-US" smtClean="0"/>
              <a:pPr/>
              <a:t>3</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3"/>
          <a:stretch>
            <a:fillRect/>
          </a:stretch>
        </p:blipFill>
        <p:spPr>
          <a:xfrm>
            <a:off x="6984729" y="1419689"/>
            <a:ext cx="1419225" cy="1352550"/>
          </a:xfrm>
          <a:prstGeom prst="rect">
            <a:avLst/>
          </a:prstGeom>
        </p:spPr>
      </p:pic>
      <p:sp>
        <p:nvSpPr>
          <p:cNvPr id="7" name="TextBox 6"/>
          <p:cNvSpPr txBox="1"/>
          <p:nvPr/>
        </p:nvSpPr>
        <p:spPr>
          <a:xfrm>
            <a:off x="6928624" y="1079500"/>
            <a:ext cx="1479396" cy="288383"/>
          </a:xfrm>
          <a:prstGeom prst="rect">
            <a:avLst/>
          </a:prstGeom>
        </p:spPr>
        <p:txBody>
          <a:bodyPr vert="horz" wrap="square" lIns="0" tIns="0" rIns="0" bIns="0" spcCol="385658" rtlCol="0">
            <a:noAutofit/>
          </a:bodyPr>
          <a:lstStyle/>
          <a:p>
            <a:pPr algn="ctr"/>
            <a:r>
              <a:rPr lang="en-US" dirty="0"/>
              <a:t>Core</a:t>
            </a:r>
          </a:p>
        </p:txBody>
      </p:sp>
      <p:sp>
        <p:nvSpPr>
          <p:cNvPr id="8" name="TextBox 7"/>
          <p:cNvSpPr txBox="1"/>
          <p:nvPr/>
        </p:nvSpPr>
        <p:spPr>
          <a:xfrm>
            <a:off x="6928624" y="3030964"/>
            <a:ext cx="1479396" cy="288383"/>
          </a:xfrm>
          <a:prstGeom prst="rect">
            <a:avLst/>
          </a:prstGeom>
        </p:spPr>
        <p:txBody>
          <a:bodyPr vert="horz" wrap="square" lIns="0" tIns="0" rIns="0" bIns="0" spcCol="385658" rtlCol="0">
            <a:noAutofit/>
          </a:bodyPr>
          <a:lstStyle/>
          <a:p>
            <a:pPr algn="ctr"/>
            <a:r>
              <a:rPr lang="en-US" dirty="0"/>
              <a:t>s5</a:t>
            </a:r>
          </a:p>
        </p:txBody>
      </p:sp>
      <p:sp>
        <p:nvSpPr>
          <p:cNvPr id="9" name="Rectangle 8"/>
          <p:cNvSpPr/>
          <p:nvPr/>
        </p:nvSpPr>
        <p:spPr>
          <a:xfrm>
            <a:off x="7152223" y="3319347"/>
            <a:ext cx="1032198" cy="1178312"/>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TextBox 9"/>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custDataLst>
      <p:tags r:id="rId1"/>
    </p:custDataLst>
    <p:extLst>
      <p:ext uri="{BB962C8B-B14F-4D97-AF65-F5344CB8AC3E}">
        <p14:creationId xmlns:p14="http://schemas.microsoft.com/office/powerpoint/2010/main" val="354679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Making measurements and annotations</a:t>
            </a:r>
          </a:p>
        </p:txBody>
      </p:sp>
      <p:sp>
        <p:nvSpPr>
          <p:cNvPr id="3" name="Text Placeholder 2"/>
          <p:cNvSpPr>
            <a:spLocks noGrp="1"/>
          </p:cNvSpPr>
          <p:nvPr>
            <p:ph type="body" sz="quarter" idx="13"/>
          </p:nvPr>
        </p:nvSpPr>
        <p:spPr/>
        <p:txBody>
          <a:bodyPr/>
          <a:lstStyle/>
          <a:p>
            <a:pPr marL="0" indent="0">
              <a:lnSpc>
                <a:spcPct val="100000"/>
              </a:lnSpc>
              <a:buNone/>
            </a:pPr>
            <a:r>
              <a:rPr lang="en-US" sz="1800" dirty="0"/>
              <a:t>The following measurements can be made on any single grayscale (non VH) frame:</a:t>
            </a:r>
          </a:p>
          <a:p>
            <a:pPr>
              <a:lnSpc>
                <a:spcPct val="100000"/>
              </a:lnSpc>
            </a:pPr>
            <a:r>
              <a:rPr lang="en-US" sz="1800" dirty="0"/>
              <a:t>Distance/Diameter </a:t>
            </a:r>
          </a:p>
          <a:p>
            <a:pPr>
              <a:lnSpc>
                <a:spcPct val="100000"/>
              </a:lnSpc>
            </a:pPr>
            <a:r>
              <a:rPr lang="en-US" sz="1800" dirty="0"/>
              <a:t>Area (Dot or Draw) </a:t>
            </a:r>
          </a:p>
          <a:p>
            <a:pPr>
              <a:lnSpc>
                <a:spcPct val="100000"/>
              </a:lnSpc>
            </a:pPr>
            <a:r>
              <a:rPr lang="en-US" sz="1800" dirty="0"/>
              <a:t>Vessel Length (within the ILD) </a:t>
            </a:r>
          </a:p>
        </p:txBody>
      </p:sp>
      <p:sp>
        <p:nvSpPr>
          <p:cNvPr id="4" name="Slide Number Placeholder 3"/>
          <p:cNvSpPr>
            <a:spLocks noGrp="1"/>
          </p:cNvSpPr>
          <p:nvPr>
            <p:ph type="sldNum" sz="quarter" idx="4"/>
          </p:nvPr>
        </p:nvSpPr>
        <p:spPr/>
        <p:txBody>
          <a:bodyPr/>
          <a:lstStyle/>
          <a:p>
            <a:fld id="{793332C0-45F3-49F7-8962-3AD7701CBA4A}" type="slidenum">
              <a:rPr lang="en-US" smtClean="0"/>
              <a:pPr/>
              <a:t>30</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sp>
        <p:nvSpPr>
          <p:cNvPr id="6" name="TextBox 5"/>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1463258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Making measurements and annotations</a:t>
            </a:r>
          </a:p>
        </p:txBody>
      </p:sp>
      <p:sp>
        <p:nvSpPr>
          <p:cNvPr id="3" name="Text Placeholder 2"/>
          <p:cNvSpPr>
            <a:spLocks noGrp="1"/>
          </p:cNvSpPr>
          <p:nvPr>
            <p:ph type="body" sz="quarter" idx="13"/>
          </p:nvPr>
        </p:nvSpPr>
        <p:spPr/>
        <p:txBody>
          <a:bodyPr/>
          <a:lstStyle/>
          <a:p>
            <a:pPr marL="0" indent="0">
              <a:lnSpc>
                <a:spcPct val="100000"/>
              </a:lnSpc>
              <a:buNone/>
            </a:pPr>
            <a:r>
              <a:rPr lang="en-US" sz="1800" b="1" u="sng" dirty="0"/>
              <a:t>To Enter Measurement  Mode</a:t>
            </a:r>
          </a:p>
          <a:p>
            <a:pPr>
              <a:lnSpc>
                <a:spcPct val="100000"/>
              </a:lnSpc>
            </a:pPr>
            <a:r>
              <a:rPr lang="en-US" sz="1800" dirty="0"/>
              <a:t>Navigate to Home screen. </a:t>
            </a:r>
          </a:p>
          <a:p>
            <a:pPr>
              <a:lnSpc>
                <a:spcPct val="100000"/>
              </a:lnSpc>
            </a:pPr>
            <a:r>
              <a:rPr lang="en-US" sz="1800" dirty="0"/>
              <a:t>Locate the frame of interest, for example: </a:t>
            </a:r>
          </a:p>
          <a:p>
            <a:pPr lvl="1">
              <a:lnSpc>
                <a:spcPct val="100000"/>
              </a:lnSpc>
            </a:pPr>
            <a:r>
              <a:rPr lang="en-US" sz="1700" dirty="0"/>
              <a:t>Saved Frame </a:t>
            </a:r>
          </a:p>
          <a:p>
            <a:pPr lvl="1">
              <a:lnSpc>
                <a:spcPct val="100000"/>
              </a:lnSpc>
            </a:pPr>
            <a:r>
              <a:rPr lang="en-US" sz="1700" dirty="0"/>
              <a:t>Frame within a video loop (loop must be stopped) </a:t>
            </a:r>
          </a:p>
          <a:p>
            <a:pPr lvl="1">
              <a:lnSpc>
                <a:spcPct val="100000"/>
              </a:lnSpc>
            </a:pPr>
            <a:r>
              <a:rPr lang="en-US" sz="1700" dirty="0"/>
              <a:t>Frozen image from Live mode </a:t>
            </a:r>
          </a:p>
        </p:txBody>
      </p:sp>
      <p:sp>
        <p:nvSpPr>
          <p:cNvPr id="4" name="Slide Number Placeholder 3"/>
          <p:cNvSpPr>
            <a:spLocks noGrp="1"/>
          </p:cNvSpPr>
          <p:nvPr>
            <p:ph type="sldNum" sz="quarter" idx="4"/>
          </p:nvPr>
        </p:nvSpPr>
        <p:spPr/>
        <p:txBody>
          <a:bodyPr/>
          <a:lstStyle/>
          <a:p>
            <a:fld id="{793332C0-45F3-49F7-8962-3AD7701CBA4A}" type="slidenum">
              <a:rPr lang="en-US" smtClean="0"/>
              <a:pPr/>
              <a:t>31</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sp>
        <p:nvSpPr>
          <p:cNvPr id="6" name="TextBox 5"/>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2250087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Making measurements and annotations</a:t>
            </a:r>
          </a:p>
        </p:txBody>
      </p:sp>
      <p:sp>
        <p:nvSpPr>
          <p:cNvPr id="3" name="Text Placeholder 2"/>
          <p:cNvSpPr>
            <a:spLocks noGrp="1"/>
          </p:cNvSpPr>
          <p:nvPr>
            <p:ph type="body" sz="quarter" idx="13"/>
          </p:nvPr>
        </p:nvSpPr>
        <p:spPr>
          <a:xfrm>
            <a:off x="504825" y="1143273"/>
            <a:ext cx="8135938" cy="3460750"/>
          </a:xfrm>
        </p:spPr>
        <p:txBody>
          <a:bodyPr/>
          <a:lstStyle/>
          <a:p>
            <a:pPr marL="0" indent="0">
              <a:lnSpc>
                <a:spcPct val="100000"/>
              </a:lnSpc>
              <a:buNone/>
            </a:pPr>
            <a:r>
              <a:rPr lang="en-US" sz="1600" b="1" u="sng" dirty="0"/>
              <a:t>Measuring Vessel Diameter  </a:t>
            </a:r>
          </a:p>
          <a:p>
            <a:pPr marL="0" indent="0">
              <a:lnSpc>
                <a:spcPct val="100000"/>
              </a:lnSpc>
              <a:buNone/>
            </a:pPr>
            <a:r>
              <a:rPr lang="en-US" sz="1600" dirty="0"/>
              <a:t>You can make up to four vessel diameter measurements for each frame.  </a:t>
            </a:r>
          </a:p>
          <a:p>
            <a:pPr>
              <a:lnSpc>
                <a:spcPct val="100000"/>
              </a:lnSpc>
            </a:pPr>
            <a:r>
              <a:rPr lang="en-US" sz="1600" dirty="0"/>
              <a:t>Select the Diameter  button in the Home screen.  </a:t>
            </a:r>
          </a:p>
          <a:p>
            <a:pPr>
              <a:lnSpc>
                <a:spcPct val="100000"/>
              </a:lnSpc>
            </a:pPr>
            <a:r>
              <a:rPr lang="en-US" sz="1600" dirty="0"/>
              <a:t>Using the trackball on the control console, move the cursor to the spot for the first point and press Select (+).  </a:t>
            </a:r>
          </a:p>
          <a:p>
            <a:pPr>
              <a:lnSpc>
                <a:spcPct val="100000"/>
              </a:lnSpc>
            </a:pPr>
            <a:r>
              <a:rPr lang="en-US" sz="1600" dirty="0"/>
              <a:t>Move the cursor to where you want to end the measurement and press Select (+) to anchor it. The diameter line is drawn in color with the number 1 displaying on each end. </a:t>
            </a:r>
          </a:p>
          <a:p>
            <a:pPr>
              <a:lnSpc>
                <a:spcPct val="100000"/>
              </a:lnSpc>
            </a:pPr>
            <a:r>
              <a:rPr lang="en-US" sz="1600" dirty="0"/>
              <a:t>Repeat for up to 4 diameter lines. Each line will be in a unique color. The diameter measurement, in millimeters (mm), is displayed by number and color at the top left corner of the image. </a:t>
            </a:r>
          </a:p>
          <a:p>
            <a:pPr>
              <a:lnSpc>
                <a:spcPct val="100000"/>
              </a:lnSpc>
            </a:pPr>
            <a:r>
              <a:rPr lang="en-US" sz="1600" dirty="0"/>
              <a:t>To change a line, press Select(+) on the end you wish to move and drag it to the new position.  Press Select(+) again to anchor it.  </a:t>
            </a:r>
          </a:p>
          <a:p>
            <a:pPr>
              <a:lnSpc>
                <a:spcPct val="100000"/>
              </a:lnSpc>
            </a:pPr>
            <a:r>
              <a:rPr lang="en-US" sz="1600" dirty="0"/>
              <a:t>To delete a line, click the red Delete button.  Move the scissors to the line until it is highlighted and press Select(+). </a:t>
            </a:r>
          </a:p>
        </p:txBody>
      </p:sp>
      <p:sp>
        <p:nvSpPr>
          <p:cNvPr id="4" name="Slide Number Placeholder 3"/>
          <p:cNvSpPr>
            <a:spLocks noGrp="1"/>
          </p:cNvSpPr>
          <p:nvPr>
            <p:ph type="sldNum" sz="quarter" idx="4"/>
          </p:nvPr>
        </p:nvSpPr>
        <p:spPr/>
        <p:txBody>
          <a:bodyPr/>
          <a:lstStyle/>
          <a:p>
            <a:fld id="{793332C0-45F3-49F7-8962-3AD7701CBA4A}" type="slidenum">
              <a:rPr lang="en-US" smtClean="0"/>
              <a:pPr/>
              <a:t>32</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sp>
        <p:nvSpPr>
          <p:cNvPr id="6" name="TextBox 5"/>
          <p:cNvSpPr txBox="1"/>
          <p:nvPr/>
        </p:nvSpPr>
        <p:spPr>
          <a:xfrm>
            <a:off x="504825" y="4610164"/>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841366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Making measurements and annotations</a:t>
            </a:r>
          </a:p>
        </p:txBody>
      </p:sp>
      <p:sp>
        <p:nvSpPr>
          <p:cNvPr id="4" name="Slide Number Placeholder 3"/>
          <p:cNvSpPr>
            <a:spLocks noGrp="1"/>
          </p:cNvSpPr>
          <p:nvPr>
            <p:ph type="sldNum" sz="quarter" idx="4"/>
          </p:nvPr>
        </p:nvSpPr>
        <p:spPr/>
        <p:txBody>
          <a:bodyPr/>
          <a:lstStyle/>
          <a:p>
            <a:fld id="{793332C0-45F3-49F7-8962-3AD7701CBA4A}" type="slidenum">
              <a:rPr lang="en-US" smtClean="0"/>
              <a:pPr/>
              <a:t>33</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2"/>
          <a:stretch>
            <a:fillRect/>
          </a:stretch>
        </p:blipFill>
        <p:spPr>
          <a:xfrm>
            <a:off x="2188453" y="856075"/>
            <a:ext cx="4768681" cy="3877399"/>
          </a:xfrm>
          <a:prstGeom prst="rect">
            <a:avLst/>
          </a:prstGeom>
        </p:spPr>
      </p:pic>
      <p:sp>
        <p:nvSpPr>
          <p:cNvPr id="7" name="TextBox 6"/>
          <p:cNvSpPr txBox="1"/>
          <p:nvPr/>
        </p:nvSpPr>
        <p:spPr>
          <a:xfrm>
            <a:off x="504825" y="4707821"/>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3779005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Making measurements and annotations</a:t>
            </a:r>
          </a:p>
        </p:txBody>
      </p:sp>
      <p:sp>
        <p:nvSpPr>
          <p:cNvPr id="3" name="Text Placeholder 2"/>
          <p:cNvSpPr>
            <a:spLocks noGrp="1"/>
          </p:cNvSpPr>
          <p:nvPr>
            <p:ph type="body" sz="quarter" idx="13"/>
          </p:nvPr>
        </p:nvSpPr>
        <p:spPr/>
        <p:txBody>
          <a:bodyPr/>
          <a:lstStyle/>
          <a:p>
            <a:pPr marL="0" indent="0">
              <a:lnSpc>
                <a:spcPct val="100000"/>
              </a:lnSpc>
              <a:buNone/>
            </a:pPr>
            <a:r>
              <a:rPr lang="en-US" sz="1800" b="1" u="sng" dirty="0"/>
              <a:t>Measuring Vessel Area </a:t>
            </a:r>
          </a:p>
          <a:p>
            <a:pPr marL="0" indent="0">
              <a:lnSpc>
                <a:spcPct val="100000"/>
              </a:lnSpc>
              <a:buNone/>
            </a:pPr>
            <a:r>
              <a:rPr lang="en-US" sz="1800" dirty="0"/>
              <a:t>Area measurements can be made by two methods: </a:t>
            </a:r>
          </a:p>
          <a:p>
            <a:pPr marL="342900" indent="-342900">
              <a:lnSpc>
                <a:spcPct val="100000"/>
              </a:lnSpc>
              <a:buFont typeface="+mj-lt"/>
              <a:buAutoNum type="arabicPeriod"/>
            </a:pPr>
            <a:r>
              <a:rPr lang="en-US" sz="1800" dirty="0"/>
              <a:t>For automatic border generation, select the Measure button on the Home screen, the Measure button or the Menu(-) button on the console. </a:t>
            </a:r>
          </a:p>
          <a:p>
            <a:pPr marL="342900" indent="-342900">
              <a:lnSpc>
                <a:spcPct val="100000"/>
              </a:lnSpc>
              <a:buFont typeface="+mj-lt"/>
              <a:buAutoNum type="arabicPeriod"/>
            </a:pPr>
            <a:r>
              <a:rPr lang="en-US" sz="1800" dirty="0"/>
              <a:t>For manual border generation, select either the Draw or Dots button in the Home Tab screen </a:t>
            </a:r>
            <a:r>
              <a:rPr lang="en-US" sz="1800" dirty="0" err="1"/>
              <a:t>i</a:t>
            </a:r>
            <a:r>
              <a:rPr lang="en-US" sz="1800" dirty="0"/>
              <a:t>. </a:t>
            </a:r>
          </a:p>
          <a:p>
            <a:pPr marL="504847" lvl="1" indent="-342900">
              <a:lnSpc>
                <a:spcPct val="100000"/>
              </a:lnSpc>
              <a:buFont typeface="Arial" panose="020B0604020202020204" pitchFamily="34" charset="0"/>
              <a:buChar char="•"/>
            </a:pPr>
            <a:r>
              <a:rPr lang="en-US" sz="1700" b="1" dirty="0"/>
              <a:t>Draw: </a:t>
            </a:r>
            <a:r>
              <a:rPr lang="en-US" sz="1700" dirty="0"/>
              <a:t>Press Select(+) and use the cursor to trace the border.  When you have finished, press Select(+) to release the border and click on the Done button or double click Select(+) button. Do NOT draw past the initial point of the circumference line. </a:t>
            </a:r>
          </a:p>
          <a:p>
            <a:pPr marL="504847" lvl="1" indent="-342900">
              <a:lnSpc>
                <a:spcPct val="100000"/>
              </a:lnSpc>
              <a:buFont typeface="Arial" panose="020B0604020202020204" pitchFamily="34" charset="0"/>
              <a:buChar char="•"/>
            </a:pPr>
            <a:r>
              <a:rPr lang="en-US" sz="1700" b="1" dirty="0"/>
              <a:t>Dots: </a:t>
            </a:r>
            <a:r>
              <a:rPr lang="en-US" sz="1700" dirty="0"/>
              <a:t>Place dots along the desired border. You can place 1-32 dots to define your border. When you have finished, click on the Done button or double click the Select(+) button. </a:t>
            </a:r>
          </a:p>
        </p:txBody>
      </p:sp>
      <p:sp>
        <p:nvSpPr>
          <p:cNvPr id="4" name="Slide Number Placeholder 3"/>
          <p:cNvSpPr>
            <a:spLocks noGrp="1"/>
          </p:cNvSpPr>
          <p:nvPr>
            <p:ph type="sldNum" sz="quarter" idx="4"/>
          </p:nvPr>
        </p:nvSpPr>
        <p:spPr/>
        <p:txBody>
          <a:bodyPr/>
          <a:lstStyle/>
          <a:p>
            <a:fld id="{793332C0-45F3-49F7-8962-3AD7701CBA4A}" type="slidenum">
              <a:rPr lang="en-US" smtClean="0"/>
              <a:pPr/>
              <a:t>34</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sp>
        <p:nvSpPr>
          <p:cNvPr id="6" name="TextBox 5"/>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2581648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Making measurements and annotations</a:t>
            </a:r>
          </a:p>
        </p:txBody>
      </p:sp>
      <p:sp>
        <p:nvSpPr>
          <p:cNvPr id="3" name="Text Placeholder 2"/>
          <p:cNvSpPr>
            <a:spLocks noGrp="1"/>
          </p:cNvSpPr>
          <p:nvPr>
            <p:ph type="body" sz="quarter" idx="13"/>
          </p:nvPr>
        </p:nvSpPr>
        <p:spPr>
          <a:xfrm>
            <a:off x="504825" y="1217614"/>
            <a:ext cx="4959273" cy="3460750"/>
          </a:xfrm>
        </p:spPr>
        <p:txBody>
          <a:bodyPr/>
          <a:lstStyle/>
          <a:p>
            <a:pPr marL="0" indent="0">
              <a:lnSpc>
                <a:spcPct val="100000"/>
              </a:lnSpc>
              <a:buNone/>
            </a:pPr>
            <a:r>
              <a:rPr lang="en-US" sz="1600" dirty="0"/>
              <a:t>Up to two area measurements can be made for each frame.  The area measurements are displayed in boxes in the lower left and right corners of the image.  Displayed in each box is the area measurement (mm2) and the maximum and minimum diameters (mm).  The displays are color coded, complementing the corresponding measurements. The maximum and minimum diameter lines can be shown by checking the Display Minimum and Maximum Diameter Lines in the Settings dialog under the Measurement tab. Please note that the values will always be displayed, but the user can choose whether to show the actual lines.  The difference between the two area measurements will be displayed in the center.</a:t>
            </a:r>
          </a:p>
        </p:txBody>
      </p:sp>
      <p:sp>
        <p:nvSpPr>
          <p:cNvPr id="4" name="Slide Number Placeholder 3"/>
          <p:cNvSpPr>
            <a:spLocks noGrp="1"/>
          </p:cNvSpPr>
          <p:nvPr>
            <p:ph type="sldNum" sz="quarter" idx="4"/>
          </p:nvPr>
        </p:nvSpPr>
        <p:spPr/>
        <p:txBody>
          <a:bodyPr/>
          <a:lstStyle/>
          <a:p>
            <a:fld id="{793332C0-45F3-49F7-8962-3AD7701CBA4A}" type="slidenum">
              <a:rPr lang="en-US" smtClean="0"/>
              <a:pPr/>
              <a:t>35</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2"/>
          <a:stretch>
            <a:fillRect/>
          </a:stretch>
        </p:blipFill>
        <p:spPr>
          <a:xfrm>
            <a:off x="5670172" y="1307578"/>
            <a:ext cx="3185977" cy="2528342"/>
          </a:xfrm>
          <a:prstGeom prst="rect">
            <a:avLst/>
          </a:prstGeom>
        </p:spPr>
      </p:pic>
      <p:sp>
        <p:nvSpPr>
          <p:cNvPr id="7" name="TextBox 6"/>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1399553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Making measurements and annotations</a:t>
            </a:r>
          </a:p>
        </p:txBody>
      </p:sp>
      <p:sp>
        <p:nvSpPr>
          <p:cNvPr id="3" name="Text Placeholder 2"/>
          <p:cNvSpPr>
            <a:spLocks noGrp="1"/>
          </p:cNvSpPr>
          <p:nvPr>
            <p:ph type="body" sz="quarter" idx="13"/>
          </p:nvPr>
        </p:nvSpPr>
        <p:spPr>
          <a:xfrm>
            <a:off x="504826" y="1217614"/>
            <a:ext cx="4728814" cy="3460750"/>
          </a:xfrm>
        </p:spPr>
        <p:txBody>
          <a:bodyPr/>
          <a:lstStyle/>
          <a:p>
            <a:pPr marL="0" indent="0">
              <a:lnSpc>
                <a:spcPct val="100000"/>
              </a:lnSpc>
              <a:buNone/>
            </a:pPr>
            <a:r>
              <a:rPr lang="en-US" sz="1800" b="1" u="sng" dirty="0"/>
              <a:t>To edit the area measurement </a:t>
            </a:r>
          </a:p>
          <a:p>
            <a:pPr marL="342900" indent="-342900">
              <a:lnSpc>
                <a:spcPct val="100000"/>
              </a:lnSpc>
              <a:buFont typeface="+mj-lt"/>
              <a:buAutoNum type="arabicPeriod"/>
            </a:pPr>
            <a:r>
              <a:rPr lang="en-US" sz="1800" dirty="0"/>
              <a:t>Position the cursor over a border and press Select(+). The border becomes a dashed line.   </a:t>
            </a:r>
          </a:p>
          <a:p>
            <a:pPr marL="342900" indent="-342900">
              <a:lnSpc>
                <a:spcPct val="100000"/>
              </a:lnSpc>
              <a:buFont typeface="+mj-lt"/>
              <a:buAutoNum type="arabicPeriod"/>
            </a:pPr>
            <a:r>
              <a:rPr lang="en-US" sz="1800" dirty="0"/>
              <a:t>There are two ways to edit:  </a:t>
            </a:r>
          </a:p>
          <a:p>
            <a:pPr lvl="1">
              <a:lnSpc>
                <a:spcPct val="100000"/>
              </a:lnSpc>
            </a:pPr>
            <a:r>
              <a:rPr lang="en-US" sz="1700" b="1" dirty="0"/>
              <a:t>In Draw edit </a:t>
            </a:r>
            <a:r>
              <a:rPr lang="en-US" sz="1700" dirty="0"/>
              <a:t>mode the user can click on the area measurement line and begin to draw the border contour. To finish click the  Select(+) button. ii. </a:t>
            </a:r>
          </a:p>
          <a:p>
            <a:pPr lvl="1">
              <a:lnSpc>
                <a:spcPct val="100000"/>
              </a:lnSpc>
            </a:pPr>
            <a:r>
              <a:rPr lang="en-US" sz="1700" b="1" dirty="0"/>
              <a:t>In Dots edit </a:t>
            </a:r>
            <a:r>
              <a:rPr lang="en-US" sz="1700" dirty="0"/>
              <a:t>mode the user can move the border by clicking in a new location.  To end editing, double click the Select(+) button or click on the Done button.  </a:t>
            </a:r>
          </a:p>
          <a:p>
            <a:pPr marL="0" indent="0">
              <a:lnSpc>
                <a:spcPct val="100000"/>
              </a:lnSpc>
              <a:buNone/>
            </a:pPr>
            <a:r>
              <a:rPr lang="en-US" sz="1800" dirty="0"/>
              <a:t> </a:t>
            </a:r>
          </a:p>
        </p:txBody>
      </p:sp>
      <p:sp>
        <p:nvSpPr>
          <p:cNvPr id="4" name="Slide Number Placeholder 3"/>
          <p:cNvSpPr>
            <a:spLocks noGrp="1"/>
          </p:cNvSpPr>
          <p:nvPr>
            <p:ph type="sldNum" sz="quarter" idx="4"/>
          </p:nvPr>
        </p:nvSpPr>
        <p:spPr/>
        <p:txBody>
          <a:bodyPr/>
          <a:lstStyle/>
          <a:p>
            <a:fld id="{793332C0-45F3-49F7-8962-3AD7701CBA4A}" type="slidenum">
              <a:rPr lang="en-US" smtClean="0"/>
              <a:pPr/>
              <a:t>36</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2"/>
          <a:stretch>
            <a:fillRect/>
          </a:stretch>
        </p:blipFill>
        <p:spPr>
          <a:xfrm>
            <a:off x="5309361" y="1217614"/>
            <a:ext cx="3639968" cy="2962514"/>
          </a:xfrm>
          <a:prstGeom prst="rect">
            <a:avLst/>
          </a:prstGeom>
        </p:spPr>
      </p:pic>
      <p:sp>
        <p:nvSpPr>
          <p:cNvPr id="7" name="TextBox 6"/>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1511138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Making measurements and annotations</a:t>
            </a:r>
          </a:p>
        </p:txBody>
      </p:sp>
      <p:sp>
        <p:nvSpPr>
          <p:cNvPr id="3" name="Text Placeholder 2"/>
          <p:cNvSpPr>
            <a:spLocks noGrp="1"/>
          </p:cNvSpPr>
          <p:nvPr>
            <p:ph type="body" sz="quarter" idx="13"/>
          </p:nvPr>
        </p:nvSpPr>
        <p:spPr/>
        <p:txBody>
          <a:bodyPr/>
          <a:lstStyle/>
          <a:p>
            <a:pPr marL="0" indent="0">
              <a:lnSpc>
                <a:spcPct val="100000"/>
              </a:lnSpc>
              <a:buNone/>
            </a:pPr>
            <a:r>
              <a:rPr lang="en-US" sz="1800" b="1" u="sng" dirty="0"/>
              <a:t>To delete area measurement  </a:t>
            </a:r>
          </a:p>
          <a:p>
            <a:pPr>
              <a:lnSpc>
                <a:spcPct val="100000"/>
              </a:lnSpc>
            </a:pPr>
            <a:r>
              <a:rPr lang="en-US" sz="1800" dirty="0"/>
              <a:t>Select the Delete button in the measurement toolbar.  </a:t>
            </a:r>
          </a:p>
          <a:p>
            <a:pPr>
              <a:lnSpc>
                <a:spcPct val="100000"/>
              </a:lnSpc>
            </a:pPr>
            <a:r>
              <a:rPr lang="en-US" sz="1800" dirty="0"/>
              <a:t>Using the trackball, move the scissors to the area measurement.  When the line is highlighted, press Select(+). </a:t>
            </a:r>
          </a:p>
        </p:txBody>
      </p:sp>
      <p:sp>
        <p:nvSpPr>
          <p:cNvPr id="4" name="Slide Number Placeholder 3"/>
          <p:cNvSpPr>
            <a:spLocks noGrp="1"/>
          </p:cNvSpPr>
          <p:nvPr>
            <p:ph type="sldNum" sz="quarter" idx="4"/>
          </p:nvPr>
        </p:nvSpPr>
        <p:spPr/>
        <p:txBody>
          <a:bodyPr/>
          <a:lstStyle/>
          <a:p>
            <a:fld id="{793332C0-45F3-49F7-8962-3AD7701CBA4A}" type="slidenum">
              <a:rPr lang="en-US" smtClean="0"/>
              <a:pPr/>
              <a:t>37</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sp>
        <p:nvSpPr>
          <p:cNvPr id="6" name="TextBox 5"/>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3438561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Making measurements and annotations</a:t>
            </a:r>
          </a:p>
        </p:txBody>
      </p:sp>
      <p:sp>
        <p:nvSpPr>
          <p:cNvPr id="3" name="Text Placeholder 2"/>
          <p:cNvSpPr>
            <a:spLocks noGrp="1"/>
          </p:cNvSpPr>
          <p:nvPr>
            <p:ph type="body" sz="quarter" idx="13"/>
          </p:nvPr>
        </p:nvSpPr>
        <p:spPr/>
        <p:txBody>
          <a:bodyPr/>
          <a:lstStyle/>
          <a:p>
            <a:pPr marL="0" indent="0">
              <a:lnSpc>
                <a:spcPct val="100000"/>
              </a:lnSpc>
              <a:buNone/>
            </a:pPr>
            <a:r>
              <a:rPr lang="en-US" sz="1600" b="1" u="sng" dirty="0"/>
              <a:t>Annotating Frames </a:t>
            </a:r>
          </a:p>
          <a:p>
            <a:pPr marL="0" indent="0">
              <a:lnSpc>
                <a:spcPct val="100000"/>
              </a:lnSpc>
              <a:buNone/>
            </a:pPr>
            <a:r>
              <a:rPr lang="en-US" sz="1600" dirty="0"/>
              <a:t>Using the keyboard, you can annotate saved frames and video loops.  </a:t>
            </a:r>
          </a:p>
          <a:p>
            <a:pPr marL="0" indent="0">
              <a:lnSpc>
                <a:spcPct val="100000"/>
              </a:lnSpc>
              <a:buNone/>
            </a:pPr>
            <a:r>
              <a:rPr lang="en-US" sz="1600" dirty="0"/>
              <a:t>Select a saved image or video loop to annotate by clicking on its name in the Case Explorer.  </a:t>
            </a:r>
          </a:p>
          <a:p>
            <a:pPr>
              <a:lnSpc>
                <a:spcPct val="100000"/>
              </a:lnSpc>
            </a:pPr>
            <a:r>
              <a:rPr lang="en-US" sz="1600" dirty="0"/>
              <a:t>Using the trackball on the control console, move your cursor to the image area you wish to annotate.  </a:t>
            </a:r>
          </a:p>
          <a:p>
            <a:pPr>
              <a:lnSpc>
                <a:spcPct val="100000"/>
              </a:lnSpc>
            </a:pPr>
            <a:r>
              <a:rPr lang="en-US" sz="1600" dirty="0"/>
              <a:t>Using the retractable keyboard, type the annotation.  </a:t>
            </a:r>
          </a:p>
          <a:p>
            <a:pPr>
              <a:lnSpc>
                <a:spcPct val="100000"/>
              </a:lnSpc>
            </a:pPr>
            <a:r>
              <a:rPr lang="en-US" sz="1600" dirty="0"/>
              <a:t>Press Select (+) to place it where you want the annotation.  </a:t>
            </a:r>
          </a:p>
          <a:p>
            <a:pPr>
              <a:lnSpc>
                <a:spcPct val="100000"/>
              </a:lnSpc>
            </a:pPr>
            <a:r>
              <a:rPr lang="en-US" sz="1600" dirty="0"/>
              <a:t>To edit an annotation, move the cursor over the annotation and press Select(+). Edit the annotation and press Select again. </a:t>
            </a:r>
          </a:p>
          <a:p>
            <a:pPr>
              <a:lnSpc>
                <a:spcPct val="100000"/>
              </a:lnSpc>
            </a:pPr>
            <a:r>
              <a:rPr lang="en-US" sz="1600" dirty="0"/>
              <a:t>To reposition the annotation, press Select(+)and drag the annotation to another place on the image. Press Select again. </a:t>
            </a:r>
          </a:p>
          <a:p>
            <a:pPr>
              <a:lnSpc>
                <a:spcPct val="100000"/>
              </a:lnSpc>
            </a:pPr>
            <a:r>
              <a:rPr lang="en-US" sz="1600" dirty="0"/>
              <a:t>To delete an annotation move the cursor over the annotation, press Select(+), and backspace over it using the keyboard keys.  You can also check the Delete tab (in Measure mode) and move the scissors to the annotation with the trackball, then press Select(+) to delete it. </a:t>
            </a:r>
          </a:p>
          <a:p>
            <a:pPr marL="0" indent="0">
              <a:lnSpc>
                <a:spcPct val="100000"/>
              </a:lnSpc>
              <a:buNone/>
            </a:pPr>
            <a:r>
              <a:rPr lang="en-US" sz="1600" dirty="0"/>
              <a:t> </a:t>
            </a:r>
          </a:p>
        </p:txBody>
      </p:sp>
      <p:sp>
        <p:nvSpPr>
          <p:cNvPr id="4" name="Slide Number Placeholder 3"/>
          <p:cNvSpPr>
            <a:spLocks noGrp="1"/>
          </p:cNvSpPr>
          <p:nvPr>
            <p:ph type="sldNum" sz="quarter" idx="4"/>
          </p:nvPr>
        </p:nvSpPr>
        <p:spPr/>
        <p:txBody>
          <a:bodyPr/>
          <a:lstStyle/>
          <a:p>
            <a:fld id="{793332C0-45F3-49F7-8962-3AD7701CBA4A}" type="slidenum">
              <a:rPr lang="en-US" smtClean="0"/>
              <a:pPr/>
              <a:t>38</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sp>
        <p:nvSpPr>
          <p:cNvPr id="6" name="TextBox 5"/>
          <p:cNvSpPr txBox="1"/>
          <p:nvPr/>
        </p:nvSpPr>
        <p:spPr>
          <a:xfrm>
            <a:off x="504825" y="4672308"/>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1183958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Making measurements and annotations</a:t>
            </a:r>
          </a:p>
        </p:txBody>
      </p:sp>
      <p:pic>
        <p:nvPicPr>
          <p:cNvPr id="6" name="Picture 5"/>
          <p:cNvPicPr>
            <a:picLocks noChangeAspect="1"/>
          </p:cNvPicPr>
          <p:nvPr/>
        </p:nvPicPr>
        <p:blipFill>
          <a:blip r:embed="rId2"/>
          <a:stretch>
            <a:fillRect/>
          </a:stretch>
        </p:blipFill>
        <p:spPr>
          <a:xfrm>
            <a:off x="2300073" y="1079500"/>
            <a:ext cx="4222793" cy="3418451"/>
          </a:xfrm>
          <a:prstGeom prst="rect">
            <a:avLst/>
          </a:prstGeom>
        </p:spPr>
      </p:pic>
      <p:sp>
        <p:nvSpPr>
          <p:cNvPr id="4" name="Slide Number Placeholder 3"/>
          <p:cNvSpPr>
            <a:spLocks noGrp="1"/>
          </p:cNvSpPr>
          <p:nvPr>
            <p:ph type="sldNum" sz="quarter" idx="4"/>
          </p:nvPr>
        </p:nvSpPr>
        <p:spPr/>
        <p:txBody>
          <a:bodyPr/>
          <a:lstStyle/>
          <a:p>
            <a:fld id="{793332C0-45F3-49F7-8962-3AD7701CBA4A}" type="slidenum">
              <a:rPr lang="en-US" smtClean="0"/>
              <a:pPr/>
              <a:t>39</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sp>
        <p:nvSpPr>
          <p:cNvPr id="7" name="TextBox 6"/>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1318640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Acquiring IVUS images - insert the catheter</a:t>
            </a:r>
          </a:p>
        </p:txBody>
      </p:sp>
      <p:sp>
        <p:nvSpPr>
          <p:cNvPr id="3" name="Text Placeholder 2"/>
          <p:cNvSpPr>
            <a:spLocks noGrp="1"/>
          </p:cNvSpPr>
          <p:nvPr>
            <p:ph type="body" sz="quarter" idx="13"/>
          </p:nvPr>
        </p:nvSpPr>
        <p:spPr>
          <a:xfrm>
            <a:off x="504826" y="1090696"/>
            <a:ext cx="3524482" cy="3587668"/>
          </a:xfrm>
        </p:spPr>
        <p:txBody>
          <a:bodyPr/>
          <a:lstStyle/>
          <a:p>
            <a:pPr marL="0" indent="0">
              <a:lnSpc>
                <a:spcPct val="100000"/>
              </a:lnSpc>
              <a:buNone/>
            </a:pPr>
            <a:r>
              <a:rPr lang="en-US" sz="1800" dirty="0"/>
              <a:t>Screen shot of Home/Live screen after catheter is plugged in to the PIM and inserted into the body.</a:t>
            </a:r>
          </a:p>
        </p:txBody>
      </p:sp>
      <p:sp>
        <p:nvSpPr>
          <p:cNvPr id="4" name="Slide Number Placeholder 3"/>
          <p:cNvSpPr>
            <a:spLocks noGrp="1"/>
          </p:cNvSpPr>
          <p:nvPr>
            <p:ph type="sldNum" sz="quarter" idx="4"/>
          </p:nvPr>
        </p:nvSpPr>
        <p:spPr/>
        <p:txBody>
          <a:bodyPr/>
          <a:lstStyle/>
          <a:p>
            <a:fld id="{793332C0-45F3-49F7-8962-3AD7701CBA4A}" type="slidenum">
              <a:rPr lang="en-US" smtClean="0"/>
              <a:pPr/>
              <a:t>4</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3"/>
          <a:stretch>
            <a:fillRect/>
          </a:stretch>
        </p:blipFill>
        <p:spPr>
          <a:xfrm>
            <a:off x="4483942" y="1090696"/>
            <a:ext cx="4438150" cy="3587668"/>
          </a:xfrm>
          <a:prstGeom prst="rect">
            <a:avLst/>
          </a:prstGeom>
        </p:spPr>
      </p:pic>
      <p:sp>
        <p:nvSpPr>
          <p:cNvPr id="7" name="TextBox 6"/>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custDataLst>
      <p:tags r:id="rId1"/>
    </p:custDataLst>
    <p:extLst>
      <p:ext uri="{BB962C8B-B14F-4D97-AF65-F5344CB8AC3E}">
        <p14:creationId xmlns:p14="http://schemas.microsoft.com/office/powerpoint/2010/main" val="42921192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Making measurements and annotations</a:t>
            </a:r>
          </a:p>
        </p:txBody>
      </p:sp>
      <p:sp>
        <p:nvSpPr>
          <p:cNvPr id="3" name="Text Placeholder 2"/>
          <p:cNvSpPr>
            <a:spLocks noGrp="1"/>
          </p:cNvSpPr>
          <p:nvPr>
            <p:ph type="body" sz="quarter" idx="13"/>
          </p:nvPr>
        </p:nvSpPr>
        <p:spPr>
          <a:xfrm>
            <a:off x="504825" y="1217614"/>
            <a:ext cx="4818024" cy="3460750"/>
          </a:xfrm>
        </p:spPr>
        <p:txBody>
          <a:bodyPr/>
          <a:lstStyle/>
          <a:p>
            <a:pPr marL="0" indent="0">
              <a:lnSpc>
                <a:spcPct val="100000"/>
              </a:lnSpc>
              <a:buNone/>
            </a:pPr>
            <a:r>
              <a:rPr lang="en-US" sz="1800" b="1" u="sng" dirty="0"/>
              <a:t>Measuring Percent Difference   </a:t>
            </a:r>
          </a:p>
          <a:p>
            <a:pPr marL="0" indent="0">
              <a:lnSpc>
                <a:spcPct val="100000"/>
              </a:lnSpc>
              <a:buNone/>
            </a:pPr>
            <a:r>
              <a:rPr lang="en-US" sz="1800" dirty="0"/>
              <a:t>This feature provides the ability to compare differences in areas between two grayscale frames.  </a:t>
            </a:r>
          </a:p>
          <a:p>
            <a:pPr marL="0" indent="0">
              <a:lnSpc>
                <a:spcPct val="100000"/>
              </a:lnSpc>
              <a:buNone/>
            </a:pPr>
            <a:r>
              <a:rPr lang="en-US" sz="1800" dirty="0"/>
              <a:t>The following formula is used to calculate percent difference:  % Difference = 1 – (Target Lumen Area / Reference Lumen Area)   </a:t>
            </a:r>
          </a:p>
          <a:p>
            <a:pPr marL="0" indent="0">
              <a:lnSpc>
                <a:spcPct val="100000"/>
              </a:lnSpc>
              <a:buNone/>
            </a:pPr>
            <a:r>
              <a:rPr lang="en-US" sz="1800" dirty="0"/>
              <a:t>To calculate percent difference, between frames: </a:t>
            </a:r>
          </a:p>
          <a:p>
            <a:pPr>
              <a:lnSpc>
                <a:spcPct val="100000"/>
              </a:lnSpc>
            </a:pPr>
            <a:r>
              <a:rPr lang="en-US" sz="1800" dirty="0"/>
              <a:t>Navigate to the first frame of interest and make an area measurement. </a:t>
            </a:r>
          </a:p>
          <a:p>
            <a:pPr>
              <a:lnSpc>
                <a:spcPct val="100000"/>
              </a:lnSpc>
            </a:pPr>
            <a:r>
              <a:rPr lang="en-US" sz="1800" dirty="0"/>
              <a:t>To use this measurement as a reference, click on the Area 1 box to lock the measurement. </a:t>
            </a:r>
          </a:p>
        </p:txBody>
      </p:sp>
      <p:sp>
        <p:nvSpPr>
          <p:cNvPr id="4" name="Slide Number Placeholder 3"/>
          <p:cNvSpPr>
            <a:spLocks noGrp="1"/>
          </p:cNvSpPr>
          <p:nvPr>
            <p:ph type="sldNum" sz="quarter" idx="4"/>
          </p:nvPr>
        </p:nvSpPr>
        <p:spPr/>
        <p:txBody>
          <a:bodyPr/>
          <a:lstStyle/>
          <a:p>
            <a:fld id="{793332C0-45F3-49F7-8962-3AD7701CBA4A}" type="slidenum">
              <a:rPr lang="en-US" smtClean="0"/>
              <a:pPr/>
              <a:t>40</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grpSp>
        <p:nvGrpSpPr>
          <p:cNvPr id="8" name="Group 7"/>
          <p:cNvGrpSpPr/>
          <p:nvPr/>
        </p:nvGrpSpPr>
        <p:grpSpPr>
          <a:xfrm>
            <a:off x="5447742" y="1217614"/>
            <a:ext cx="3548566" cy="2279915"/>
            <a:chOff x="5447742" y="1217614"/>
            <a:chExt cx="3548566" cy="2279915"/>
          </a:xfrm>
        </p:grpSpPr>
        <p:pic>
          <p:nvPicPr>
            <p:cNvPr id="6" name="Picture 5"/>
            <p:cNvPicPr>
              <a:picLocks noChangeAspect="1"/>
            </p:cNvPicPr>
            <p:nvPr/>
          </p:nvPicPr>
          <p:blipFill>
            <a:blip r:embed="rId2"/>
            <a:stretch>
              <a:fillRect/>
            </a:stretch>
          </p:blipFill>
          <p:spPr>
            <a:xfrm>
              <a:off x="5447742" y="1285590"/>
              <a:ext cx="3548566" cy="2211939"/>
            </a:xfrm>
            <a:prstGeom prst="rect">
              <a:avLst/>
            </a:prstGeom>
          </p:spPr>
        </p:pic>
        <p:sp>
          <p:nvSpPr>
            <p:cNvPr id="7" name="Rectangle 6"/>
            <p:cNvSpPr/>
            <p:nvPr/>
          </p:nvSpPr>
          <p:spPr>
            <a:xfrm>
              <a:off x="5447742" y="1217614"/>
              <a:ext cx="953058" cy="157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1416517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Making measurements and annotations</a:t>
            </a:r>
          </a:p>
        </p:txBody>
      </p:sp>
      <p:sp>
        <p:nvSpPr>
          <p:cNvPr id="3" name="Text Placeholder 2"/>
          <p:cNvSpPr>
            <a:spLocks noGrp="1"/>
          </p:cNvSpPr>
          <p:nvPr>
            <p:ph type="body" sz="quarter" idx="13"/>
          </p:nvPr>
        </p:nvSpPr>
        <p:spPr>
          <a:xfrm>
            <a:off x="504825" y="1217614"/>
            <a:ext cx="4416580" cy="3460750"/>
          </a:xfrm>
        </p:spPr>
        <p:txBody>
          <a:bodyPr/>
          <a:lstStyle/>
          <a:p>
            <a:pPr marL="0" indent="0">
              <a:lnSpc>
                <a:spcPct val="100000"/>
              </a:lnSpc>
              <a:buNone/>
            </a:pPr>
            <a:r>
              <a:rPr lang="en-US" sz="1800" b="1" u="sng" dirty="0"/>
              <a:t>Measuring Percent Difference   </a:t>
            </a:r>
          </a:p>
          <a:p>
            <a:pPr marL="342900" indent="-342900">
              <a:lnSpc>
                <a:spcPct val="100000"/>
              </a:lnSpc>
              <a:buFont typeface="+mj-lt"/>
              <a:buAutoNum type="arabicPeriod"/>
            </a:pPr>
            <a:r>
              <a:rPr lang="en-US" sz="1800" dirty="0"/>
              <a:t>Navigate to the second frame of interest and make an area measurement. </a:t>
            </a:r>
          </a:p>
          <a:p>
            <a:pPr marL="342900" indent="-342900">
              <a:lnSpc>
                <a:spcPct val="100000"/>
              </a:lnSpc>
              <a:buFont typeface="+mj-lt"/>
              <a:buAutoNum type="arabicPeriod"/>
            </a:pPr>
            <a:r>
              <a:rPr lang="en-US" sz="1800" dirty="0"/>
              <a:t>Note the Difference measurement between the two is displayed.  </a:t>
            </a:r>
          </a:p>
          <a:p>
            <a:pPr marL="342900" indent="-342900">
              <a:lnSpc>
                <a:spcPct val="100000"/>
              </a:lnSpc>
              <a:buFont typeface="+mj-lt"/>
              <a:buAutoNum type="arabicPeriod"/>
            </a:pPr>
            <a:r>
              <a:rPr lang="en-US" sz="1800" dirty="0"/>
              <a:t>Click Save Frame to save results. </a:t>
            </a:r>
          </a:p>
        </p:txBody>
      </p:sp>
      <p:sp>
        <p:nvSpPr>
          <p:cNvPr id="4" name="Slide Number Placeholder 3"/>
          <p:cNvSpPr>
            <a:spLocks noGrp="1"/>
          </p:cNvSpPr>
          <p:nvPr>
            <p:ph type="sldNum" sz="quarter" idx="4"/>
          </p:nvPr>
        </p:nvSpPr>
        <p:spPr/>
        <p:txBody>
          <a:bodyPr/>
          <a:lstStyle/>
          <a:p>
            <a:fld id="{793332C0-45F3-49F7-8962-3AD7701CBA4A}" type="slidenum">
              <a:rPr lang="en-US" smtClean="0"/>
              <a:pPr/>
              <a:t>41</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2"/>
          <a:stretch>
            <a:fillRect/>
          </a:stretch>
        </p:blipFill>
        <p:spPr>
          <a:xfrm>
            <a:off x="5088784" y="1016254"/>
            <a:ext cx="3739153" cy="3007066"/>
          </a:xfrm>
          <a:prstGeom prst="rect">
            <a:avLst/>
          </a:prstGeom>
        </p:spPr>
      </p:pic>
      <p:sp>
        <p:nvSpPr>
          <p:cNvPr id="7" name="TextBox 6"/>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797972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Making measurements and annotations</a:t>
            </a:r>
          </a:p>
        </p:txBody>
      </p:sp>
      <p:sp>
        <p:nvSpPr>
          <p:cNvPr id="3" name="Text Placeholder 2"/>
          <p:cNvSpPr>
            <a:spLocks noGrp="1"/>
          </p:cNvSpPr>
          <p:nvPr>
            <p:ph type="body" sz="quarter" idx="13"/>
          </p:nvPr>
        </p:nvSpPr>
        <p:spPr/>
        <p:txBody>
          <a:bodyPr/>
          <a:lstStyle/>
          <a:p>
            <a:pPr marL="0" indent="0">
              <a:lnSpc>
                <a:spcPct val="100000"/>
              </a:lnSpc>
              <a:buNone/>
            </a:pPr>
            <a:r>
              <a:rPr lang="en-US" sz="1800" b="1" u="sng" dirty="0"/>
              <a:t>To edit a percent difference measurement:  </a:t>
            </a:r>
            <a:r>
              <a:rPr lang="en-US" sz="1800" dirty="0"/>
              <a:t> </a:t>
            </a:r>
          </a:p>
          <a:p>
            <a:pPr marL="0" indent="0">
              <a:lnSpc>
                <a:spcPct val="100000"/>
              </a:lnSpc>
              <a:buNone/>
            </a:pPr>
            <a:r>
              <a:rPr lang="en-US" sz="1800" dirty="0"/>
              <a:t>Move the cursor over the area measurement then press Select(+) once it is highlighted. o Edit as needed. </a:t>
            </a:r>
          </a:p>
          <a:p>
            <a:pPr marL="0" indent="0">
              <a:lnSpc>
                <a:spcPct val="100000"/>
              </a:lnSpc>
              <a:buNone/>
            </a:pPr>
            <a:r>
              <a:rPr lang="en-US" sz="1800" dirty="0"/>
              <a:t>Click on the lock icon again to lock in the new measurement.  </a:t>
            </a:r>
          </a:p>
          <a:p>
            <a:pPr marL="0" indent="0">
              <a:lnSpc>
                <a:spcPct val="100000"/>
              </a:lnSpc>
              <a:buNone/>
            </a:pPr>
            <a:r>
              <a:rPr lang="en-US" sz="1800" dirty="0"/>
              <a:t>The percent difference calculation will now be updated.   </a:t>
            </a:r>
          </a:p>
          <a:p>
            <a:pPr marL="0" indent="0">
              <a:lnSpc>
                <a:spcPct val="100000"/>
              </a:lnSpc>
              <a:buNone/>
            </a:pPr>
            <a:endParaRPr lang="en-US" sz="1800" dirty="0"/>
          </a:p>
          <a:p>
            <a:pPr marL="0" indent="0">
              <a:lnSpc>
                <a:spcPct val="100000"/>
              </a:lnSpc>
              <a:buNone/>
            </a:pPr>
            <a:r>
              <a:rPr lang="en-US" sz="1800" b="1" u="sng" dirty="0"/>
              <a:t>To delete a percent difference measurement:  </a:t>
            </a:r>
          </a:p>
          <a:p>
            <a:pPr marL="0" indent="0">
              <a:lnSpc>
                <a:spcPct val="100000"/>
              </a:lnSpc>
              <a:buNone/>
            </a:pPr>
            <a:r>
              <a:rPr lang="en-US" sz="1800" dirty="0"/>
              <a:t>Select the Delete button in the measurement toolbar </a:t>
            </a:r>
          </a:p>
          <a:p>
            <a:pPr marL="0" indent="0">
              <a:lnSpc>
                <a:spcPct val="100000"/>
              </a:lnSpc>
              <a:buNone/>
            </a:pPr>
            <a:r>
              <a:rPr lang="en-US" sz="1800" dirty="0"/>
              <a:t>Move the scissors to the measurement </a:t>
            </a:r>
          </a:p>
          <a:p>
            <a:pPr marL="0" indent="0">
              <a:lnSpc>
                <a:spcPct val="100000"/>
              </a:lnSpc>
              <a:buNone/>
            </a:pPr>
            <a:r>
              <a:rPr lang="en-US" sz="1800" dirty="0"/>
              <a:t>Once the border is highlighted, press Select(+) </a:t>
            </a:r>
          </a:p>
        </p:txBody>
      </p:sp>
      <p:sp>
        <p:nvSpPr>
          <p:cNvPr id="4" name="Slide Number Placeholder 3"/>
          <p:cNvSpPr>
            <a:spLocks noGrp="1"/>
          </p:cNvSpPr>
          <p:nvPr>
            <p:ph type="sldNum" sz="quarter" idx="4"/>
          </p:nvPr>
        </p:nvSpPr>
        <p:spPr/>
        <p:txBody>
          <a:bodyPr/>
          <a:lstStyle/>
          <a:p>
            <a:fld id="{793332C0-45F3-49F7-8962-3AD7701CBA4A}" type="slidenum">
              <a:rPr lang="en-US" smtClean="0"/>
              <a:pPr/>
              <a:t>42</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sp>
        <p:nvSpPr>
          <p:cNvPr id="6" name="TextBox 5"/>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3302401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Using the </a:t>
            </a:r>
            <a:r>
              <a:rPr lang="en-US" dirty="0" err="1"/>
              <a:t>ChromaFlo</a:t>
            </a:r>
            <a:r>
              <a:rPr lang="en-US" dirty="0"/>
              <a:t> feature</a:t>
            </a:r>
          </a:p>
        </p:txBody>
      </p:sp>
      <p:sp>
        <p:nvSpPr>
          <p:cNvPr id="5" name="Footer Placeholder 4"/>
          <p:cNvSpPr>
            <a:spLocks noGrp="1"/>
          </p:cNvSpPr>
          <p:nvPr>
            <p:ph type="ftr" sz="quarter" idx="3"/>
          </p:nvPr>
        </p:nvSpPr>
        <p:spPr>
          <a:xfrm>
            <a:off x="2112752" y="4848225"/>
            <a:ext cx="3910151" cy="107975"/>
          </a:xfrm>
        </p:spPr>
        <p:txBody>
          <a:bodyPr/>
          <a:lstStyle/>
          <a:p>
            <a:pPr algn="ctr"/>
            <a:r>
              <a:rPr lang="en-US" sz="1000"/>
              <a:t>D000185909_A Internal use only do not distribute</a:t>
            </a:r>
            <a:endParaRPr lang="en-US" sz="1000" dirty="0"/>
          </a:p>
        </p:txBody>
      </p:sp>
      <p:sp>
        <p:nvSpPr>
          <p:cNvPr id="4" name="Slide Number Placeholder 3"/>
          <p:cNvSpPr>
            <a:spLocks noGrp="1"/>
          </p:cNvSpPr>
          <p:nvPr>
            <p:ph type="sldNum" sz="quarter" idx="4294967295"/>
          </p:nvPr>
        </p:nvSpPr>
        <p:spPr>
          <a:xfrm>
            <a:off x="0" y="4848225"/>
            <a:ext cx="200025" cy="150813"/>
          </a:xfrm>
        </p:spPr>
        <p:txBody>
          <a:bodyPr/>
          <a:lstStyle/>
          <a:p>
            <a:fld id="{793332C0-45F3-49F7-8962-3AD7701CBA4A}" type="slidenum">
              <a:rPr lang="en-US" smtClean="0"/>
              <a:pPr/>
              <a:t>43</a:t>
            </a:fld>
            <a:endParaRPr lang="en-US" dirty="0"/>
          </a:p>
        </p:txBody>
      </p:sp>
    </p:spTree>
    <p:extLst>
      <p:ext uri="{BB962C8B-B14F-4D97-AF65-F5344CB8AC3E}">
        <p14:creationId xmlns:p14="http://schemas.microsoft.com/office/powerpoint/2010/main" val="8225968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Using the </a:t>
            </a:r>
            <a:r>
              <a:rPr lang="en-US" dirty="0" err="1"/>
              <a:t>ChromaFlo</a:t>
            </a:r>
            <a:r>
              <a:rPr lang="en-US" dirty="0"/>
              <a:t> feature</a:t>
            </a:r>
          </a:p>
        </p:txBody>
      </p:sp>
      <p:sp>
        <p:nvSpPr>
          <p:cNvPr id="3" name="Text Placeholder 2"/>
          <p:cNvSpPr>
            <a:spLocks noGrp="1"/>
          </p:cNvSpPr>
          <p:nvPr>
            <p:ph type="body" sz="quarter" idx="13"/>
          </p:nvPr>
        </p:nvSpPr>
        <p:spPr>
          <a:xfrm>
            <a:off x="504825" y="1217614"/>
            <a:ext cx="8135938" cy="997762"/>
          </a:xfrm>
        </p:spPr>
        <p:txBody>
          <a:bodyPr/>
          <a:lstStyle/>
          <a:p>
            <a:pPr marL="0" indent="0">
              <a:lnSpc>
                <a:spcPct val="100000"/>
              </a:lnSpc>
              <a:buNone/>
            </a:pPr>
            <a:r>
              <a:rPr lang="en-US" sz="1800" b="1" u="sng" dirty="0"/>
              <a:t>Activating the </a:t>
            </a:r>
            <a:r>
              <a:rPr lang="en-US" sz="1800" b="1" u="sng" dirty="0" err="1"/>
              <a:t>ChromaFlo</a:t>
            </a:r>
            <a:r>
              <a:rPr lang="en-US" sz="1800" b="1" u="sng" dirty="0"/>
              <a:t> Feature  </a:t>
            </a:r>
          </a:p>
          <a:p>
            <a:pPr marL="0" indent="0">
              <a:lnSpc>
                <a:spcPct val="100000"/>
              </a:lnSpc>
              <a:buNone/>
            </a:pPr>
            <a:r>
              <a:rPr lang="en-US" sz="1800" dirty="0"/>
              <a:t>Press the </a:t>
            </a:r>
            <a:r>
              <a:rPr lang="en-US" sz="1800" b="1" dirty="0"/>
              <a:t>Chroma</a:t>
            </a:r>
            <a:r>
              <a:rPr lang="en-US" sz="1800" dirty="0"/>
              <a:t> key on the control console to activate the </a:t>
            </a:r>
            <a:r>
              <a:rPr lang="en-US" sz="1800" dirty="0" err="1"/>
              <a:t>ChromaFlo</a:t>
            </a:r>
            <a:r>
              <a:rPr lang="en-US" sz="1800" dirty="0"/>
              <a:t> option or open the Adjust Image dialog box and select the </a:t>
            </a:r>
            <a:r>
              <a:rPr lang="en-US" sz="1800" dirty="0" err="1"/>
              <a:t>ChromaFlo</a:t>
            </a:r>
            <a:r>
              <a:rPr lang="en-US" sz="1800" dirty="0"/>
              <a:t> On check box. </a:t>
            </a:r>
          </a:p>
        </p:txBody>
      </p:sp>
      <p:sp>
        <p:nvSpPr>
          <p:cNvPr id="4" name="Slide Number Placeholder 3"/>
          <p:cNvSpPr>
            <a:spLocks noGrp="1"/>
          </p:cNvSpPr>
          <p:nvPr>
            <p:ph type="sldNum" sz="quarter" idx="4"/>
          </p:nvPr>
        </p:nvSpPr>
        <p:spPr/>
        <p:txBody>
          <a:bodyPr/>
          <a:lstStyle/>
          <a:p>
            <a:fld id="{793332C0-45F3-49F7-8962-3AD7701CBA4A}" type="slidenum">
              <a:rPr lang="en-US" smtClean="0"/>
              <a:pPr/>
              <a:t>44</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2"/>
          <a:stretch>
            <a:fillRect/>
          </a:stretch>
        </p:blipFill>
        <p:spPr>
          <a:xfrm>
            <a:off x="504825" y="2990268"/>
            <a:ext cx="866775" cy="962025"/>
          </a:xfrm>
          <a:prstGeom prst="rect">
            <a:avLst/>
          </a:prstGeom>
        </p:spPr>
      </p:pic>
      <p:sp>
        <p:nvSpPr>
          <p:cNvPr id="8" name="TextBox 7"/>
          <p:cNvSpPr txBox="1"/>
          <p:nvPr/>
        </p:nvSpPr>
        <p:spPr>
          <a:xfrm>
            <a:off x="1371600" y="2990268"/>
            <a:ext cx="739698" cy="962025"/>
          </a:xfrm>
          <a:prstGeom prst="rect">
            <a:avLst/>
          </a:prstGeom>
        </p:spPr>
        <p:txBody>
          <a:bodyPr vert="horz" wrap="square" lIns="0" tIns="0" rIns="0" bIns="0" spcCol="385658" rtlCol="0" anchor="ctr">
            <a:noAutofit/>
          </a:bodyPr>
          <a:lstStyle/>
          <a:p>
            <a:pPr algn="ctr"/>
            <a:r>
              <a:rPr lang="en-US" sz="2400" dirty="0"/>
              <a:t>or</a:t>
            </a:r>
          </a:p>
        </p:txBody>
      </p:sp>
      <p:sp>
        <p:nvSpPr>
          <p:cNvPr id="9" name="TextBox 8"/>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075" y="2992033"/>
            <a:ext cx="6600127" cy="87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2962110" y="2890262"/>
            <a:ext cx="924797" cy="7359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695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Using the </a:t>
            </a:r>
            <a:r>
              <a:rPr lang="en-US" dirty="0" err="1"/>
              <a:t>ChromaFlo</a:t>
            </a:r>
            <a:r>
              <a:rPr lang="en-US" dirty="0"/>
              <a:t> feature</a:t>
            </a:r>
          </a:p>
          <a:p>
            <a:endParaRPr lang="en-US" dirty="0"/>
          </a:p>
        </p:txBody>
      </p:sp>
      <p:sp>
        <p:nvSpPr>
          <p:cNvPr id="3" name="Text Placeholder 2"/>
          <p:cNvSpPr>
            <a:spLocks noGrp="1"/>
          </p:cNvSpPr>
          <p:nvPr>
            <p:ph type="body" sz="quarter" idx="13"/>
          </p:nvPr>
        </p:nvSpPr>
        <p:spPr/>
        <p:txBody>
          <a:bodyPr/>
          <a:lstStyle/>
          <a:p>
            <a:pPr marL="0" indent="0">
              <a:lnSpc>
                <a:spcPct val="100000"/>
              </a:lnSpc>
              <a:buNone/>
            </a:pPr>
            <a:r>
              <a:rPr lang="en-US" sz="1800" b="1" u="sng" dirty="0"/>
              <a:t>Controlling the Sensitivity </a:t>
            </a:r>
          </a:p>
          <a:p>
            <a:pPr marL="0" indent="0">
              <a:lnSpc>
                <a:spcPct val="100000"/>
              </a:lnSpc>
              <a:buNone/>
            </a:pPr>
            <a:r>
              <a:rPr lang="en-US" sz="1800" dirty="0"/>
              <a:t>The</a:t>
            </a:r>
            <a:r>
              <a:rPr lang="en-US" sz="1800" b="1" dirty="0"/>
              <a:t> Sensitivity </a:t>
            </a:r>
            <a:r>
              <a:rPr lang="en-US" sz="1800" dirty="0"/>
              <a:t>setting controls the system’s ability to detect and image blood flow color representation in the artery.  Areas where the blood is moving faster are more yellow: areas where the blood moves more slowly are red.  The sensitivity can be increased to intensify the color of slower moving areas of blood flow, or it can be decreased to diminish the color of faster moving areas of blood flow.  Use the up and down arrows located in the Adjust Image screen to adjust the sensitivity value. </a:t>
            </a:r>
          </a:p>
        </p:txBody>
      </p:sp>
      <p:sp>
        <p:nvSpPr>
          <p:cNvPr id="4" name="Slide Number Placeholder 3"/>
          <p:cNvSpPr>
            <a:spLocks noGrp="1"/>
          </p:cNvSpPr>
          <p:nvPr>
            <p:ph type="sldNum" sz="quarter" idx="4"/>
          </p:nvPr>
        </p:nvSpPr>
        <p:spPr/>
        <p:txBody>
          <a:bodyPr/>
          <a:lstStyle/>
          <a:p>
            <a:fld id="{793332C0-45F3-49F7-8962-3AD7701CBA4A}" type="slidenum">
              <a:rPr lang="en-US" smtClean="0"/>
              <a:pPr/>
              <a:t>45</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724" y="3575754"/>
            <a:ext cx="7260140" cy="96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2547890" y="3302419"/>
            <a:ext cx="1802167" cy="15713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4825" y="4647342"/>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1907401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Using the </a:t>
            </a:r>
            <a:r>
              <a:rPr lang="en-US" dirty="0" err="1"/>
              <a:t>ChromaFlo</a:t>
            </a:r>
            <a:r>
              <a:rPr lang="en-US" dirty="0"/>
              <a:t> feature</a:t>
            </a:r>
          </a:p>
          <a:p>
            <a:endParaRPr lang="en-US" dirty="0"/>
          </a:p>
        </p:txBody>
      </p:sp>
      <p:sp>
        <p:nvSpPr>
          <p:cNvPr id="3" name="Text Placeholder 2"/>
          <p:cNvSpPr>
            <a:spLocks noGrp="1"/>
          </p:cNvSpPr>
          <p:nvPr>
            <p:ph type="body" sz="quarter" idx="13"/>
          </p:nvPr>
        </p:nvSpPr>
        <p:spPr>
          <a:xfrm>
            <a:off x="504825" y="1217614"/>
            <a:ext cx="7903195" cy="3460750"/>
          </a:xfrm>
        </p:spPr>
        <p:txBody>
          <a:bodyPr/>
          <a:lstStyle/>
          <a:p>
            <a:pPr marL="0" indent="0">
              <a:lnSpc>
                <a:spcPct val="100000"/>
              </a:lnSpc>
              <a:buNone/>
            </a:pPr>
            <a:r>
              <a:rPr lang="en-US" sz="1800" b="1" u="sng" dirty="0"/>
              <a:t>Setting the Region of Interest Setting</a:t>
            </a:r>
            <a:r>
              <a:rPr lang="en-US" sz="1800" dirty="0"/>
              <a:t> </a:t>
            </a:r>
          </a:p>
          <a:p>
            <a:pPr marL="0" indent="0">
              <a:lnSpc>
                <a:spcPct val="100000"/>
              </a:lnSpc>
              <a:buNone/>
            </a:pPr>
            <a:r>
              <a:rPr lang="en-US" sz="1800" dirty="0"/>
              <a:t>The </a:t>
            </a:r>
            <a:r>
              <a:rPr lang="en-US" sz="1800" b="1" dirty="0"/>
              <a:t>Region of Interest </a:t>
            </a:r>
            <a:r>
              <a:rPr lang="en-US" sz="1800" dirty="0"/>
              <a:t>restricts the flow detection to a particular area of the ultrasound image.  Use the up and down arrows located in the Adjust Image screen to increase or decrease the Region of Interest setting.  The Region of Interest circle on the screen image will be adjusted to correspond to your selection.  Value mappings for the Region of Interest range from: </a:t>
            </a:r>
          </a:p>
          <a:p>
            <a:pPr>
              <a:lnSpc>
                <a:spcPct val="100000"/>
              </a:lnSpc>
            </a:pPr>
            <a:r>
              <a:rPr lang="en-US" sz="1800" dirty="0"/>
              <a:t>Setting 1, corresponds to an Region of Interest diameter of  3.80 mm </a:t>
            </a:r>
          </a:p>
          <a:p>
            <a:pPr>
              <a:lnSpc>
                <a:spcPct val="100000"/>
              </a:lnSpc>
            </a:pPr>
            <a:r>
              <a:rPr lang="en-US" sz="1800" dirty="0"/>
              <a:t>Setting 21, corresponds to a Region of Interest diameter of  13.96 mm </a:t>
            </a:r>
          </a:p>
          <a:p>
            <a:pPr marL="0" indent="0">
              <a:lnSpc>
                <a:spcPct val="100000"/>
              </a:lnSpc>
              <a:buNone/>
            </a:pPr>
            <a:endParaRPr lang="en-US" sz="1800" dirty="0"/>
          </a:p>
          <a:p>
            <a:pPr marL="0" indent="0">
              <a:lnSpc>
                <a:spcPct val="100000"/>
              </a:lnSpc>
              <a:buNone/>
            </a:pPr>
            <a:r>
              <a:rPr lang="en-US" sz="1800" dirty="0"/>
              <a:t>Each increment changes the diameter by approximately 0.52 mm with a tolerance of ± 0.03 mm. </a:t>
            </a:r>
          </a:p>
        </p:txBody>
      </p:sp>
      <p:sp>
        <p:nvSpPr>
          <p:cNvPr id="4" name="Slide Number Placeholder 3"/>
          <p:cNvSpPr>
            <a:spLocks noGrp="1"/>
          </p:cNvSpPr>
          <p:nvPr>
            <p:ph type="sldNum" sz="quarter" idx="4"/>
          </p:nvPr>
        </p:nvSpPr>
        <p:spPr/>
        <p:txBody>
          <a:bodyPr/>
          <a:lstStyle/>
          <a:p>
            <a:fld id="{793332C0-45F3-49F7-8962-3AD7701CBA4A}" type="slidenum">
              <a:rPr lang="en-US" smtClean="0"/>
              <a:pPr/>
              <a:t>46</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sp>
        <p:nvSpPr>
          <p:cNvPr id="6" name="TextBox 5"/>
          <p:cNvSpPr txBox="1"/>
          <p:nvPr/>
        </p:nvSpPr>
        <p:spPr>
          <a:xfrm>
            <a:off x="504825" y="4647342"/>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33866739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Using the </a:t>
            </a:r>
            <a:r>
              <a:rPr lang="en-US" dirty="0" err="1"/>
              <a:t>ChromaFlo</a:t>
            </a:r>
            <a:r>
              <a:rPr lang="en-US" dirty="0"/>
              <a:t> feature</a:t>
            </a:r>
          </a:p>
          <a:p>
            <a:endParaRPr lang="en-US" dirty="0"/>
          </a:p>
        </p:txBody>
      </p:sp>
      <p:sp>
        <p:nvSpPr>
          <p:cNvPr id="3" name="Text Placeholder 2"/>
          <p:cNvSpPr>
            <a:spLocks noGrp="1"/>
          </p:cNvSpPr>
          <p:nvPr>
            <p:ph type="body" sz="quarter" idx="13"/>
          </p:nvPr>
        </p:nvSpPr>
        <p:spPr/>
        <p:txBody>
          <a:bodyPr/>
          <a:lstStyle/>
          <a:p>
            <a:pPr marL="0" indent="0">
              <a:lnSpc>
                <a:spcPct val="100000"/>
              </a:lnSpc>
              <a:buNone/>
            </a:pPr>
            <a:r>
              <a:rPr lang="en-US" sz="1800" b="1" u="sng" dirty="0"/>
              <a:t>Deactivating the </a:t>
            </a:r>
            <a:r>
              <a:rPr lang="en-US" sz="1800" b="1" u="sng" dirty="0" err="1"/>
              <a:t>ChromaFlo</a:t>
            </a:r>
            <a:r>
              <a:rPr lang="en-US" sz="1800" b="1" u="sng" dirty="0"/>
              <a:t> Feature </a:t>
            </a:r>
          </a:p>
          <a:p>
            <a:pPr marL="0" indent="0">
              <a:lnSpc>
                <a:spcPct val="100000"/>
              </a:lnSpc>
              <a:buNone/>
            </a:pPr>
            <a:r>
              <a:rPr lang="en-US" sz="1800" dirty="0"/>
              <a:t>To deactivate the </a:t>
            </a:r>
            <a:r>
              <a:rPr lang="en-US" sz="1800" dirty="0" err="1"/>
              <a:t>ChromaFlo</a:t>
            </a:r>
            <a:r>
              <a:rPr lang="en-US" sz="1800" dirty="0"/>
              <a:t> feature, press the Chroma key on the control console, or open the Adjust Image dialog box and uncheck the </a:t>
            </a:r>
            <a:r>
              <a:rPr lang="en-US" sz="1800" dirty="0" err="1"/>
              <a:t>ChromaFlo</a:t>
            </a:r>
            <a:r>
              <a:rPr lang="en-US" sz="1800" dirty="0"/>
              <a:t> On check box. </a:t>
            </a:r>
          </a:p>
        </p:txBody>
      </p:sp>
      <p:sp>
        <p:nvSpPr>
          <p:cNvPr id="4" name="Slide Number Placeholder 3"/>
          <p:cNvSpPr>
            <a:spLocks noGrp="1"/>
          </p:cNvSpPr>
          <p:nvPr>
            <p:ph type="sldNum" sz="quarter" idx="4"/>
          </p:nvPr>
        </p:nvSpPr>
        <p:spPr/>
        <p:txBody>
          <a:bodyPr/>
          <a:lstStyle/>
          <a:p>
            <a:fld id="{793332C0-45F3-49F7-8962-3AD7701CBA4A}" type="slidenum">
              <a:rPr lang="en-US" smtClean="0"/>
              <a:pPr/>
              <a:t>47</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sp>
        <p:nvSpPr>
          <p:cNvPr id="6" name="TextBox 5"/>
          <p:cNvSpPr txBox="1"/>
          <p:nvPr/>
        </p:nvSpPr>
        <p:spPr>
          <a:xfrm>
            <a:off x="504825" y="4647342"/>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863299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Ending an IVUS case</a:t>
            </a:r>
          </a:p>
        </p:txBody>
      </p:sp>
      <p:sp>
        <p:nvSpPr>
          <p:cNvPr id="5" name="Footer Placeholder 4"/>
          <p:cNvSpPr>
            <a:spLocks noGrp="1"/>
          </p:cNvSpPr>
          <p:nvPr>
            <p:ph type="ftr" sz="quarter" idx="3"/>
          </p:nvPr>
        </p:nvSpPr>
        <p:spPr>
          <a:xfrm>
            <a:off x="2112752" y="4891063"/>
            <a:ext cx="3910151" cy="107975"/>
          </a:xfrm>
        </p:spPr>
        <p:txBody>
          <a:bodyPr/>
          <a:lstStyle/>
          <a:p>
            <a:pPr algn="ctr"/>
            <a:r>
              <a:rPr lang="en-US" sz="1000"/>
              <a:t>D000185909_A Internal use only do not distribute</a:t>
            </a:r>
            <a:endParaRPr lang="en-US" sz="1000" dirty="0"/>
          </a:p>
        </p:txBody>
      </p:sp>
      <p:sp>
        <p:nvSpPr>
          <p:cNvPr id="4" name="Slide Number Placeholder 3"/>
          <p:cNvSpPr>
            <a:spLocks noGrp="1"/>
          </p:cNvSpPr>
          <p:nvPr>
            <p:ph type="sldNum" sz="quarter" idx="4294967295"/>
          </p:nvPr>
        </p:nvSpPr>
        <p:spPr>
          <a:xfrm>
            <a:off x="0" y="4848225"/>
            <a:ext cx="200025" cy="150813"/>
          </a:xfrm>
        </p:spPr>
        <p:txBody>
          <a:bodyPr/>
          <a:lstStyle/>
          <a:p>
            <a:fld id="{793332C0-45F3-49F7-8962-3AD7701CBA4A}" type="slidenum">
              <a:rPr lang="en-US" smtClean="0"/>
              <a:pPr/>
              <a:t>48</a:t>
            </a:fld>
            <a:endParaRPr lang="en-US" dirty="0"/>
          </a:p>
        </p:txBody>
      </p:sp>
    </p:spTree>
    <p:extLst>
      <p:ext uri="{BB962C8B-B14F-4D97-AF65-F5344CB8AC3E}">
        <p14:creationId xmlns:p14="http://schemas.microsoft.com/office/powerpoint/2010/main" val="21763501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Ending an IVUS case</a:t>
            </a:r>
          </a:p>
        </p:txBody>
      </p:sp>
      <p:sp>
        <p:nvSpPr>
          <p:cNvPr id="3" name="Text Placeholder 2"/>
          <p:cNvSpPr>
            <a:spLocks noGrp="1"/>
          </p:cNvSpPr>
          <p:nvPr>
            <p:ph type="body" sz="quarter" idx="13"/>
          </p:nvPr>
        </p:nvSpPr>
        <p:spPr>
          <a:xfrm>
            <a:off x="504825" y="1217614"/>
            <a:ext cx="4713946" cy="3460750"/>
          </a:xfrm>
        </p:spPr>
        <p:txBody>
          <a:bodyPr/>
          <a:lstStyle/>
          <a:p>
            <a:pPr marL="0" indent="0">
              <a:lnSpc>
                <a:spcPct val="100000"/>
              </a:lnSpc>
              <a:buNone/>
            </a:pPr>
            <a:r>
              <a:rPr lang="en-US" sz="1800" b="1" u="sng" dirty="0"/>
              <a:t>Ending a Case </a:t>
            </a:r>
          </a:p>
          <a:p>
            <a:pPr marL="0" indent="0">
              <a:lnSpc>
                <a:spcPct val="100000"/>
              </a:lnSpc>
              <a:buNone/>
            </a:pPr>
            <a:r>
              <a:rPr lang="en-US" sz="1800" dirty="0"/>
              <a:t>To end the current case, do the following:  </a:t>
            </a:r>
          </a:p>
          <a:p>
            <a:pPr marL="342900" indent="-342900">
              <a:lnSpc>
                <a:spcPct val="100000"/>
              </a:lnSpc>
              <a:buFont typeface="+mj-lt"/>
              <a:buAutoNum type="arabicPeriod"/>
            </a:pPr>
            <a:r>
              <a:rPr lang="en-US" sz="1800" dirty="0"/>
              <a:t>Press the End Case tab.  The End Case screen displays with the current patient data in the fields.  </a:t>
            </a:r>
          </a:p>
          <a:p>
            <a:pPr marL="342900" indent="-342900">
              <a:lnSpc>
                <a:spcPct val="100000"/>
              </a:lnSpc>
              <a:buFont typeface="+mj-lt"/>
              <a:buAutoNum type="arabicPeriod"/>
            </a:pPr>
            <a:r>
              <a:rPr lang="en-US" sz="1800" dirty="0"/>
              <a:t>Verify that the patient data is correct or perform edits as needed. </a:t>
            </a:r>
          </a:p>
          <a:p>
            <a:pPr marL="342900" indent="-342900">
              <a:lnSpc>
                <a:spcPct val="100000"/>
              </a:lnSpc>
              <a:buFont typeface="+mj-lt"/>
              <a:buAutoNum type="arabicPeriod"/>
            </a:pPr>
            <a:r>
              <a:rPr lang="en-US" sz="1800" dirty="0"/>
              <a:t>Click OK when you are ready to end this case.  The case is saved to the hard drive and appears in the list box with Case Type Original. </a:t>
            </a:r>
          </a:p>
        </p:txBody>
      </p:sp>
      <p:sp>
        <p:nvSpPr>
          <p:cNvPr id="4" name="Slide Number Placeholder 3"/>
          <p:cNvSpPr>
            <a:spLocks noGrp="1"/>
          </p:cNvSpPr>
          <p:nvPr>
            <p:ph type="sldNum" sz="quarter" idx="4"/>
          </p:nvPr>
        </p:nvSpPr>
        <p:spPr/>
        <p:txBody>
          <a:bodyPr/>
          <a:lstStyle/>
          <a:p>
            <a:fld id="{793332C0-45F3-49F7-8962-3AD7701CBA4A}" type="slidenum">
              <a:rPr lang="en-US" smtClean="0"/>
              <a:pPr/>
              <a:t>49</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2"/>
          <a:stretch>
            <a:fillRect/>
          </a:stretch>
        </p:blipFill>
        <p:spPr>
          <a:xfrm>
            <a:off x="5405675" y="1157701"/>
            <a:ext cx="3521682" cy="2828099"/>
          </a:xfrm>
          <a:prstGeom prst="rect">
            <a:avLst/>
          </a:prstGeom>
        </p:spPr>
      </p:pic>
      <p:sp>
        <p:nvSpPr>
          <p:cNvPr id="7" name="TextBox 6"/>
          <p:cNvSpPr txBox="1"/>
          <p:nvPr/>
        </p:nvSpPr>
        <p:spPr>
          <a:xfrm>
            <a:off x="504825" y="4647342"/>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2385547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Acquiring IVUS images - adjust the image</a:t>
            </a:r>
          </a:p>
        </p:txBody>
      </p:sp>
      <p:sp>
        <p:nvSpPr>
          <p:cNvPr id="3" name="Text Placeholder 2"/>
          <p:cNvSpPr>
            <a:spLocks noGrp="1"/>
          </p:cNvSpPr>
          <p:nvPr>
            <p:ph type="body" sz="quarter" idx="13"/>
          </p:nvPr>
        </p:nvSpPr>
        <p:spPr>
          <a:xfrm>
            <a:off x="504825" y="1217614"/>
            <a:ext cx="4134082" cy="3460750"/>
          </a:xfrm>
        </p:spPr>
        <p:txBody>
          <a:bodyPr/>
          <a:lstStyle/>
          <a:p>
            <a:pPr marL="0" indent="0">
              <a:lnSpc>
                <a:spcPct val="100000"/>
              </a:lnSpc>
              <a:buNone/>
            </a:pPr>
            <a:r>
              <a:rPr lang="en-US" sz="1800" dirty="0"/>
              <a:t>Your system’s image settings will be set to the default values recommended by the manufacturer.  These settings can be adjusted based on your preferences.  Once set, specific values persist until changed.  </a:t>
            </a:r>
          </a:p>
          <a:p>
            <a:pPr marL="0" indent="0">
              <a:lnSpc>
                <a:spcPct val="100000"/>
              </a:lnSpc>
              <a:buNone/>
            </a:pPr>
            <a:r>
              <a:rPr lang="en-US" sz="1800" dirty="0"/>
              <a:t>To change the settings, press the Adjust Image button.  The Adjust Image dialog appears at the bottom of the screen. </a:t>
            </a:r>
          </a:p>
        </p:txBody>
      </p:sp>
      <p:sp>
        <p:nvSpPr>
          <p:cNvPr id="4" name="Slide Number Placeholder 3"/>
          <p:cNvSpPr>
            <a:spLocks noGrp="1"/>
          </p:cNvSpPr>
          <p:nvPr>
            <p:ph type="sldNum" sz="quarter" idx="4"/>
          </p:nvPr>
        </p:nvSpPr>
        <p:spPr/>
        <p:txBody>
          <a:bodyPr/>
          <a:lstStyle/>
          <a:p>
            <a:fld id="{793332C0-45F3-49F7-8962-3AD7701CBA4A}" type="slidenum">
              <a:rPr lang="en-US" smtClean="0"/>
              <a:pPr/>
              <a:t>5</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3"/>
          <a:stretch>
            <a:fillRect/>
          </a:stretch>
        </p:blipFill>
        <p:spPr>
          <a:xfrm>
            <a:off x="4765247" y="1079500"/>
            <a:ext cx="4252414" cy="3416594"/>
          </a:xfrm>
          <a:prstGeom prst="rect">
            <a:avLst/>
          </a:prstGeom>
        </p:spPr>
      </p:pic>
      <p:sp>
        <p:nvSpPr>
          <p:cNvPr id="7" name="TextBox 6"/>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custDataLst>
      <p:tags r:id="rId1"/>
    </p:custDataLst>
    <p:extLst>
      <p:ext uri="{BB962C8B-B14F-4D97-AF65-F5344CB8AC3E}">
        <p14:creationId xmlns:p14="http://schemas.microsoft.com/office/powerpoint/2010/main" val="37299424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Ending an IVUS case</a:t>
            </a:r>
          </a:p>
        </p:txBody>
      </p:sp>
      <p:sp>
        <p:nvSpPr>
          <p:cNvPr id="3" name="Text Placeholder 2"/>
          <p:cNvSpPr>
            <a:spLocks noGrp="1"/>
          </p:cNvSpPr>
          <p:nvPr>
            <p:ph type="body" sz="quarter" idx="13"/>
          </p:nvPr>
        </p:nvSpPr>
        <p:spPr/>
        <p:txBody>
          <a:bodyPr/>
          <a:lstStyle/>
          <a:p>
            <a:pPr marL="0" indent="0">
              <a:lnSpc>
                <a:spcPct val="100000"/>
              </a:lnSpc>
              <a:buNone/>
            </a:pPr>
            <a:r>
              <a:rPr lang="en-US" sz="1800" b="1" u="sng" dirty="0"/>
              <a:t>Deleting a Case</a:t>
            </a:r>
          </a:p>
          <a:p>
            <a:pPr marL="0" indent="0">
              <a:lnSpc>
                <a:spcPct val="100000"/>
              </a:lnSpc>
              <a:buNone/>
            </a:pPr>
            <a:r>
              <a:rPr lang="en-US" sz="1800" dirty="0"/>
              <a:t>To delete the current case, do the following:  </a:t>
            </a:r>
          </a:p>
          <a:p>
            <a:pPr marL="342900" indent="-342900">
              <a:lnSpc>
                <a:spcPct val="100000"/>
              </a:lnSpc>
              <a:buFont typeface="+mj-lt"/>
              <a:buAutoNum type="arabicPeriod"/>
            </a:pPr>
            <a:r>
              <a:rPr lang="en-US" sz="1800" dirty="0"/>
              <a:t>Select the case in the list box that you want to delete. The case is highlighted. </a:t>
            </a:r>
          </a:p>
          <a:p>
            <a:pPr marL="342900" indent="-342900">
              <a:lnSpc>
                <a:spcPct val="100000"/>
              </a:lnSpc>
              <a:buFont typeface="+mj-lt"/>
              <a:buAutoNum type="arabicPeriod"/>
            </a:pPr>
            <a:r>
              <a:rPr lang="en-US" sz="1800" dirty="0"/>
              <a:t>Press Delete Case. A message displays, prompting the user to delete the specific case. The user can click on the Do not display again option to prevent this message from redisplaying. </a:t>
            </a:r>
          </a:p>
        </p:txBody>
      </p:sp>
      <p:sp>
        <p:nvSpPr>
          <p:cNvPr id="4" name="Slide Number Placeholder 3"/>
          <p:cNvSpPr>
            <a:spLocks noGrp="1"/>
          </p:cNvSpPr>
          <p:nvPr>
            <p:ph type="sldNum" sz="quarter" idx="4"/>
          </p:nvPr>
        </p:nvSpPr>
        <p:spPr/>
        <p:txBody>
          <a:bodyPr/>
          <a:lstStyle/>
          <a:p>
            <a:fld id="{793332C0-45F3-49F7-8962-3AD7701CBA4A}" type="slidenum">
              <a:rPr lang="en-US" smtClean="0"/>
              <a:pPr/>
              <a:t>50</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sp>
        <p:nvSpPr>
          <p:cNvPr id="6" name="TextBox 5"/>
          <p:cNvSpPr txBox="1"/>
          <p:nvPr/>
        </p:nvSpPr>
        <p:spPr>
          <a:xfrm>
            <a:off x="504825" y="4647342"/>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27932765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Archiving an IVUS case</a:t>
            </a:r>
          </a:p>
        </p:txBody>
      </p:sp>
      <p:sp>
        <p:nvSpPr>
          <p:cNvPr id="5" name="Footer Placeholder 4"/>
          <p:cNvSpPr>
            <a:spLocks noGrp="1"/>
          </p:cNvSpPr>
          <p:nvPr>
            <p:ph type="ftr" sz="quarter" idx="3"/>
          </p:nvPr>
        </p:nvSpPr>
        <p:spPr>
          <a:xfrm>
            <a:off x="2112752" y="4891063"/>
            <a:ext cx="3910151" cy="107975"/>
          </a:xfrm>
        </p:spPr>
        <p:txBody>
          <a:bodyPr/>
          <a:lstStyle/>
          <a:p>
            <a:pPr algn="ctr"/>
            <a:r>
              <a:rPr lang="en-US" sz="1000" dirty="0"/>
              <a:t>D000185909_A Internal use only do not distribute</a:t>
            </a:r>
          </a:p>
        </p:txBody>
      </p:sp>
      <p:sp>
        <p:nvSpPr>
          <p:cNvPr id="4" name="Slide Number Placeholder 3"/>
          <p:cNvSpPr>
            <a:spLocks noGrp="1"/>
          </p:cNvSpPr>
          <p:nvPr>
            <p:ph type="sldNum" sz="quarter" idx="4294967295"/>
          </p:nvPr>
        </p:nvSpPr>
        <p:spPr>
          <a:xfrm>
            <a:off x="0" y="4848225"/>
            <a:ext cx="200025" cy="150813"/>
          </a:xfrm>
        </p:spPr>
        <p:txBody>
          <a:bodyPr/>
          <a:lstStyle/>
          <a:p>
            <a:fld id="{793332C0-45F3-49F7-8962-3AD7701CBA4A}" type="slidenum">
              <a:rPr lang="en-US" smtClean="0"/>
              <a:pPr/>
              <a:t>51</a:t>
            </a:fld>
            <a:endParaRPr lang="en-US" dirty="0"/>
          </a:p>
        </p:txBody>
      </p:sp>
    </p:spTree>
    <p:extLst>
      <p:ext uri="{BB962C8B-B14F-4D97-AF65-F5344CB8AC3E}">
        <p14:creationId xmlns:p14="http://schemas.microsoft.com/office/powerpoint/2010/main" val="29410002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Archiving an IVUS case</a:t>
            </a:r>
          </a:p>
        </p:txBody>
      </p:sp>
      <p:sp>
        <p:nvSpPr>
          <p:cNvPr id="3" name="Text Placeholder 2"/>
          <p:cNvSpPr>
            <a:spLocks noGrp="1"/>
          </p:cNvSpPr>
          <p:nvPr>
            <p:ph type="body" sz="quarter" idx="13"/>
          </p:nvPr>
        </p:nvSpPr>
        <p:spPr/>
        <p:txBody>
          <a:bodyPr/>
          <a:lstStyle/>
          <a:p>
            <a:pPr marL="0" indent="0">
              <a:lnSpc>
                <a:spcPct val="100000"/>
              </a:lnSpc>
              <a:buNone/>
            </a:pPr>
            <a:r>
              <a:rPr lang="en-US" sz="1800" b="1" u="sng" dirty="0"/>
              <a:t>Overview </a:t>
            </a:r>
          </a:p>
          <a:p>
            <a:pPr marL="0" indent="0">
              <a:lnSpc>
                <a:spcPct val="100000"/>
              </a:lnSpc>
              <a:buNone/>
            </a:pPr>
            <a:r>
              <a:rPr lang="en-US" sz="1800" dirty="0"/>
              <a:t>A maximum of 20 patient cases can be stored on the system’s hard drive.  Saving to a hard drive is faster than saving to a DVD.  However, archiving a case to a DVD allows for viewing or exporting of images or video loops on other PCs.  Patient data is archived in Read-Only format. </a:t>
            </a:r>
          </a:p>
          <a:p>
            <a:pPr marL="0" indent="0">
              <a:lnSpc>
                <a:spcPct val="100000"/>
              </a:lnSpc>
              <a:buNone/>
            </a:pPr>
            <a:endParaRPr lang="en-US" sz="1800" dirty="0"/>
          </a:p>
          <a:p>
            <a:pPr marL="0" indent="0">
              <a:lnSpc>
                <a:spcPct val="100000"/>
              </a:lnSpc>
              <a:buNone/>
            </a:pPr>
            <a:r>
              <a:rPr lang="en-US" sz="1800" dirty="0"/>
              <a:t>Cases can be archived using any of the following: </a:t>
            </a:r>
          </a:p>
          <a:p>
            <a:pPr marL="342900" indent="-342900">
              <a:lnSpc>
                <a:spcPct val="100000"/>
              </a:lnSpc>
              <a:buFont typeface="+mj-lt"/>
              <a:buAutoNum type="arabicPeriod"/>
            </a:pPr>
            <a:r>
              <a:rPr lang="en-US" sz="1800" dirty="0"/>
              <a:t>Recordable DVD-R drive </a:t>
            </a:r>
          </a:p>
          <a:p>
            <a:pPr marL="342900" indent="-342900">
              <a:lnSpc>
                <a:spcPct val="100000"/>
              </a:lnSpc>
              <a:buFont typeface="+mj-lt"/>
              <a:buAutoNum type="arabicPeriod"/>
            </a:pPr>
            <a:r>
              <a:rPr lang="en-US" sz="1800" dirty="0"/>
              <a:t>DICOM Network Interface Port</a:t>
            </a:r>
          </a:p>
        </p:txBody>
      </p:sp>
      <p:sp>
        <p:nvSpPr>
          <p:cNvPr id="4" name="Slide Number Placeholder 3"/>
          <p:cNvSpPr>
            <a:spLocks noGrp="1"/>
          </p:cNvSpPr>
          <p:nvPr>
            <p:ph type="sldNum" sz="quarter" idx="4"/>
          </p:nvPr>
        </p:nvSpPr>
        <p:spPr/>
        <p:txBody>
          <a:bodyPr/>
          <a:lstStyle/>
          <a:p>
            <a:fld id="{793332C0-45F3-49F7-8962-3AD7701CBA4A}" type="slidenum">
              <a:rPr lang="en-US" smtClean="0"/>
              <a:pPr/>
              <a:t>52</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sp>
        <p:nvSpPr>
          <p:cNvPr id="6" name="TextBox 5"/>
          <p:cNvSpPr txBox="1"/>
          <p:nvPr/>
        </p:nvSpPr>
        <p:spPr>
          <a:xfrm>
            <a:off x="504825" y="4647342"/>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7206305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Archiving an IVUS case</a:t>
            </a:r>
          </a:p>
        </p:txBody>
      </p:sp>
      <p:sp>
        <p:nvSpPr>
          <p:cNvPr id="3" name="Text Placeholder 2"/>
          <p:cNvSpPr>
            <a:spLocks noGrp="1"/>
          </p:cNvSpPr>
          <p:nvPr>
            <p:ph type="body" sz="quarter" idx="13"/>
          </p:nvPr>
        </p:nvSpPr>
        <p:spPr>
          <a:xfrm>
            <a:off x="504826" y="1217614"/>
            <a:ext cx="4706512" cy="3460750"/>
          </a:xfrm>
        </p:spPr>
        <p:txBody>
          <a:bodyPr/>
          <a:lstStyle/>
          <a:p>
            <a:pPr marL="0" indent="0">
              <a:lnSpc>
                <a:spcPct val="100000"/>
              </a:lnSpc>
              <a:buNone/>
            </a:pPr>
            <a:r>
              <a:rPr lang="en-US" sz="1800" b="1" u="sng" dirty="0"/>
              <a:t>Archiving a Case to DVD  </a:t>
            </a:r>
          </a:p>
          <a:p>
            <a:pPr marL="0" indent="0">
              <a:lnSpc>
                <a:spcPct val="100000"/>
              </a:lnSpc>
              <a:buNone/>
            </a:pPr>
            <a:r>
              <a:rPr lang="en-US" sz="1800" dirty="0"/>
              <a:t>When a case is saved to DVD, a DICOM Viewer is automatically installed on the DVD as well.  This allows you to view the case on a PC at a later time.  </a:t>
            </a:r>
          </a:p>
          <a:p>
            <a:pPr marL="0" indent="0">
              <a:lnSpc>
                <a:spcPct val="100000"/>
              </a:lnSpc>
              <a:buNone/>
            </a:pPr>
            <a:r>
              <a:rPr lang="en-US" sz="1800" dirty="0"/>
              <a:t>To begin archiving the case: </a:t>
            </a:r>
          </a:p>
          <a:p>
            <a:pPr marL="342900" indent="-342900">
              <a:lnSpc>
                <a:spcPct val="100000"/>
              </a:lnSpc>
              <a:buFont typeface="+mj-lt"/>
              <a:buAutoNum type="arabicPeriod"/>
            </a:pPr>
            <a:r>
              <a:rPr lang="en-US" sz="1800" dirty="0"/>
              <a:t>Press the Archive tab. The Archive Case screen displays. </a:t>
            </a:r>
          </a:p>
          <a:p>
            <a:pPr marL="342900" indent="-342900">
              <a:lnSpc>
                <a:spcPct val="100000"/>
              </a:lnSpc>
              <a:buFont typeface="+mj-lt"/>
              <a:buAutoNum type="arabicPeriod"/>
            </a:pPr>
            <a:r>
              <a:rPr lang="en-US" sz="1800" dirty="0"/>
              <a:t>Select a case by moving the cursor over a case and pressing Select(+). </a:t>
            </a:r>
          </a:p>
          <a:p>
            <a:pPr marL="342900" indent="-342900">
              <a:lnSpc>
                <a:spcPct val="100000"/>
              </a:lnSpc>
              <a:buFont typeface="+mj-lt"/>
              <a:buAutoNum type="arabicPeriod"/>
            </a:pPr>
            <a:r>
              <a:rPr lang="en-US" sz="1800" dirty="0"/>
              <a:t>Select the DVD Media radio button. </a:t>
            </a:r>
          </a:p>
          <a:p>
            <a:pPr marL="342900" indent="-342900">
              <a:lnSpc>
                <a:spcPct val="100000"/>
              </a:lnSpc>
              <a:buFont typeface="+mj-lt"/>
              <a:buAutoNum type="arabicPeriod"/>
            </a:pPr>
            <a:r>
              <a:rPr lang="en-US" sz="1800" dirty="0"/>
              <a:t>Press the Start Archive button. </a:t>
            </a:r>
          </a:p>
        </p:txBody>
      </p:sp>
      <p:sp>
        <p:nvSpPr>
          <p:cNvPr id="4" name="Slide Number Placeholder 3"/>
          <p:cNvSpPr>
            <a:spLocks noGrp="1"/>
          </p:cNvSpPr>
          <p:nvPr>
            <p:ph type="sldNum" sz="quarter" idx="4"/>
          </p:nvPr>
        </p:nvSpPr>
        <p:spPr/>
        <p:txBody>
          <a:bodyPr/>
          <a:lstStyle/>
          <a:p>
            <a:fld id="{793332C0-45F3-49F7-8962-3AD7701CBA4A}" type="slidenum">
              <a:rPr lang="en-US" smtClean="0"/>
              <a:pPr/>
              <a:t>53</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2"/>
          <a:stretch>
            <a:fillRect/>
          </a:stretch>
        </p:blipFill>
        <p:spPr>
          <a:xfrm>
            <a:off x="5733683" y="1345040"/>
            <a:ext cx="3161449" cy="2548515"/>
          </a:xfrm>
          <a:prstGeom prst="rect">
            <a:avLst/>
          </a:prstGeom>
        </p:spPr>
      </p:pic>
      <p:sp>
        <p:nvSpPr>
          <p:cNvPr id="7" name="TextBox 6"/>
          <p:cNvSpPr txBox="1"/>
          <p:nvPr/>
        </p:nvSpPr>
        <p:spPr>
          <a:xfrm>
            <a:off x="504825" y="4647342"/>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31391412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Archiving an IVUS case</a:t>
            </a:r>
          </a:p>
        </p:txBody>
      </p:sp>
      <p:sp>
        <p:nvSpPr>
          <p:cNvPr id="3" name="Text Placeholder 2"/>
          <p:cNvSpPr>
            <a:spLocks noGrp="1"/>
          </p:cNvSpPr>
          <p:nvPr>
            <p:ph type="body" sz="quarter" idx="13"/>
          </p:nvPr>
        </p:nvSpPr>
        <p:spPr/>
        <p:txBody>
          <a:bodyPr/>
          <a:lstStyle/>
          <a:p>
            <a:pPr marL="0" indent="0">
              <a:lnSpc>
                <a:spcPct val="100000"/>
              </a:lnSpc>
              <a:buNone/>
            </a:pPr>
            <a:r>
              <a:rPr lang="en-US" sz="1800" b="1" u="sng" dirty="0"/>
              <a:t>Archiving Using DICOM </a:t>
            </a:r>
          </a:p>
          <a:p>
            <a:pPr marL="0" indent="0">
              <a:lnSpc>
                <a:spcPct val="100000"/>
              </a:lnSpc>
              <a:buNone/>
            </a:pPr>
            <a:r>
              <a:rPr lang="en-US" sz="1800" dirty="0"/>
              <a:t>DICOM stands for Digital Imaging and Communications in Medicine.  It is an image format for medical images that has been standardized so that images from different types of medical electronic equipment can be shared on a common computer network. The intravascular ultrasound images from your Philips system can be sent to a network within a hospital or clinic, or to a network of health care providers.  Sending images to a remote computer using a standardized format may be able to provide physicians with quicker access to medical information for more rapid diagnoses and treatment decisions.  The DICOM Settings should be set up by either a Philips Technical Support representative or the Information Systems manager or network administrator at your facility.  </a:t>
            </a:r>
          </a:p>
        </p:txBody>
      </p:sp>
      <p:sp>
        <p:nvSpPr>
          <p:cNvPr id="4" name="Slide Number Placeholder 3"/>
          <p:cNvSpPr>
            <a:spLocks noGrp="1"/>
          </p:cNvSpPr>
          <p:nvPr>
            <p:ph type="sldNum" sz="quarter" idx="4"/>
          </p:nvPr>
        </p:nvSpPr>
        <p:spPr/>
        <p:txBody>
          <a:bodyPr/>
          <a:lstStyle/>
          <a:p>
            <a:fld id="{793332C0-45F3-49F7-8962-3AD7701CBA4A}" type="slidenum">
              <a:rPr lang="en-US" smtClean="0"/>
              <a:pPr/>
              <a:t>54</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sp>
        <p:nvSpPr>
          <p:cNvPr id="6" name="TextBox 5"/>
          <p:cNvSpPr txBox="1"/>
          <p:nvPr/>
        </p:nvSpPr>
        <p:spPr>
          <a:xfrm>
            <a:off x="504825" y="4647342"/>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25954401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Switching modes</a:t>
            </a:r>
          </a:p>
        </p:txBody>
      </p:sp>
      <p:sp>
        <p:nvSpPr>
          <p:cNvPr id="5" name="Footer Placeholder 4"/>
          <p:cNvSpPr>
            <a:spLocks noGrp="1"/>
          </p:cNvSpPr>
          <p:nvPr>
            <p:ph type="ftr" sz="quarter" idx="3"/>
          </p:nvPr>
        </p:nvSpPr>
        <p:spPr>
          <a:xfrm>
            <a:off x="2112752" y="4891063"/>
            <a:ext cx="3910151" cy="107975"/>
          </a:xfrm>
        </p:spPr>
        <p:txBody>
          <a:bodyPr/>
          <a:lstStyle/>
          <a:p>
            <a:pPr algn="ctr"/>
            <a:r>
              <a:rPr lang="en-US" sz="1000" dirty="0"/>
              <a:t>D000185909_A Internal use only do not distribute</a:t>
            </a:r>
          </a:p>
        </p:txBody>
      </p:sp>
      <p:sp>
        <p:nvSpPr>
          <p:cNvPr id="4" name="Slide Number Placeholder 3"/>
          <p:cNvSpPr>
            <a:spLocks noGrp="1"/>
          </p:cNvSpPr>
          <p:nvPr>
            <p:ph type="sldNum" sz="quarter" idx="4294967295"/>
          </p:nvPr>
        </p:nvSpPr>
        <p:spPr>
          <a:xfrm>
            <a:off x="0" y="4848225"/>
            <a:ext cx="200025" cy="150813"/>
          </a:xfrm>
        </p:spPr>
        <p:txBody>
          <a:bodyPr/>
          <a:lstStyle/>
          <a:p>
            <a:fld id="{793332C0-45F3-49F7-8962-3AD7701CBA4A}" type="slidenum">
              <a:rPr lang="en-US" smtClean="0"/>
              <a:pPr/>
              <a:t>55</a:t>
            </a:fld>
            <a:endParaRPr lang="en-US" dirty="0"/>
          </a:p>
        </p:txBody>
      </p:sp>
    </p:spTree>
    <p:extLst>
      <p:ext uri="{BB962C8B-B14F-4D97-AF65-F5344CB8AC3E}">
        <p14:creationId xmlns:p14="http://schemas.microsoft.com/office/powerpoint/2010/main" val="4763189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Switching modes</a:t>
            </a:r>
          </a:p>
        </p:txBody>
      </p:sp>
      <p:sp>
        <p:nvSpPr>
          <p:cNvPr id="3" name="Text Placeholder 2"/>
          <p:cNvSpPr>
            <a:spLocks noGrp="1"/>
          </p:cNvSpPr>
          <p:nvPr>
            <p:ph type="body" sz="quarter" idx="13"/>
          </p:nvPr>
        </p:nvSpPr>
        <p:spPr>
          <a:xfrm>
            <a:off x="504825" y="1217614"/>
            <a:ext cx="3821848" cy="3460750"/>
          </a:xfrm>
        </p:spPr>
        <p:txBody>
          <a:bodyPr/>
          <a:lstStyle/>
          <a:p>
            <a:pPr marL="0" indent="0">
              <a:lnSpc>
                <a:spcPct val="100000"/>
              </a:lnSpc>
              <a:buNone/>
            </a:pPr>
            <a:r>
              <a:rPr lang="en-US" sz="1800" dirty="0"/>
              <a:t>You can switch from one modality to another by clicking on the Select Mode button shown below.  Once selected, a menu of available modes is presented.  Click on the modality to be redirected to that modality.  If leaving an IVUS open case containing images, the operator is prompted to continue with the current patient.  Select Yes to continue with the same patient.  Select No if beginning a case with a new patient. </a:t>
            </a:r>
          </a:p>
        </p:txBody>
      </p:sp>
      <p:sp>
        <p:nvSpPr>
          <p:cNvPr id="4" name="Slide Number Placeholder 3"/>
          <p:cNvSpPr>
            <a:spLocks noGrp="1"/>
          </p:cNvSpPr>
          <p:nvPr>
            <p:ph type="sldNum" sz="quarter" idx="4"/>
          </p:nvPr>
        </p:nvSpPr>
        <p:spPr/>
        <p:txBody>
          <a:bodyPr/>
          <a:lstStyle/>
          <a:p>
            <a:fld id="{793332C0-45F3-49F7-8962-3AD7701CBA4A}" type="slidenum">
              <a:rPr lang="en-US" smtClean="0"/>
              <a:pPr/>
              <a:t>56</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2"/>
          <a:stretch>
            <a:fillRect/>
          </a:stretch>
        </p:blipFill>
        <p:spPr>
          <a:xfrm>
            <a:off x="4743421" y="1079500"/>
            <a:ext cx="3927078" cy="3057681"/>
          </a:xfrm>
          <a:prstGeom prst="rect">
            <a:avLst/>
          </a:prstGeom>
        </p:spPr>
      </p:pic>
      <p:sp>
        <p:nvSpPr>
          <p:cNvPr id="7" name="TextBox 6"/>
          <p:cNvSpPr txBox="1"/>
          <p:nvPr/>
        </p:nvSpPr>
        <p:spPr>
          <a:xfrm>
            <a:off x="504825" y="4647342"/>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5544543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Retrieving and deleting an IVUS case</a:t>
            </a:r>
          </a:p>
        </p:txBody>
      </p:sp>
      <p:sp>
        <p:nvSpPr>
          <p:cNvPr id="5" name="Footer Placeholder 4"/>
          <p:cNvSpPr>
            <a:spLocks noGrp="1"/>
          </p:cNvSpPr>
          <p:nvPr>
            <p:ph type="ftr" sz="quarter" idx="3"/>
          </p:nvPr>
        </p:nvSpPr>
        <p:spPr>
          <a:xfrm>
            <a:off x="2112752" y="4869643"/>
            <a:ext cx="3910151" cy="107975"/>
          </a:xfrm>
        </p:spPr>
        <p:txBody>
          <a:bodyPr/>
          <a:lstStyle/>
          <a:p>
            <a:pPr algn="ctr"/>
            <a:r>
              <a:rPr lang="en-US" sz="1000"/>
              <a:t>D000185909_A Internal use only do not distribute</a:t>
            </a:r>
            <a:endParaRPr lang="en-US" sz="1000" dirty="0"/>
          </a:p>
        </p:txBody>
      </p:sp>
      <p:sp>
        <p:nvSpPr>
          <p:cNvPr id="4" name="Slide Number Placeholder 3"/>
          <p:cNvSpPr>
            <a:spLocks noGrp="1"/>
          </p:cNvSpPr>
          <p:nvPr>
            <p:ph type="sldNum" sz="quarter" idx="4294967295"/>
          </p:nvPr>
        </p:nvSpPr>
        <p:spPr>
          <a:xfrm>
            <a:off x="0" y="4848225"/>
            <a:ext cx="200025" cy="150813"/>
          </a:xfrm>
        </p:spPr>
        <p:txBody>
          <a:bodyPr/>
          <a:lstStyle/>
          <a:p>
            <a:fld id="{793332C0-45F3-49F7-8962-3AD7701CBA4A}" type="slidenum">
              <a:rPr lang="en-US" smtClean="0"/>
              <a:pPr/>
              <a:t>57</a:t>
            </a:fld>
            <a:endParaRPr lang="en-US" dirty="0"/>
          </a:p>
        </p:txBody>
      </p:sp>
    </p:spTree>
    <p:extLst>
      <p:ext uri="{BB962C8B-B14F-4D97-AF65-F5344CB8AC3E}">
        <p14:creationId xmlns:p14="http://schemas.microsoft.com/office/powerpoint/2010/main" val="426205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Retrieving and deleting an IVUS case</a:t>
            </a:r>
          </a:p>
        </p:txBody>
      </p:sp>
      <p:sp>
        <p:nvSpPr>
          <p:cNvPr id="3" name="Text Placeholder 2"/>
          <p:cNvSpPr>
            <a:spLocks noGrp="1"/>
          </p:cNvSpPr>
          <p:nvPr>
            <p:ph type="body" sz="quarter" idx="13"/>
          </p:nvPr>
        </p:nvSpPr>
        <p:spPr>
          <a:xfrm>
            <a:off x="504825" y="1217614"/>
            <a:ext cx="4758551" cy="3460750"/>
          </a:xfrm>
        </p:spPr>
        <p:txBody>
          <a:bodyPr/>
          <a:lstStyle/>
          <a:p>
            <a:pPr marL="0" indent="0">
              <a:lnSpc>
                <a:spcPct val="100000"/>
              </a:lnSpc>
              <a:buNone/>
            </a:pPr>
            <a:r>
              <a:rPr lang="en-US" sz="1600" dirty="0"/>
              <a:t>Retrieving a Case To retrieve a case, do the following:  </a:t>
            </a:r>
          </a:p>
          <a:p>
            <a:pPr marL="342900" indent="-342900">
              <a:lnSpc>
                <a:spcPct val="100000"/>
              </a:lnSpc>
              <a:buFont typeface="+mj-lt"/>
              <a:buAutoNum type="arabicPeriod"/>
            </a:pPr>
            <a:r>
              <a:rPr lang="en-US" sz="1600" dirty="0"/>
              <a:t>Press the Retrieve tab to display the RETRIEVE CASE screen. </a:t>
            </a:r>
          </a:p>
          <a:p>
            <a:pPr marL="342900" indent="-342900">
              <a:lnSpc>
                <a:spcPct val="100000"/>
              </a:lnSpc>
              <a:buFont typeface="+mj-lt"/>
              <a:buAutoNum type="arabicPeriod"/>
            </a:pPr>
            <a:r>
              <a:rPr lang="en-US" sz="1600" dirty="0"/>
              <a:t>Select the Hard Drive radio button to display all the cases stored on the hard drive. Select the DVD Media radio button if you want to display cases stored on the DVD. </a:t>
            </a:r>
          </a:p>
          <a:p>
            <a:pPr marL="342900" indent="-342900">
              <a:lnSpc>
                <a:spcPct val="100000"/>
              </a:lnSpc>
              <a:buFont typeface="+mj-lt"/>
              <a:buAutoNum type="arabicPeriod"/>
            </a:pPr>
            <a:r>
              <a:rPr lang="en-US" sz="1600" dirty="0"/>
              <a:t>Move the cursor over the desired case and press Select (+) to select it. The case is highlighted. </a:t>
            </a:r>
          </a:p>
          <a:p>
            <a:pPr marL="342900" indent="-342900">
              <a:lnSpc>
                <a:spcPct val="100000"/>
              </a:lnSpc>
              <a:buFont typeface="+mj-lt"/>
              <a:buAutoNum type="arabicPeriod"/>
            </a:pPr>
            <a:r>
              <a:rPr lang="en-US" sz="1600" dirty="0"/>
              <a:t>Press the Start Retrieve button to transfer the data from storage to the Philips system.  </a:t>
            </a:r>
          </a:p>
          <a:p>
            <a:pPr marL="0" indent="0">
              <a:lnSpc>
                <a:spcPct val="100000"/>
              </a:lnSpc>
              <a:buNone/>
            </a:pPr>
            <a:endParaRPr lang="en-US" sz="1600" dirty="0"/>
          </a:p>
          <a:p>
            <a:pPr marL="0" indent="0">
              <a:lnSpc>
                <a:spcPct val="100000"/>
              </a:lnSpc>
              <a:buNone/>
            </a:pPr>
            <a:r>
              <a:rPr lang="en-US" sz="1600" dirty="0"/>
              <a:t>A bar on the screen indicates the progress of the data retrieval. </a:t>
            </a:r>
          </a:p>
        </p:txBody>
      </p:sp>
      <p:sp>
        <p:nvSpPr>
          <p:cNvPr id="4" name="Slide Number Placeholder 3"/>
          <p:cNvSpPr>
            <a:spLocks noGrp="1"/>
          </p:cNvSpPr>
          <p:nvPr>
            <p:ph type="sldNum" sz="quarter" idx="4"/>
          </p:nvPr>
        </p:nvSpPr>
        <p:spPr/>
        <p:txBody>
          <a:bodyPr/>
          <a:lstStyle/>
          <a:p>
            <a:fld id="{793332C0-45F3-49F7-8962-3AD7701CBA4A}" type="slidenum">
              <a:rPr lang="en-US" smtClean="0"/>
              <a:pPr/>
              <a:t>58</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2"/>
          <a:stretch>
            <a:fillRect/>
          </a:stretch>
        </p:blipFill>
        <p:spPr>
          <a:xfrm>
            <a:off x="5483969" y="1285590"/>
            <a:ext cx="3484045" cy="2790462"/>
          </a:xfrm>
          <a:prstGeom prst="rect">
            <a:avLst/>
          </a:prstGeom>
        </p:spPr>
      </p:pic>
      <p:sp>
        <p:nvSpPr>
          <p:cNvPr id="7" name="TextBox 6"/>
          <p:cNvSpPr txBox="1"/>
          <p:nvPr/>
        </p:nvSpPr>
        <p:spPr>
          <a:xfrm>
            <a:off x="504825" y="4647342"/>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32610301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Retrieving and deleting an IVUS case</a:t>
            </a:r>
          </a:p>
        </p:txBody>
      </p:sp>
      <p:sp>
        <p:nvSpPr>
          <p:cNvPr id="3" name="Text Placeholder 2"/>
          <p:cNvSpPr>
            <a:spLocks noGrp="1"/>
          </p:cNvSpPr>
          <p:nvPr>
            <p:ph type="body" sz="quarter" idx="13"/>
          </p:nvPr>
        </p:nvSpPr>
        <p:spPr/>
        <p:txBody>
          <a:bodyPr/>
          <a:lstStyle/>
          <a:p>
            <a:pPr marL="0" indent="0">
              <a:lnSpc>
                <a:spcPct val="100000"/>
              </a:lnSpc>
              <a:buNone/>
            </a:pPr>
            <a:r>
              <a:rPr lang="en-US" sz="1800" b="1" u="sng" dirty="0"/>
              <a:t>Deleting a Case</a:t>
            </a:r>
          </a:p>
          <a:p>
            <a:pPr marL="0" indent="0">
              <a:lnSpc>
                <a:spcPct val="100000"/>
              </a:lnSpc>
              <a:buNone/>
            </a:pPr>
            <a:r>
              <a:rPr lang="en-US" sz="1800" dirty="0"/>
              <a:t>Archive patient cases before deleting them. Otherwise, case data will be lost upon deletion.  Patient cases can be deleted from the hard drive, but not from the DVD.  To delete a case from the hard drive, first select it from the list, and then click the Delete Case button to remove it from the hard drive and the list.  If you have more than one case to delete, select all of them before selecting Delete Case. </a:t>
            </a:r>
          </a:p>
        </p:txBody>
      </p:sp>
      <p:sp>
        <p:nvSpPr>
          <p:cNvPr id="4" name="Slide Number Placeholder 3"/>
          <p:cNvSpPr>
            <a:spLocks noGrp="1"/>
          </p:cNvSpPr>
          <p:nvPr>
            <p:ph type="sldNum" sz="quarter" idx="4"/>
          </p:nvPr>
        </p:nvSpPr>
        <p:spPr/>
        <p:txBody>
          <a:bodyPr/>
          <a:lstStyle/>
          <a:p>
            <a:fld id="{793332C0-45F3-49F7-8962-3AD7701CBA4A}" type="slidenum">
              <a:rPr lang="en-US" smtClean="0"/>
              <a:pPr/>
              <a:t>59</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sp>
        <p:nvSpPr>
          <p:cNvPr id="6" name="TextBox 5"/>
          <p:cNvSpPr txBox="1"/>
          <p:nvPr/>
        </p:nvSpPr>
        <p:spPr>
          <a:xfrm>
            <a:off x="504825" y="4647342"/>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2688054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Acquiring IVUS images - activating </a:t>
            </a:r>
            <a:r>
              <a:rPr lang="en-US" dirty="0" err="1"/>
              <a:t>ChromaFlo</a:t>
            </a:r>
            <a:endParaRPr lang="en-US" dirty="0"/>
          </a:p>
        </p:txBody>
      </p:sp>
      <p:sp>
        <p:nvSpPr>
          <p:cNvPr id="3" name="Text Placeholder 2"/>
          <p:cNvSpPr>
            <a:spLocks noGrp="1"/>
          </p:cNvSpPr>
          <p:nvPr>
            <p:ph type="body" sz="quarter" idx="13"/>
          </p:nvPr>
        </p:nvSpPr>
        <p:spPr>
          <a:xfrm>
            <a:off x="504825" y="1217614"/>
            <a:ext cx="5420190" cy="3460750"/>
          </a:xfrm>
        </p:spPr>
        <p:txBody>
          <a:bodyPr/>
          <a:lstStyle/>
          <a:p>
            <a:pPr marL="0" indent="0">
              <a:lnSpc>
                <a:spcPct val="100000"/>
              </a:lnSpc>
              <a:buNone/>
            </a:pPr>
            <a:r>
              <a:rPr lang="en-US" sz="1800" dirty="0"/>
              <a:t>The </a:t>
            </a:r>
            <a:r>
              <a:rPr lang="en-US" sz="1800" dirty="0" err="1"/>
              <a:t>ChromaFlo</a:t>
            </a:r>
            <a:r>
              <a:rPr lang="en-US" sz="1800" dirty="0"/>
              <a:t> option uses patented technology to provide a visual depiction of blood flow through the vessel.  It accomplishes this by overlaying a two-dimensional color mapping of relative blood flow velocity onto the grayscale ultrasound image.  Press the Chroma key on the control console to activate the </a:t>
            </a:r>
            <a:r>
              <a:rPr lang="en-US" sz="1800" dirty="0" err="1"/>
              <a:t>ChromaFlo</a:t>
            </a:r>
            <a:r>
              <a:rPr lang="en-US" sz="1800" dirty="0"/>
              <a:t> option or open the Adjust Image dialog box and select the </a:t>
            </a:r>
            <a:r>
              <a:rPr lang="en-US" sz="1800" dirty="0" err="1"/>
              <a:t>ChromaFlo</a:t>
            </a:r>
            <a:r>
              <a:rPr lang="en-US" sz="1800" dirty="0"/>
              <a:t> On check box.  The sensitivity and region can be adjusted using the respective arrow keys. </a:t>
            </a:r>
          </a:p>
        </p:txBody>
      </p:sp>
      <p:sp>
        <p:nvSpPr>
          <p:cNvPr id="4" name="Slide Number Placeholder 3"/>
          <p:cNvSpPr>
            <a:spLocks noGrp="1"/>
          </p:cNvSpPr>
          <p:nvPr>
            <p:ph type="sldNum" sz="quarter" idx="4"/>
          </p:nvPr>
        </p:nvSpPr>
        <p:spPr/>
        <p:txBody>
          <a:bodyPr/>
          <a:lstStyle/>
          <a:p>
            <a:fld id="{793332C0-45F3-49F7-8962-3AD7701CBA4A}" type="slidenum">
              <a:rPr lang="en-US" smtClean="0"/>
              <a:pPr/>
              <a:t>6</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pic>
        <p:nvPicPr>
          <p:cNvPr id="6" name="Picture 5"/>
          <p:cNvPicPr>
            <a:picLocks noChangeAspect="1"/>
          </p:cNvPicPr>
          <p:nvPr/>
        </p:nvPicPr>
        <p:blipFill>
          <a:blip r:embed="rId3"/>
          <a:stretch>
            <a:fillRect/>
          </a:stretch>
        </p:blipFill>
        <p:spPr>
          <a:xfrm>
            <a:off x="6873278" y="1663148"/>
            <a:ext cx="1463707" cy="1475232"/>
          </a:xfrm>
          <a:prstGeom prst="rect">
            <a:avLst/>
          </a:prstGeom>
        </p:spPr>
      </p:pic>
      <p:sp>
        <p:nvSpPr>
          <p:cNvPr id="7" name="TextBox 6"/>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custDataLst>
      <p:tags r:id="rId1"/>
    </p:custDataLst>
    <p:extLst>
      <p:ext uri="{BB962C8B-B14F-4D97-AF65-F5344CB8AC3E}">
        <p14:creationId xmlns:p14="http://schemas.microsoft.com/office/powerpoint/2010/main" val="41303998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Troubleshooting</a:t>
            </a:r>
          </a:p>
        </p:txBody>
      </p:sp>
      <p:sp>
        <p:nvSpPr>
          <p:cNvPr id="5" name="Footer Placeholder 4"/>
          <p:cNvSpPr>
            <a:spLocks noGrp="1"/>
          </p:cNvSpPr>
          <p:nvPr>
            <p:ph type="ftr" sz="quarter" idx="3"/>
          </p:nvPr>
        </p:nvSpPr>
        <p:spPr>
          <a:xfrm>
            <a:off x="2112752" y="4891063"/>
            <a:ext cx="3910151" cy="107975"/>
          </a:xfrm>
        </p:spPr>
        <p:txBody>
          <a:bodyPr/>
          <a:lstStyle/>
          <a:p>
            <a:pPr algn="ctr"/>
            <a:r>
              <a:rPr lang="en-US" sz="1000"/>
              <a:t>D000185909_A Internal use only do not distribute</a:t>
            </a:r>
            <a:endParaRPr lang="en-US" sz="1000" dirty="0"/>
          </a:p>
        </p:txBody>
      </p:sp>
      <p:sp>
        <p:nvSpPr>
          <p:cNvPr id="4" name="Slide Number Placeholder 3"/>
          <p:cNvSpPr>
            <a:spLocks noGrp="1"/>
          </p:cNvSpPr>
          <p:nvPr>
            <p:ph type="sldNum" sz="quarter" idx="4294967295"/>
          </p:nvPr>
        </p:nvSpPr>
        <p:spPr>
          <a:xfrm>
            <a:off x="0" y="4848225"/>
            <a:ext cx="200025" cy="150813"/>
          </a:xfrm>
        </p:spPr>
        <p:txBody>
          <a:bodyPr/>
          <a:lstStyle/>
          <a:p>
            <a:fld id="{793332C0-45F3-49F7-8962-3AD7701CBA4A}" type="slidenum">
              <a:rPr lang="en-US" smtClean="0"/>
              <a:pPr/>
              <a:t>60</a:t>
            </a:fld>
            <a:endParaRPr lang="en-US" dirty="0"/>
          </a:p>
        </p:txBody>
      </p:sp>
    </p:spTree>
    <p:extLst>
      <p:ext uri="{BB962C8B-B14F-4D97-AF65-F5344CB8AC3E}">
        <p14:creationId xmlns:p14="http://schemas.microsoft.com/office/powerpoint/2010/main" val="39379601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Troubleshooting</a:t>
            </a:r>
          </a:p>
        </p:txBody>
      </p:sp>
      <p:sp>
        <p:nvSpPr>
          <p:cNvPr id="3" name="Text Placeholder 2"/>
          <p:cNvSpPr>
            <a:spLocks noGrp="1"/>
          </p:cNvSpPr>
          <p:nvPr>
            <p:ph type="body" sz="quarter" idx="13"/>
          </p:nvPr>
        </p:nvSpPr>
        <p:spPr/>
        <p:txBody>
          <a:bodyPr/>
          <a:lstStyle/>
          <a:p>
            <a:pPr marL="0" indent="0">
              <a:lnSpc>
                <a:spcPct val="100000"/>
              </a:lnSpc>
              <a:buNone/>
            </a:pPr>
            <a:endParaRPr lang="en-US" sz="1800" dirty="0"/>
          </a:p>
          <a:p>
            <a:pPr marL="0" indent="0">
              <a:lnSpc>
                <a:spcPct val="100000"/>
              </a:lnSpc>
              <a:buNone/>
            </a:pPr>
            <a:endParaRPr lang="en-US" sz="1800" dirty="0"/>
          </a:p>
        </p:txBody>
      </p:sp>
      <p:sp>
        <p:nvSpPr>
          <p:cNvPr id="4" name="Slide Number Placeholder 3"/>
          <p:cNvSpPr>
            <a:spLocks noGrp="1"/>
          </p:cNvSpPr>
          <p:nvPr>
            <p:ph type="sldNum" sz="quarter" idx="4"/>
          </p:nvPr>
        </p:nvSpPr>
        <p:spPr/>
        <p:txBody>
          <a:bodyPr/>
          <a:lstStyle/>
          <a:p>
            <a:fld id="{793332C0-45F3-49F7-8962-3AD7701CBA4A}" type="slidenum">
              <a:rPr lang="en-US" smtClean="0"/>
              <a:pPr/>
              <a:t>61</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sp>
        <p:nvSpPr>
          <p:cNvPr id="8" name="Text Placeholder 2"/>
          <p:cNvSpPr txBox="1">
            <a:spLocks/>
          </p:cNvSpPr>
          <p:nvPr/>
        </p:nvSpPr>
        <p:spPr>
          <a:xfrm>
            <a:off x="2043689" y="1754459"/>
            <a:ext cx="1948443" cy="349404"/>
          </a:xfrm>
          <a:prstGeom prst="rect">
            <a:avLst/>
          </a:prstGeom>
        </p:spPr>
        <p:txBody>
          <a:bodyPr vert="horz" lIns="0" tIns="0" rIns="0" bIns="0" spcCol="385658" rtlCol="0" anchor="ctr">
            <a:noAutofit/>
          </a:bodyPr>
          <a:lstStyle>
            <a:lvl1pPr marL="161946" indent="-161946" algn="l" defTabSz="914278" rtl="0" eaLnBrk="1" latinLnBrk="0" hangingPunct="1">
              <a:lnSpc>
                <a:spcPts val="1620"/>
              </a:lnSpc>
              <a:spcBef>
                <a:spcPts val="0"/>
              </a:spcBef>
              <a:buFont typeface="Arial" pitchFamily="34" charset="0"/>
              <a:buChar char="•"/>
              <a:defRPr lang="en-US" sz="1300" kern="1200">
                <a:solidFill>
                  <a:schemeClr val="tx1"/>
                </a:solidFill>
                <a:latin typeface="+mn-lt"/>
                <a:ea typeface="+mn-ea"/>
                <a:cs typeface="+mn-cs"/>
              </a:defRPr>
            </a:lvl1pPr>
            <a:lvl2pPr marL="323893" indent="-134955" algn="l" defTabSz="914278" rtl="0" eaLnBrk="1" latinLnBrk="0" hangingPunct="1">
              <a:lnSpc>
                <a:spcPts val="1620"/>
              </a:lnSpc>
              <a:spcBef>
                <a:spcPts val="0"/>
              </a:spcBef>
              <a:buFont typeface="Calibri" panose="020F0502020204030204" pitchFamily="34" charset="0"/>
              <a:buChar char="–"/>
              <a:defRPr lang="en-US" sz="1200" kern="1200">
                <a:solidFill>
                  <a:schemeClr val="tx1"/>
                </a:solidFill>
                <a:latin typeface="+mn-lt"/>
                <a:ea typeface="+mn-ea"/>
                <a:cs typeface="+mn-cs"/>
              </a:defRPr>
            </a:lvl2pPr>
            <a:lvl3pPr marL="431856" indent="-107964" algn="l" defTabSz="914278" rtl="0" eaLnBrk="1" latinLnBrk="0" hangingPunct="1">
              <a:lnSpc>
                <a:spcPts val="1620"/>
              </a:lnSpc>
              <a:spcBef>
                <a:spcPts val="0"/>
              </a:spcBef>
              <a:buFont typeface="Arial" panose="020B0604020202020204" pitchFamily="34" charset="0"/>
              <a:buChar char="•"/>
              <a:defRPr lang="en-US" sz="1000" kern="1200">
                <a:solidFill>
                  <a:schemeClr val="tx1"/>
                </a:solidFill>
                <a:latin typeface="+mn-lt"/>
                <a:ea typeface="+mn-ea"/>
                <a:cs typeface="+mn-cs"/>
              </a:defRPr>
            </a:lvl3pPr>
            <a:lvl4pPr marL="593803" indent="-160691" algn="l" defTabSz="914278" rtl="0" eaLnBrk="1" latinLnBrk="0" hangingPunct="1">
              <a:lnSpc>
                <a:spcPts val="1620"/>
              </a:lnSpc>
              <a:spcBef>
                <a:spcPts val="0"/>
              </a:spcBef>
              <a:buFont typeface="Calibri" panose="020F0502020204030204" pitchFamily="34" charset="0"/>
              <a:buChar char="–"/>
              <a:defRPr lang="en-US" sz="1000" kern="1200">
                <a:solidFill>
                  <a:schemeClr val="tx1"/>
                </a:solidFill>
                <a:latin typeface="+mn-lt"/>
                <a:ea typeface="+mn-ea"/>
                <a:cs typeface="+mn-cs"/>
              </a:defRPr>
            </a:lvl4pPr>
            <a:lvl5pPr marL="701766" indent="-107964" algn="l" defTabSz="914278" rtl="0" eaLnBrk="1" latinLnBrk="0" hangingPunct="1">
              <a:lnSpc>
                <a:spcPts val="1620"/>
              </a:lnSpc>
              <a:spcBef>
                <a:spcPts val="0"/>
              </a:spcBef>
              <a:buFont typeface="Arial" panose="020B0604020202020204" pitchFamily="34" charset="0"/>
              <a:buChar char="•"/>
              <a:defRPr lang="en-GB" sz="1000" kern="1200">
                <a:solidFill>
                  <a:schemeClr val="tx1"/>
                </a:solidFill>
                <a:latin typeface="+mn-lt"/>
                <a:ea typeface="+mn-ea"/>
                <a:cs typeface="+mn-cs"/>
              </a:defRPr>
            </a:lvl5pPr>
            <a:lvl6pPr marL="1156975" indent="-204078" algn="l" defTabSz="914278" rtl="0" eaLnBrk="1" latinLnBrk="0" hangingPunct="1">
              <a:spcBef>
                <a:spcPts val="0"/>
              </a:spcBef>
              <a:buFont typeface="Calibri" panose="020F0502020204030204" pitchFamily="34" charset="0"/>
              <a:buChar char="─"/>
              <a:defRPr sz="1600" kern="1200">
                <a:solidFill>
                  <a:schemeClr val="tx1"/>
                </a:solidFill>
                <a:latin typeface="+mn-lt"/>
                <a:ea typeface="+mn-ea"/>
                <a:cs typeface="+mn-cs"/>
              </a:defRPr>
            </a:lvl6pPr>
            <a:lvl7pPr marL="1349803" indent="-192829" algn="l" defTabSz="914278" rtl="0" eaLnBrk="1" latinLnBrk="0" hangingPunct="1">
              <a:spcBef>
                <a:spcPts val="0"/>
              </a:spcBef>
              <a:buFont typeface="Calibri" panose="020F0502020204030204" pitchFamily="34" charset="0"/>
              <a:buChar char="─"/>
              <a:defRPr sz="1600" kern="1200">
                <a:solidFill>
                  <a:schemeClr val="tx1"/>
                </a:solidFill>
                <a:latin typeface="+mn-lt"/>
                <a:ea typeface="+mn-ea"/>
                <a:cs typeface="+mn-cs"/>
              </a:defRPr>
            </a:lvl7pPr>
            <a:lvl8pPr marL="1542633" indent="-192829" algn="l" defTabSz="914278" rtl="0" eaLnBrk="1" latinLnBrk="0" hangingPunct="1">
              <a:spcBef>
                <a:spcPts val="0"/>
              </a:spcBef>
              <a:buFont typeface="Calibri" panose="020F0502020204030204" pitchFamily="34" charset="0"/>
              <a:buChar char="─"/>
              <a:defRPr sz="1600" kern="1200">
                <a:solidFill>
                  <a:schemeClr val="tx1"/>
                </a:solidFill>
                <a:latin typeface="+mn-lt"/>
                <a:ea typeface="+mn-ea"/>
                <a:cs typeface="+mn-cs"/>
              </a:defRPr>
            </a:lvl8pPr>
            <a:lvl9pPr marL="1735462" indent="-192829" algn="l" defTabSz="914278" rtl="0" eaLnBrk="1" latinLnBrk="0" hangingPunct="1">
              <a:spcBef>
                <a:spcPts val="0"/>
              </a:spcBef>
              <a:buFont typeface="Calibri" panose="020F0502020204030204" pitchFamily="34" charset="0"/>
              <a:buChar char="─"/>
              <a:defRPr sz="1600" kern="1200">
                <a:solidFill>
                  <a:schemeClr val="tx1"/>
                </a:solidFill>
                <a:latin typeface="+mn-lt"/>
                <a:ea typeface="+mn-ea"/>
                <a:cs typeface="+mn-cs"/>
              </a:defRPr>
            </a:lvl9pPr>
          </a:lstStyle>
          <a:p>
            <a:pPr marL="0" indent="0" algn="ctr">
              <a:buFont typeface="Arial" pitchFamily="34" charset="0"/>
              <a:buNone/>
            </a:pPr>
            <a:r>
              <a:rPr lang="en-US" sz="1800"/>
              <a:t>s5x IFU</a:t>
            </a:r>
            <a:endParaRPr lang="en-US" sz="1800" dirty="0"/>
          </a:p>
        </p:txBody>
      </p:sp>
      <p:graphicFrame>
        <p:nvGraphicFramePr>
          <p:cNvPr id="9" name="Object 8"/>
          <p:cNvGraphicFramePr>
            <a:graphicFrameLocks noChangeAspect="1"/>
          </p:cNvGraphicFramePr>
          <p:nvPr>
            <p:extLst>
              <p:ext uri="{D42A27DB-BD31-4B8C-83A1-F6EECF244321}">
                <p14:modId xmlns:p14="http://schemas.microsoft.com/office/powerpoint/2010/main" val="2659220577"/>
              </p:ext>
            </p:extLst>
          </p:nvPr>
        </p:nvGraphicFramePr>
        <p:xfrm>
          <a:off x="2560710" y="2284483"/>
          <a:ext cx="914400" cy="806450"/>
        </p:xfrm>
        <a:graphic>
          <a:graphicData uri="http://schemas.openxmlformats.org/presentationml/2006/ole">
            <mc:AlternateContent xmlns:mc="http://schemas.openxmlformats.org/markup-compatibility/2006">
              <mc:Choice xmlns:v="urn:schemas-microsoft-com:vml" Requires="v">
                <p:oleObj spid="_x0000_s1087" name="Document" showAsIcon="1" r:id="rId3" imgW="914400" imgH="806400" progId="Word.Document.8">
                  <p:embed/>
                </p:oleObj>
              </mc:Choice>
              <mc:Fallback>
                <p:oleObj name="Document" showAsIcon="1" r:id="rId3" imgW="914400" imgH="806400" progId="Word.Document.8">
                  <p:embed/>
                  <p:pic>
                    <p:nvPicPr>
                      <p:cNvPr id="6" name="Object 5"/>
                      <p:cNvPicPr/>
                      <p:nvPr/>
                    </p:nvPicPr>
                    <p:blipFill>
                      <a:blip r:embed="rId4"/>
                      <a:stretch>
                        <a:fillRect/>
                      </a:stretch>
                    </p:blipFill>
                    <p:spPr>
                      <a:xfrm>
                        <a:off x="2560710" y="2284483"/>
                        <a:ext cx="914400" cy="806450"/>
                      </a:xfrm>
                      <a:prstGeom prst="rect">
                        <a:avLst/>
                      </a:prstGeom>
                    </p:spPr>
                  </p:pic>
                </p:oleObj>
              </mc:Fallback>
            </mc:AlternateContent>
          </a:graphicData>
        </a:graphic>
      </p:graphicFrame>
      <p:sp>
        <p:nvSpPr>
          <p:cNvPr id="10" name="Text Placeholder 2"/>
          <p:cNvSpPr txBox="1">
            <a:spLocks/>
          </p:cNvSpPr>
          <p:nvPr/>
        </p:nvSpPr>
        <p:spPr>
          <a:xfrm>
            <a:off x="5043367" y="1754459"/>
            <a:ext cx="1948443" cy="349404"/>
          </a:xfrm>
          <a:prstGeom prst="rect">
            <a:avLst/>
          </a:prstGeom>
        </p:spPr>
        <p:txBody>
          <a:bodyPr vert="horz" lIns="0" tIns="0" rIns="0" bIns="0" spcCol="385658" rtlCol="0" anchor="ctr">
            <a:noAutofit/>
          </a:bodyPr>
          <a:lstStyle>
            <a:lvl1pPr marL="161946" indent="-161946" algn="l" defTabSz="914278" rtl="0" eaLnBrk="1" latinLnBrk="0" hangingPunct="1">
              <a:lnSpc>
                <a:spcPts val="1620"/>
              </a:lnSpc>
              <a:spcBef>
                <a:spcPts val="0"/>
              </a:spcBef>
              <a:buFont typeface="Arial" pitchFamily="34" charset="0"/>
              <a:buChar char="•"/>
              <a:defRPr lang="en-US" sz="1300" kern="1200">
                <a:solidFill>
                  <a:schemeClr val="tx1"/>
                </a:solidFill>
                <a:latin typeface="+mn-lt"/>
                <a:ea typeface="+mn-ea"/>
                <a:cs typeface="+mn-cs"/>
              </a:defRPr>
            </a:lvl1pPr>
            <a:lvl2pPr marL="323893" indent="-134955" algn="l" defTabSz="914278" rtl="0" eaLnBrk="1" latinLnBrk="0" hangingPunct="1">
              <a:lnSpc>
                <a:spcPts val="1620"/>
              </a:lnSpc>
              <a:spcBef>
                <a:spcPts val="0"/>
              </a:spcBef>
              <a:buFont typeface="Calibri" panose="020F0502020204030204" pitchFamily="34" charset="0"/>
              <a:buChar char="–"/>
              <a:defRPr lang="en-US" sz="1200" kern="1200">
                <a:solidFill>
                  <a:schemeClr val="tx1"/>
                </a:solidFill>
                <a:latin typeface="+mn-lt"/>
                <a:ea typeface="+mn-ea"/>
                <a:cs typeface="+mn-cs"/>
              </a:defRPr>
            </a:lvl2pPr>
            <a:lvl3pPr marL="431856" indent="-107964" algn="l" defTabSz="914278" rtl="0" eaLnBrk="1" latinLnBrk="0" hangingPunct="1">
              <a:lnSpc>
                <a:spcPts val="1620"/>
              </a:lnSpc>
              <a:spcBef>
                <a:spcPts val="0"/>
              </a:spcBef>
              <a:buFont typeface="Arial" panose="020B0604020202020204" pitchFamily="34" charset="0"/>
              <a:buChar char="•"/>
              <a:defRPr lang="en-US" sz="1000" kern="1200">
                <a:solidFill>
                  <a:schemeClr val="tx1"/>
                </a:solidFill>
                <a:latin typeface="+mn-lt"/>
                <a:ea typeface="+mn-ea"/>
                <a:cs typeface="+mn-cs"/>
              </a:defRPr>
            </a:lvl3pPr>
            <a:lvl4pPr marL="593803" indent="-160691" algn="l" defTabSz="914278" rtl="0" eaLnBrk="1" latinLnBrk="0" hangingPunct="1">
              <a:lnSpc>
                <a:spcPts val="1620"/>
              </a:lnSpc>
              <a:spcBef>
                <a:spcPts val="0"/>
              </a:spcBef>
              <a:buFont typeface="Calibri" panose="020F0502020204030204" pitchFamily="34" charset="0"/>
              <a:buChar char="–"/>
              <a:defRPr lang="en-US" sz="1000" kern="1200">
                <a:solidFill>
                  <a:schemeClr val="tx1"/>
                </a:solidFill>
                <a:latin typeface="+mn-lt"/>
                <a:ea typeface="+mn-ea"/>
                <a:cs typeface="+mn-cs"/>
              </a:defRPr>
            </a:lvl4pPr>
            <a:lvl5pPr marL="701766" indent="-107964" algn="l" defTabSz="914278" rtl="0" eaLnBrk="1" latinLnBrk="0" hangingPunct="1">
              <a:lnSpc>
                <a:spcPts val="1620"/>
              </a:lnSpc>
              <a:spcBef>
                <a:spcPts val="0"/>
              </a:spcBef>
              <a:buFont typeface="Arial" panose="020B0604020202020204" pitchFamily="34" charset="0"/>
              <a:buChar char="•"/>
              <a:defRPr lang="en-GB" sz="1000" kern="1200">
                <a:solidFill>
                  <a:schemeClr val="tx1"/>
                </a:solidFill>
                <a:latin typeface="+mn-lt"/>
                <a:ea typeface="+mn-ea"/>
                <a:cs typeface="+mn-cs"/>
              </a:defRPr>
            </a:lvl5pPr>
            <a:lvl6pPr marL="1156975" indent="-204078" algn="l" defTabSz="914278" rtl="0" eaLnBrk="1" latinLnBrk="0" hangingPunct="1">
              <a:spcBef>
                <a:spcPts val="0"/>
              </a:spcBef>
              <a:buFont typeface="Calibri" panose="020F0502020204030204" pitchFamily="34" charset="0"/>
              <a:buChar char="─"/>
              <a:defRPr sz="1600" kern="1200">
                <a:solidFill>
                  <a:schemeClr val="tx1"/>
                </a:solidFill>
                <a:latin typeface="+mn-lt"/>
                <a:ea typeface="+mn-ea"/>
                <a:cs typeface="+mn-cs"/>
              </a:defRPr>
            </a:lvl6pPr>
            <a:lvl7pPr marL="1349803" indent="-192829" algn="l" defTabSz="914278" rtl="0" eaLnBrk="1" latinLnBrk="0" hangingPunct="1">
              <a:spcBef>
                <a:spcPts val="0"/>
              </a:spcBef>
              <a:buFont typeface="Calibri" panose="020F0502020204030204" pitchFamily="34" charset="0"/>
              <a:buChar char="─"/>
              <a:defRPr sz="1600" kern="1200">
                <a:solidFill>
                  <a:schemeClr val="tx1"/>
                </a:solidFill>
                <a:latin typeface="+mn-lt"/>
                <a:ea typeface="+mn-ea"/>
                <a:cs typeface="+mn-cs"/>
              </a:defRPr>
            </a:lvl7pPr>
            <a:lvl8pPr marL="1542633" indent="-192829" algn="l" defTabSz="914278" rtl="0" eaLnBrk="1" latinLnBrk="0" hangingPunct="1">
              <a:spcBef>
                <a:spcPts val="0"/>
              </a:spcBef>
              <a:buFont typeface="Calibri" panose="020F0502020204030204" pitchFamily="34" charset="0"/>
              <a:buChar char="─"/>
              <a:defRPr sz="1600" kern="1200">
                <a:solidFill>
                  <a:schemeClr val="tx1"/>
                </a:solidFill>
                <a:latin typeface="+mn-lt"/>
                <a:ea typeface="+mn-ea"/>
                <a:cs typeface="+mn-cs"/>
              </a:defRPr>
            </a:lvl8pPr>
            <a:lvl9pPr marL="1735462" indent="-192829" algn="l" defTabSz="914278" rtl="0" eaLnBrk="1" latinLnBrk="0" hangingPunct="1">
              <a:spcBef>
                <a:spcPts val="0"/>
              </a:spcBef>
              <a:buFont typeface="Calibri" panose="020F0502020204030204" pitchFamily="34" charset="0"/>
              <a:buChar char="─"/>
              <a:defRPr sz="1600" kern="1200">
                <a:solidFill>
                  <a:schemeClr val="tx1"/>
                </a:solidFill>
                <a:latin typeface="+mn-lt"/>
                <a:ea typeface="+mn-ea"/>
                <a:cs typeface="+mn-cs"/>
              </a:defRPr>
            </a:lvl9pPr>
          </a:lstStyle>
          <a:p>
            <a:pPr marL="0" indent="0" algn="ctr">
              <a:buFont typeface="Arial" pitchFamily="34" charset="0"/>
              <a:buNone/>
            </a:pPr>
            <a:r>
              <a:rPr lang="en-US" sz="1800" dirty="0"/>
              <a:t>Core Mobile</a:t>
            </a:r>
          </a:p>
        </p:txBody>
      </p:sp>
      <p:graphicFrame>
        <p:nvGraphicFramePr>
          <p:cNvPr id="11" name="Object 10"/>
          <p:cNvGraphicFramePr>
            <a:graphicFrameLocks noChangeAspect="1"/>
          </p:cNvGraphicFramePr>
          <p:nvPr>
            <p:extLst>
              <p:ext uri="{D42A27DB-BD31-4B8C-83A1-F6EECF244321}">
                <p14:modId xmlns:p14="http://schemas.microsoft.com/office/powerpoint/2010/main" val="1363714071"/>
              </p:ext>
            </p:extLst>
          </p:nvPr>
        </p:nvGraphicFramePr>
        <p:xfrm>
          <a:off x="5560388" y="2284483"/>
          <a:ext cx="914400" cy="806450"/>
        </p:xfrm>
        <a:graphic>
          <a:graphicData uri="http://schemas.openxmlformats.org/presentationml/2006/ole">
            <mc:AlternateContent xmlns:mc="http://schemas.openxmlformats.org/markup-compatibility/2006">
              <mc:Choice xmlns:v="urn:schemas-microsoft-com:vml" Requires="v">
                <p:oleObj spid="_x0000_s1088" name="Acrobat Document" showAsIcon="1" r:id="rId5" imgW="914400" imgH="806400" progId="AcroExch.Document.7">
                  <p:embed/>
                </p:oleObj>
              </mc:Choice>
              <mc:Fallback>
                <p:oleObj name="Acrobat Document" showAsIcon="1" r:id="rId5" imgW="914400" imgH="806400" progId="AcroExch.Document.7">
                  <p:embed/>
                  <p:pic>
                    <p:nvPicPr>
                      <p:cNvPr id="8" name="Object 7"/>
                      <p:cNvPicPr/>
                      <p:nvPr/>
                    </p:nvPicPr>
                    <p:blipFill>
                      <a:blip r:embed="rId6"/>
                      <a:stretch>
                        <a:fillRect/>
                      </a:stretch>
                    </p:blipFill>
                    <p:spPr>
                      <a:xfrm>
                        <a:off x="5560388" y="2284483"/>
                        <a:ext cx="914400" cy="806450"/>
                      </a:xfrm>
                      <a:prstGeom prst="rect">
                        <a:avLst/>
                      </a:prstGeom>
                    </p:spPr>
                  </p:pic>
                </p:oleObj>
              </mc:Fallback>
            </mc:AlternateContent>
          </a:graphicData>
        </a:graphic>
      </p:graphicFrame>
      <p:sp>
        <p:nvSpPr>
          <p:cNvPr id="12" name="TextBox 11"/>
          <p:cNvSpPr txBox="1"/>
          <p:nvPr/>
        </p:nvSpPr>
        <p:spPr>
          <a:xfrm>
            <a:off x="2032881" y="3271553"/>
            <a:ext cx="1959251" cy="133814"/>
          </a:xfrm>
          <a:prstGeom prst="rect">
            <a:avLst/>
          </a:prstGeom>
        </p:spPr>
        <p:txBody>
          <a:bodyPr vert="horz" wrap="square" lIns="0" tIns="0" rIns="0" bIns="0" spcCol="385658" rtlCol="0">
            <a:noAutofit/>
          </a:bodyPr>
          <a:lstStyle/>
          <a:p>
            <a:r>
              <a:rPr lang="en-US" dirty="0"/>
              <a:t>Double click to open</a:t>
            </a:r>
          </a:p>
        </p:txBody>
      </p:sp>
      <p:sp>
        <p:nvSpPr>
          <p:cNvPr id="13" name="TextBox 12"/>
          <p:cNvSpPr txBox="1"/>
          <p:nvPr/>
        </p:nvSpPr>
        <p:spPr>
          <a:xfrm>
            <a:off x="5136638" y="3263810"/>
            <a:ext cx="1959251" cy="133814"/>
          </a:xfrm>
          <a:prstGeom prst="rect">
            <a:avLst/>
          </a:prstGeom>
        </p:spPr>
        <p:txBody>
          <a:bodyPr vert="horz" wrap="square" lIns="0" tIns="0" rIns="0" bIns="0" spcCol="385658" rtlCol="0">
            <a:noAutofit/>
          </a:bodyPr>
          <a:lstStyle/>
          <a:p>
            <a:r>
              <a:rPr lang="en-US" dirty="0"/>
              <a:t>Double click to open</a:t>
            </a:r>
          </a:p>
        </p:txBody>
      </p:sp>
      <p:sp>
        <p:nvSpPr>
          <p:cNvPr id="14" name="TextBox 13"/>
          <p:cNvSpPr txBox="1"/>
          <p:nvPr/>
        </p:nvSpPr>
        <p:spPr>
          <a:xfrm>
            <a:off x="504825" y="4647342"/>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41497029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Maintenance </a:t>
            </a:r>
          </a:p>
        </p:txBody>
      </p:sp>
      <p:sp>
        <p:nvSpPr>
          <p:cNvPr id="5" name="Footer Placeholder 4"/>
          <p:cNvSpPr>
            <a:spLocks noGrp="1"/>
          </p:cNvSpPr>
          <p:nvPr>
            <p:ph type="ftr" sz="quarter" idx="3"/>
          </p:nvPr>
        </p:nvSpPr>
        <p:spPr>
          <a:xfrm>
            <a:off x="2112752" y="4883203"/>
            <a:ext cx="3910151" cy="107975"/>
          </a:xfrm>
        </p:spPr>
        <p:txBody>
          <a:bodyPr/>
          <a:lstStyle/>
          <a:p>
            <a:pPr algn="ctr"/>
            <a:r>
              <a:rPr lang="en-US" sz="1000"/>
              <a:t>D000185909_A Internal use only do not distribute</a:t>
            </a:r>
            <a:endParaRPr lang="en-US" sz="1000" dirty="0"/>
          </a:p>
        </p:txBody>
      </p:sp>
      <p:sp>
        <p:nvSpPr>
          <p:cNvPr id="4" name="Slide Number Placeholder 3"/>
          <p:cNvSpPr>
            <a:spLocks noGrp="1"/>
          </p:cNvSpPr>
          <p:nvPr>
            <p:ph type="sldNum" sz="quarter" idx="4294967295"/>
          </p:nvPr>
        </p:nvSpPr>
        <p:spPr>
          <a:xfrm>
            <a:off x="0" y="4848225"/>
            <a:ext cx="200025" cy="150813"/>
          </a:xfrm>
        </p:spPr>
        <p:txBody>
          <a:bodyPr/>
          <a:lstStyle/>
          <a:p>
            <a:fld id="{793332C0-45F3-49F7-8962-3AD7701CBA4A}" type="slidenum">
              <a:rPr lang="en-US" smtClean="0"/>
              <a:pPr/>
              <a:t>62</a:t>
            </a:fld>
            <a:endParaRPr lang="en-US" dirty="0"/>
          </a:p>
        </p:txBody>
      </p:sp>
    </p:spTree>
    <p:extLst>
      <p:ext uri="{BB962C8B-B14F-4D97-AF65-F5344CB8AC3E}">
        <p14:creationId xmlns:p14="http://schemas.microsoft.com/office/powerpoint/2010/main" val="41482828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Please see the Core Mobile and s5x IFU’s</a:t>
            </a:r>
          </a:p>
        </p:txBody>
      </p:sp>
      <p:sp>
        <p:nvSpPr>
          <p:cNvPr id="3" name="Text Placeholder 2"/>
          <p:cNvSpPr>
            <a:spLocks noGrp="1"/>
          </p:cNvSpPr>
          <p:nvPr>
            <p:ph type="body" sz="quarter" idx="13"/>
          </p:nvPr>
        </p:nvSpPr>
        <p:spPr>
          <a:xfrm>
            <a:off x="2043689" y="1754459"/>
            <a:ext cx="1948443" cy="349404"/>
          </a:xfrm>
        </p:spPr>
        <p:txBody>
          <a:bodyPr anchor="ctr"/>
          <a:lstStyle/>
          <a:p>
            <a:pPr marL="0" indent="0" algn="ctr">
              <a:buNone/>
            </a:pPr>
            <a:r>
              <a:rPr lang="en-US" sz="1800" dirty="0"/>
              <a:t>s5x IFU</a:t>
            </a:r>
          </a:p>
        </p:txBody>
      </p:sp>
      <p:sp>
        <p:nvSpPr>
          <p:cNvPr id="4" name="Slide Number Placeholder 3"/>
          <p:cNvSpPr>
            <a:spLocks noGrp="1"/>
          </p:cNvSpPr>
          <p:nvPr>
            <p:ph type="sldNum" sz="quarter" idx="4"/>
          </p:nvPr>
        </p:nvSpPr>
        <p:spPr/>
        <p:txBody>
          <a:bodyPr/>
          <a:lstStyle/>
          <a:p>
            <a:fld id="{793332C0-45F3-49F7-8962-3AD7701CBA4A}" type="slidenum">
              <a:rPr lang="en-US" smtClean="0"/>
              <a:pPr/>
              <a:t>63</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572725089"/>
              </p:ext>
            </p:extLst>
          </p:nvPr>
        </p:nvGraphicFramePr>
        <p:xfrm>
          <a:off x="2560710" y="2284483"/>
          <a:ext cx="914400" cy="806450"/>
        </p:xfrm>
        <a:graphic>
          <a:graphicData uri="http://schemas.openxmlformats.org/presentationml/2006/ole">
            <mc:AlternateContent xmlns:mc="http://schemas.openxmlformats.org/markup-compatibility/2006">
              <mc:Choice xmlns:v="urn:schemas-microsoft-com:vml" Requires="v">
                <p:oleObj spid="_x0000_s2106" name="Document" showAsIcon="1" r:id="rId3" imgW="914400" imgH="806400" progId="Word.Document.8">
                  <p:embed/>
                </p:oleObj>
              </mc:Choice>
              <mc:Fallback>
                <p:oleObj name="Document" showAsIcon="1" r:id="rId3" imgW="914400" imgH="806400" progId="Word.Document.8">
                  <p:embed/>
                  <p:pic>
                    <p:nvPicPr>
                      <p:cNvPr id="0" name=""/>
                      <p:cNvPicPr/>
                      <p:nvPr/>
                    </p:nvPicPr>
                    <p:blipFill>
                      <a:blip r:embed="rId4"/>
                      <a:stretch>
                        <a:fillRect/>
                      </a:stretch>
                    </p:blipFill>
                    <p:spPr>
                      <a:xfrm>
                        <a:off x="2560710" y="2284483"/>
                        <a:ext cx="914400" cy="806450"/>
                      </a:xfrm>
                      <a:prstGeom prst="rect">
                        <a:avLst/>
                      </a:prstGeom>
                    </p:spPr>
                  </p:pic>
                </p:oleObj>
              </mc:Fallback>
            </mc:AlternateContent>
          </a:graphicData>
        </a:graphic>
      </p:graphicFrame>
      <p:sp>
        <p:nvSpPr>
          <p:cNvPr id="7" name="Text Placeholder 2"/>
          <p:cNvSpPr txBox="1">
            <a:spLocks/>
          </p:cNvSpPr>
          <p:nvPr/>
        </p:nvSpPr>
        <p:spPr>
          <a:xfrm>
            <a:off x="5043367" y="1754459"/>
            <a:ext cx="1948443" cy="349404"/>
          </a:xfrm>
          <a:prstGeom prst="rect">
            <a:avLst/>
          </a:prstGeom>
        </p:spPr>
        <p:txBody>
          <a:bodyPr vert="horz" lIns="0" tIns="0" rIns="0" bIns="0" spcCol="385658" rtlCol="0" anchor="ctr">
            <a:noAutofit/>
          </a:bodyPr>
          <a:lstStyle>
            <a:lvl1pPr marL="161946" indent="-161946" algn="l" defTabSz="914278" rtl="0" eaLnBrk="1" latinLnBrk="0" hangingPunct="1">
              <a:lnSpc>
                <a:spcPts val="1620"/>
              </a:lnSpc>
              <a:spcBef>
                <a:spcPts val="0"/>
              </a:spcBef>
              <a:buFont typeface="Arial" pitchFamily="34" charset="0"/>
              <a:buChar char="•"/>
              <a:defRPr lang="en-US" sz="1300" kern="1200">
                <a:solidFill>
                  <a:schemeClr val="tx1"/>
                </a:solidFill>
                <a:latin typeface="+mn-lt"/>
                <a:ea typeface="+mn-ea"/>
                <a:cs typeface="+mn-cs"/>
              </a:defRPr>
            </a:lvl1pPr>
            <a:lvl2pPr marL="323893" indent="-134955" algn="l" defTabSz="914278" rtl="0" eaLnBrk="1" latinLnBrk="0" hangingPunct="1">
              <a:lnSpc>
                <a:spcPts val="1620"/>
              </a:lnSpc>
              <a:spcBef>
                <a:spcPts val="0"/>
              </a:spcBef>
              <a:buFont typeface="Calibri" panose="020F0502020204030204" pitchFamily="34" charset="0"/>
              <a:buChar char="–"/>
              <a:defRPr lang="en-US" sz="1200" kern="1200">
                <a:solidFill>
                  <a:schemeClr val="tx1"/>
                </a:solidFill>
                <a:latin typeface="+mn-lt"/>
                <a:ea typeface="+mn-ea"/>
                <a:cs typeface="+mn-cs"/>
              </a:defRPr>
            </a:lvl2pPr>
            <a:lvl3pPr marL="431856" indent="-107964" algn="l" defTabSz="914278" rtl="0" eaLnBrk="1" latinLnBrk="0" hangingPunct="1">
              <a:lnSpc>
                <a:spcPts val="1620"/>
              </a:lnSpc>
              <a:spcBef>
                <a:spcPts val="0"/>
              </a:spcBef>
              <a:buFont typeface="Arial" panose="020B0604020202020204" pitchFamily="34" charset="0"/>
              <a:buChar char="•"/>
              <a:defRPr lang="en-US" sz="1000" kern="1200">
                <a:solidFill>
                  <a:schemeClr val="tx1"/>
                </a:solidFill>
                <a:latin typeface="+mn-lt"/>
                <a:ea typeface="+mn-ea"/>
                <a:cs typeface="+mn-cs"/>
              </a:defRPr>
            </a:lvl3pPr>
            <a:lvl4pPr marL="593803" indent="-160691" algn="l" defTabSz="914278" rtl="0" eaLnBrk="1" latinLnBrk="0" hangingPunct="1">
              <a:lnSpc>
                <a:spcPts val="1620"/>
              </a:lnSpc>
              <a:spcBef>
                <a:spcPts val="0"/>
              </a:spcBef>
              <a:buFont typeface="Calibri" panose="020F0502020204030204" pitchFamily="34" charset="0"/>
              <a:buChar char="–"/>
              <a:defRPr lang="en-US" sz="1000" kern="1200">
                <a:solidFill>
                  <a:schemeClr val="tx1"/>
                </a:solidFill>
                <a:latin typeface="+mn-lt"/>
                <a:ea typeface="+mn-ea"/>
                <a:cs typeface="+mn-cs"/>
              </a:defRPr>
            </a:lvl4pPr>
            <a:lvl5pPr marL="701766" indent="-107964" algn="l" defTabSz="914278" rtl="0" eaLnBrk="1" latinLnBrk="0" hangingPunct="1">
              <a:lnSpc>
                <a:spcPts val="1620"/>
              </a:lnSpc>
              <a:spcBef>
                <a:spcPts val="0"/>
              </a:spcBef>
              <a:buFont typeface="Arial" panose="020B0604020202020204" pitchFamily="34" charset="0"/>
              <a:buChar char="•"/>
              <a:defRPr lang="en-GB" sz="1000" kern="1200">
                <a:solidFill>
                  <a:schemeClr val="tx1"/>
                </a:solidFill>
                <a:latin typeface="+mn-lt"/>
                <a:ea typeface="+mn-ea"/>
                <a:cs typeface="+mn-cs"/>
              </a:defRPr>
            </a:lvl5pPr>
            <a:lvl6pPr marL="1156975" indent="-204078" algn="l" defTabSz="914278" rtl="0" eaLnBrk="1" latinLnBrk="0" hangingPunct="1">
              <a:spcBef>
                <a:spcPts val="0"/>
              </a:spcBef>
              <a:buFont typeface="Calibri" panose="020F0502020204030204" pitchFamily="34" charset="0"/>
              <a:buChar char="─"/>
              <a:defRPr sz="1600" kern="1200">
                <a:solidFill>
                  <a:schemeClr val="tx1"/>
                </a:solidFill>
                <a:latin typeface="+mn-lt"/>
                <a:ea typeface="+mn-ea"/>
                <a:cs typeface="+mn-cs"/>
              </a:defRPr>
            </a:lvl6pPr>
            <a:lvl7pPr marL="1349803" indent="-192829" algn="l" defTabSz="914278" rtl="0" eaLnBrk="1" latinLnBrk="0" hangingPunct="1">
              <a:spcBef>
                <a:spcPts val="0"/>
              </a:spcBef>
              <a:buFont typeface="Calibri" panose="020F0502020204030204" pitchFamily="34" charset="0"/>
              <a:buChar char="─"/>
              <a:defRPr sz="1600" kern="1200">
                <a:solidFill>
                  <a:schemeClr val="tx1"/>
                </a:solidFill>
                <a:latin typeface="+mn-lt"/>
                <a:ea typeface="+mn-ea"/>
                <a:cs typeface="+mn-cs"/>
              </a:defRPr>
            </a:lvl7pPr>
            <a:lvl8pPr marL="1542633" indent="-192829" algn="l" defTabSz="914278" rtl="0" eaLnBrk="1" latinLnBrk="0" hangingPunct="1">
              <a:spcBef>
                <a:spcPts val="0"/>
              </a:spcBef>
              <a:buFont typeface="Calibri" panose="020F0502020204030204" pitchFamily="34" charset="0"/>
              <a:buChar char="─"/>
              <a:defRPr sz="1600" kern="1200">
                <a:solidFill>
                  <a:schemeClr val="tx1"/>
                </a:solidFill>
                <a:latin typeface="+mn-lt"/>
                <a:ea typeface="+mn-ea"/>
                <a:cs typeface="+mn-cs"/>
              </a:defRPr>
            </a:lvl8pPr>
            <a:lvl9pPr marL="1735462" indent="-192829" algn="l" defTabSz="914278" rtl="0" eaLnBrk="1" latinLnBrk="0" hangingPunct="1">
              <a:spcBef>
                <a:spcPts val="0"/>
              </a:spcBef>
              <a:buFont typeface="Calibri" panose="020F0502020204030204" pitchFamily="34" charset="0"/>
              <a:buChar char="─"/>
              <a:defRPr sz="1600" kern="1200">
                <a:solidFill>
                  <a:schemeClr val="tx1"/>
                </a:solidFill>
                <a:latin typeface="+mn-lt"/>
                <a:ea typeface="+mn-ea"/>
                <a:cs typeface="+mn-cs"/>
              </a:defRPr>
            </a:lvl9pPr>
          </a:lstStyle>
          <a:p>
            <a:pPr marL="0" indent="0" algn="ctr">
              <a:buFont typeface="Arial" pitchFamily="34" charset="0"/>
              <a:buNone/>
            </a:pPr>
            <a:r>
              <a:rPr lang="en-US" sz="1800" dirty="0"/>
              <a:t>Core Mobile</a:t>
            </a:r>
          </a:p>
        </p:txBody>
      </p:sp>
      <p:graphicFrame>
        <p:nvGraphicFramePr>
          <p:cNvPr id="8" name="Object 7"/>
          <p:cNvGraphicFramePr>
            <a:graphicFrameLocks noChangeAspect="1"/>
          </p:cNvGraphicFramePr>
          <p:nvPr>
            <p:extLst>
              <p:ext uri="{D42A27DB-BD31-4B8C-83A1-F6EECF244321}">
                <p14:modId xmlns:p14="http://schemas.microsoft.com/office/powerpoint/2010/main" val="269512029"/>
              </p:ext>
            </p:extLst>
          </p:nvPr>
        </p:nvGraphicFramePr>
        <p:xfrm>
          <a:off x="5560388" y="2284483"/>
          <a:ext cx="914400" cy="806450"/>
        </p:xfrm>
        <a:graphic>
          <a:graphicData uri="http://schemas.openxmlformats.org/presentationml/2006/ole">
            <mc:AlternateContent xmlns:mc="http://schemas.openxmlformats.org/markup-compatibility/2006">
              <mc:Choice xmlns:v="urn:schemas-microsoft-com:vml" Requires="v">
                <p:oleObj spid="_x0000_s2107" name="Acrobat Document" showAsIcon="1" r:id="rId5" imgW="914400" imgH="806400" progId="AcroExch.Document.7">
                  <p:embed/>
                </p:oleObj>
              </mc:Choice>
              <mc:Fallback>
                <p:oleObj name="Acrobat Document" showAsIcon="1" r:id="rId5" imgW="914400" imgH="806400" progId="AcroExch.Document.7">
                  <p:embed/>
                  <p:pic>
                    <p:nvPicPr>
                      <p:cNvPr id="0" name=""/>
                      <p:cNvPicPr/>
                      <p:nvPr/>
                    </p:nvPicPr>
                    <p:blipFill>
                      <a:blip r:embed="rId6"/>
                      <a:stretch>
                        <a:fillRect/>
                      </a:stretch>
                    </p:blipFill>
                    <p:spPr>
                      <a:xfrm>
                        <a:off x="5560388" y="2284483"/>
                        <a:ext cx="914400" cy="806450"/>
                      </a:xfrm>
                      <a:prstGeom prst="rect">
                        <a:avLst/>
                      </a:prstGeom>
                    </p:spPr>
                  </p:pic>
                </p:oleObj>
              </mc:Fallback>
            </mc:AlternateContent>
          </a:graphicData>
        </a:graphic>
      </p:graphicFrame>
      <p:sp>
        <p:nvSpPr>
          <p:cNvPr id="9" name="TextBox 8"/>
          <p:cNvSpPr txBox="1"/>
          <p:nvPr/>
        </p:nvSpPr>
        <p:spPr>
          <a:xfrm>
            <a:off x="2032881" y="3271553"/>
            <a:ext cx="1959251" cy="133814"/>
          </a:xfrm>
          <a:prstGeom prst="rect">
            <a:avLst/>
          </a:prstGeom>
        </p:spPr>
        <p:txBody>
          <a:bodyPr vert="horz" wrap="square" lIns="0" tIns="0" rIns="0" bIns="0" spcCol="385658" rtlCol="0">
            <a:noAutofit/>
          </a:bodyPr>
          <a:lstStyle/>
          <a:p>
            <a:r>
              <a:rPr lang="en-US" dirty="0"/>
              <a:t>Double click to open</a:t>
            </a:r>
          </a:p>
        </p:txBody>
      </p:sp>
      <p:sp>
        <p:nvSpPr>
          <p:cNvPr id="10" name="TextBox 9"/>
          <p:cNvSpPr txBox="1"/>
          <p:nvPr/>
        </p:nvSpPr>
        <p:spPr>
          <a:xfrm>
            <a:off x="5136638" y="3263810"/>
            <a:ext cx="1959251" cy="133814"/>
          </a:xfrm>
          <a:prstGeom prst="rect">
            <a:avLst/>
          </a:prstGeom>
        </p:spPr>
        <p:txBody>
          <a:bodyPr vert="horz" wrap="square" lIns="0" tIns="0" rIns="0" bIns="0" spcCol="385658" rtlCol="0">
            <a:noAutofit/>
          </a:bodyPr>
          <a:lstStyle/>
          <a:p>
            <a:r>
              <a:rPr lang="en-US" dirty="0"/>
              <a:t>Double click to open</a:t>
            </a:r>
          </a:p>
        </p:txBody>
      </p:sp>
      <p:sp>
        <p:nvSpPr>
          <p:cNvPr id="11" name="TextBox 10"/>
          <p:cNvSpPr txBox="1"/>
          <p:nvPr/>
        </p:nvSpPr>
        <p:spPr>
          <a:xfrm>
            <a:off x="504825" y="4647342"/>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38812401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Technical specifications</a:t>
            </a:r>
          </a:p>
        </p:txBody>
      </p:sp>
      <p:sp>
        <p:nvSpPr>
          <p:cNvPr id="5" name="Footer Placeholder 4"/>
          <p:cNvSpPr>
            <a:spLocks noGrp="1"/>
          </p:cNvSpPr>
          <p:nvPr>
            <p:ph type="ftr" sz="quarter" idx="3"/>
          </p:nvPr>
        </p:nvSpPr>
        <p:spPr>
          <a:xfrm>
            <a:off x="2112752" y="4891063"/>
            <a:ext cx="3910151" cy="107975"/>
          </a:xfrm>
        </p:spPr>
        <p:txBody>
          <a:bodyPr/>
          <a:lstStyle/>
          <a:p>
            <a:pPr algn="ctr"/>
            <a:r>
              <a:rPr lang="en-US" sz="1000"/>
              <a:t>D000185909_A Internal use only do not distribute</a:t>
            </a:r>
            <a:endParaRPr lang="en-US" sz="1000" dirty="0"/>
          </a:p>
        </p:txBody>
      </p:sp>
      <p:sp>
        <p:nvSpPr>
          <p:cNvPr id="4" name="Slide Number Placeholder 3"/>
          <p:cNvSpPr>
            <a:spLocks noGrp="1"/>
          </p:cNvSpPr>
          <p:nvPr>
            <p:ph type="sldNum" sz="quarter" idx="4294967295"/>
          </p:nvPr>
        </p:nvSpPr>
        <p:spPr>
          <a:xfrm>
            <a:off x="0" y="4848225"/>
            <a:ext cx="200025" cy="150813"/>
          </a:xfrm>
        </p:spPr>
        <p:txBody>
          <a:bodyPr/>
          <a:lstStyle/>
          <a:p>
            <a:fld id="{793332C0-45F3-49F7-8962-3AD7701CBA4A}" type="slidenum">
              <a:rPr lang="en-US" smtClean="0"/>
              <a:pPr/>
              <a:t>64</a:t>
            </a:fld>
            <a:endParaRPr lang="en-US" dirty="0"/>
          </a:p>
        </p:txBody>
      </p:sp>
    </p:spTree>
    <p:extLst>
      <p:ext uri="{BB962C8B-B14F-4D97-AF65-F5344CB8AC3E}">
        <p14:creationId xmlns:p14="http://schemas.microsoft.com/office/powerpoint/2010/main" val="41202386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Please see the Core Mobile and s5x IFU’s</a:t>
            </a:r>
          </a:p>
        </p:txBody>
      </p:sp>
      <p:sp>
        <p:nvSpPr>
          <p:cNvPr id="3" name="Text Placeholder 2"/>
          <p:cNvSpPr>
            <a:spLocks noGrp="1"/>
          </p:cNvSpPr>
          <p:nvPr>
            <p:ph type="body" sz="quarter" idx="13"/>
          </p:nvPr>
        </p:nvSpPr>
        <p:spPr/>
        <p:txBody>
          <a:bodyPr/>
          <a:lstStyle/>
          <a:p>
            <a:endParaRPr lang="en-US"/>
          </a:p>
        </p:txBody>
      </p:sp>
      <p:sp>
        <p:nvSpPr>
          <p:cNvPr id="4" name="Slide Number Placeholder 3"/>
          <p:cNvSpPr>
            <a:spLocks noGrp="1"/>
          </p:cNvSpPr>
          <p:nvPr>
            <p:ph type="sldNum" sz="quarter" idx="4"/>
          </p:nvPr>
        </p:nvSpPr>
        <p:spPr/>
        <p:txBody>
          <a:bodyPr/>
          <a:lstStyle/>
          <a:p>
            <a:fld id="{793332C0-45F3-49F7-8962-3AD7701CBA4A}" type="slidenum">
              <a:rPr lang="en-US" smtClean="0"/>
              <a:pPr/>
              <a:t>65</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sp>
        <p:nvSpPr>
          <p:cNvPr id="6" name="Text Placeholder 2"/>
          <p:cNvSpPr txBox="1">
            <a:spLocks/>
          </p:cNvSpPr>
          <p:nvPr/>
        </p:nvSpPr>
        <p:spPr>
          <a:xfrm>
            <a:off x="2043689" y="1754459"/>
            <a:ext cx="1948443" cy="349404"/>
          </a:xfrm>
          <a:prstGeom prst="rect">
            <a:avLst/>
          </a:prstGeom>
        </p:spPr>
        <p:txBody>
          <a:bodyPr vert="horz" lIns="0" tIns="0" rIns="0" bIns="0" spcCol="385658" rtlCol="0" anchor="ctr">
            <a:noAutofit/>
          </a:bodyPr>
          <a:lstStyle>
            <a:lvl1pPr marL="161946" indent="-161946" algn="l" defTabSz="914278" rtl="0" eaLnBrk="1" latinLnBrk="0" hangingPunct="1">
              <a:lnSpc>
                <a:spcPts val="1620"/>
              </a:lnSpc>
              <a:spcBef>
                <a:spcPts val="0"/>
              </a:spcBef>
              <a:buFont typeface="Arial" pitchFamily="34" charset="0"/>
              <a:buChar char="•"/>
              <a:defRPr lang="en-US" sz="1300" kern="1200">
                <a:solidFill>
                  <a:schemeClr val="tx1"/>
                </a:solidFill>
                <a:latin typeface="+mn-lt"/>
                <a:ea typeface="+mn-ea"/>
                <a:cs typeface="+mn-cs"/>
              </a:defRPr>
            </a:lvl1pPr>
            <a:lvl2pPr marL="323893" indent="-134955" algn="l" defTabSz="914278" rtl="0" eaLnBrk="1" latinLnBrk="0" hangingPunct="1">
              <a:lnSpc>
                <a:spcPts val="1620"/>
              </a:lnSpc>
              <a:spcBef>
                <a:spcPts val="0"/>
              </a:spcBef>
              <a:buFont typeface="Calibri" panose="020F0502020204030204" pitchFamily="34" charset="0"/>
              <a:buChar char="–"/>
              <a:defRPr lang="en-US" sz="1200" kern="1200">
                <a:solidFill>
                  <a:schemeClr val="tx1"/>
                </a:solidFill>
                <a:latin typeface="+mn-lt"/>
                <a:ea typeface="+mn-ea"/>
                <a:cs typeface="+mn-cs"/>
              </a:defRPr>
            </a:lvl2pPr>
            <a:lvl3pPr marL="431856" indent="-107964" algn="l" defTabSz="914278" rtl="0" eaLnBrk="1" latinLnBrk="0" hangingPunct="1">
              <a:lnSpc>
                <a:spcPts val="1620"/>
              </a:lnSpc>
              <a:spcBef>
                <a:spcPts val="0"/>
              </a:spcBef>
              <a:buFont typeface="Arial" panose="020B0604020202020204" pitchFamily="34" charset="0"/>
              <a:buChar char="•"/>
              <a:defRPr lang="en-US" sz="1000" kern="1200">
                <a:solidFill>
                  <a:schemeClr val="tx1"/>
                </a:solidFill>
                <a:latin typeface="+mn-lt"/>
                <a:ea typeface="+mn-ea"/>
                <a:cs typeface="+mn-cs"/>
              </a:defRPr>
            </a:lvl3pPr>
            <a:lvl4pPr marL="593803" indent="-160691" algn="l" defTabSz="914278" rtl="0" eaLnBrk="1" latinLnBrk="0" hangingPunct="1">
              <a:lnSpc>
                <a:spcPts val="1620"/>
              </a:lnSpc>
              <a:spcBef>
                <a:spcPts val="0"/>
              </a:spcBef>
              <a:buFont typeface="Calibri" panose="020F0502020204030204" pitchFamily="34" charset="0"/>
              <a:buChar char="–"/>
              <a:defRPr lang="en-US" sz="1000" kern="1200">
                <a:solidFill>
                  <a:schemeClr val="tx1"/>
                </a:solidFill>
                <a:latin typeface="+mn-lt"/>
                <a:ea typeface="+mn-ea"/>
                <a:cs typeface="+mn-cs"/>
              </a:defRPr>
            </a:lvl4pPr>
            <a:lvl5pPr marL="701766" indent="-107964" algn="l" defTabSz="914278" rtl="0" eaLnBrk="1" latinLnBrk="0" hangingPunct="1">
              <a:lnSpc>
                <a:spcPts val="1620"/>
              </a:lnSpc>
              <a:spcBef>
                <a:spcPts val="0"/>
              </a:spcBef>
              <a:buFont typeface="Arial" panose="020B0604020202020204" pitchFamily="34" charset="0"/>
              <a:buChar char="•"/>
              <a:defRPr lang="en-GB" sz="1000" kern="1200">
                <a:solidFill>
                  <a:schemeClr val="tx1"/>
                </a:solidFill>
                <a:latin typeface="+mn-lt"/>
                <a:ea typeface="+mn-ea"/>
                <a:cs typeface="+mn-cs"/>
              </a:defRPr>
            </a:lvl5pPr>
            <a:lvl6pPr marL="1156975" indent="-204078" algn="l" defTabSz="914278" rtl="0" eaLnBrk="1" latinLnBrk="0" hangingPunct="1">
              <a:spcBef>
                <a:spcPts val="0"/>
              </a:spcBef>
              <a:buFont typeface="Calibri" panose="020F0502020204030204" pitchFamily="34" charset="0"/>
              <a:buChar char="─"/>
              <a:defRPr sz="1600" kern="1200">
                <a:solidFill>
                  <a:schemeClr val="tx1"/>
                </a:solidFill>
                <a:latin typeface="+mn-lt"/>
                <a:ea typeface="+mn-ea"/>
                <a:cs typeface="+mn-cs"/>
              </a:defRPr>
            </a:lvl6pPr>
            <a:lvl7pPr marL="1349803" indent="-192829" algn="l" defTabSz="914278" rtl="0" eaLnBrk="1" latinLnBrk="0" hangingPunct="1">
              <a:spcBef>
                <a:spcPts val="0"/>
              </a:spcBef>
              <a:buFont typeface="Calibri" panose="020F0502020204030204" pitchFamily="34" charset="0"/>
              <a:buChar char="─"/>
              <a:defRPr sz="1600" kern="1200">
                <a:solidFill>
                  <a:schemeClr val="tx1"/>
                </a:solidFill>
                <a:latin typeface="+mn-lt"/>
                <a:ea typeface="+mn-ea"/>
                <a:cs typeface="+mn-cs"/>
              </a:defRPr>
            </a:lvl7pPr>
            <a:lvl8pPr marL="1542633" indent="-192829" algn="l" defTabSz="914278" rtl="0" eaLnBrk="1" latinLnBrk="0" hangingPunct="1">
              <a:spcBef>
                <a:spcPts val="0"/>
              </a:spcBef>
              <a:buFont typeface="Calibri" panose="020F0502020204030204" pitchFamily="34" charset="0"/>
              <a:buChar char="─"/>
              <a:defRPr sz="1600" kern="1200">
                <a:solidFill>
                  <a:schemeClr val="tx1"/>
                </a:solidFill>
                <a:latin typeface="+mn-lt"/>
                <a:ea typeface="+mn-ea"/>
                <a:cs typeface="+mn-cs"/>
              </a:defRPr>
            </a:lvl8pPr>
            <a:lvl9pPr marL="1735462" indent="-192829" algn="l" defTabSz="914278" rtl="0" eaLnBrk="1" latinLnBrk="0" hangingPunct="1">
              <a:spcBef>
                <a:spcPts val="0"/>
              </a:spcBef>
              <a:buFont typeface="Calibri" panose="020F0502020204030204" pitchFamily="34" charset="0"/>
              <a:buChar char="─"/>
              <a:defRPr sz="1600" kern="1200">
                <a:solidFill>
                  <a:schemeClr val="tx1"/>
                </a:solidFill>
                <a:latin typeface="+mn-lt"/>
                <a:ea typeface="+mn-ea"/>
                <a:cs typeface="+mn-cs"/>
              </a:defRPr>
            </a:lvl9pPr>
          </a:lstStyle>
          <a:p>
            <a:pPr marL="0" indent="0" algn="ctr">
              <a:buFont typeface="Arial" pitchFamily="34" charset="0"/>
              <a:buNone/>
            </a:pPr>
            <a:r>
              <a:rPr lang="en-US" sz="1800"/>
              <a:t>s5x IFU</a:t>
            </a:r>
            <a:endParaRPr lang="en-US" sz="1800" dirty="0"/>
          </a:p>
        </p:txBody>
      </p:sp>
      <p:graphicFrame>
        <p:nvGraphicFramePr>
          <p:cNvPr id="7" name="Object 6"/>
          <p:cNvGraphicFramePr>
            <a:graphicFrameLocks noChangeAspect="1"/>
          </p:cNvGraphicFramePr>
          <p:nvPr>
            <p:extLst>
              <p:ext uri="{D42A27DB-BD31-4B8C-83A1-F6EECF244321}">
                <p14:modId xmlns:p14="http://schemas.microsoft.com/office/powerpoint/2010/main" val="3722301952"/>
              </p:ext>
            </p:extLst>
          </p:nvPr>
        </p:nvGraphicFramePr>
        <p:xfrm>
          <a:off x="2560710" y="2284483"/>
          <a:ext cx="914400" cy="806450"/>
        </p:xfrm>
        <a:graphic>
          <a:graphicData uri="http://schemas.openxmlformats.org/presentationml/2006/ole">
            <mc:AlternateContent xmlns:mc="http://schemas.openxmlformats.org/markup-compatibility/2006">
              <mc:Choice xmlns:v="urn:schemas-microsoft-com:vml" Requires="v">
                <p:oleObj spid="_x0000_s3130" name="Document" showAsIcon="1" r:id="rId3" imgW="914400" imgH="806400" progId="Word.Document.8">
                  <p:embed/>
                </p:oleObj>
              </mc:Choice>
              <mc:Fallback>
                <p:oleObj name="Document" showAsIcon="1" r:id="rId3" imgW="914400" imgH="806400" progId="Word.Document.8">
                  <p:embed/>
                  <p:pic>
                    <p:nvPicPr>
                      <p:cNvPr id="6" name="Object 5"/>
                      <p:cNvPicPr/>
                      <p:nvPr/>
                    </p:nvPicPr>
                    <p:blipFill>
                      <a:blip r:embed="rId4"/>
                      <a:stretch>
                        <a:fillRect/>
                      </a:stretch>
                    </p:blipFill>
                    <p:spPr>
                      <a:xfrm>
                        <a:off x="2560710" y="2284483"/>
                        <a:ext cx="914400" cy="806450"/>
                      </a:xfrm>
                      <a:prstGeom prst="rect">
                        <a:avLst/>
                      </a:prstGeom>
                    </p:spPr>
                  </p:pic>
                </p:oleObj>
              </mc:Fallback>
            </mc:AlternateContent>
          </a:graphicData>
        </a:graphic>
      </p:graphicFrame>
      <p:sp>
        <p:nvSpPr>
          <p:cNvPr id="8" name="Text Placeholder 2"/>
          <p:cNvSpPr txBox="1">
            <a:spLocks/>
          </p:cNvSpPr>
          <p:nvPr/>
        </p:nvSpPr>
        <p:spPr>
          <a:xfrm>
            <a:off x="5043367" y="1754459"/>
            <a:ext cx="1948443" cy="349404"/>
          </a:xfrm>
          <a:prstGeom prst="rect">
            <a:avLst/>
          </a:prstGeom>
        </p:spPr>
        <p:txBody>
          <a:bodyPr vert="horz" lIns="0" tIns="0" rIns="0" bIns="0" spcCol="385658" rtlCol="0" anchor="ctr">
            <a:noAutofit/>
          </a:bodyPr>
          <a:lstStyle>
            <a:lvl1pPr marL="161946" indent="-161946" algn="l" defTabSz="914278" rtl="0" eaLnBrk="1" latinLnBrk="0" hangingPunct="1">
              <a:lnSpc>
                <a:spcPts val="1620"/>
              </a:lnSpc>
              <a:spcBef>
                <a:spcPts val="0"/>
              </a:spcBef>
              <a:buFont typeface="Arial" pitchFamily="34" charset="0"/>
              <a:buChar char="•"/>
              <a:defRPr lang="en-US" sz="1300" kern="1200">
                <a:solidFill>
                  <a:schemeClr val="tx1"/>
                </a:solidFill>
                <a:latin typeface="+mn-lt"/>
                <a:ea typeface="+mn-ea"/>
                <a:cs typeface="+mn-cs"/>
              </a:defRPr>
            </a:lvl1pPr>
            <a:lvl2pPr marL="323893" indent="-134955" algn="l" defTabSz="914278" rtl="0" eaLnBrk="1" latinLnBrk="0" hangingPunct="1">
              <a:lnSpc>
                <a:spcPts val="1620"/>
              </a:lnSpc>
              <a:spcBef>
                <a:spcPts val="0"/>
              </a:spcBef>
              <a:buFont typeface="Calibri" panose="020F0502020204030204" pitchFamily="34" charset="0"/>
              <a:buChar char="–"/>
              <a:defRPr lang="en-US" sz="1200" kern="1200">
                <a:solidFill>
                  <a:schemeClr val="tx1"/>
                </a:solidFill>
                <a:latin typeface="+mn-lt"/>
                <a:ea typeface="+mn-ea"/>
                <a:cs typeface="+mn-cs"/>
              </a:defRPr>
            </a:lvl2pPr>
            <a:lvl3pPr marL="431856" indent="-107964" algn="l" defTabSz="914278" rtl="0" eaLnBrk="1" latinLnBrk="0" hangingPunct="1">
              <a:lnSpc>
                <a:spcPts val="1620"/>
              </a:lnSpc>
              <a:spcBef>
                <a:spcPts val="0"/>
              </a:spcBef>
              <a:buFont typeface="Arial" panose="020B0604020202020204" pitchFamily="34" charset="0"/>
              <a:buChar char="•"/>
              <a:defRPr lang="en-US" sz="1000" kern="1200">
                <a:solidFill>
                  <a:schemeClr val="tx1"/>
                </a:solidFill>
                <a:latin typeface="+mn-lt"/>
                <a:ea typeface="+mn-ea"/>
                <a:cs typeface="+mn-cs"/>
              </a:defRPr>
            </a:lvl3pPr>
            <a:lvl4pPr marL="593803" indent="-160691" algn="l" defTabSz="914278" rtl="0" eaLnBrk="1" latinLnBrk="0" hangingPunct="1">
              <a:lnSpc>
                <a:spcPts val="1620"/>
              </a:lnSpc>
              <a:spcBef>
                <a:spcPts val="0"/>
              </a:spcBef>
              <a:buFont typeface="Calibri" panose="020F0502020204030204" pitchFamily="34" charset="0"/>
              <a:buChar char="–"/>
              <a:defRPr lang="en-US" sz="1000" kern="1200">
                <a:solidFill>
                  <a:schemeClr val="tx1"/>
                </a:solidFill>
                <a:latin typeface="+mn-lt"/>
                <a:ea typeface="+mn-ea"/>
                <a:cs typeface="+mn-cs"/>
              </a:defRPr>
            </a:lvl4pPr>
            <a:lvl5pPr marL="701766" indent="-107964" algn="l" defTabSz="914278" rtl="0" eaLnBrk="1" latinLnBrk="0" hangingPunct="1">
              <a:lnSpc>
                <a:spcPts val="1620"/>
              </a:lnSpc>
              <a:spcBef>
                <a:spcPts val="0"/>
              </a:spcBef>
              <a:buFont typeface="Arial" panose="020B0604020202020204" pitchFamily="34" charset="0"/>
              <a:buChar char="•"/>
              <a:defRPr lang="en-GB" sz="1000" kern="1200">
                <a:solidFill>
                  <a:schemeClr val="tx1"/>
                </a:solidFill>
                <a:latin typeface="+mn-lt"/>
                <a:ea typeface="+mn-ea"/>
                <a:cs typeface="+mn-cs"/>
              </a:defRPr>
            </a:lvl5pPr>
            <a:lvl6pPr marL="1156975" indent="-204078" algn="l" defTabSz="914278" rtl="0" eaLnBrk="1" latinLnBrk="0" hangingPunct="1">
              <a:spcBef>
                <a:spcPts val="0"/>
              </a:spcBef>
              <a:buFont typeface="Calibri" panose="020F0502020204030204" pitchFamily="34" charset="0"/>
              <a:buChar char="─"/>
              <a:defRPr sz="1600" kern="1200">
                <a:solidFill>
                  <a:schemeClr val="tx1"/>
                </a:solidFill>
                <a:latin typeface="+mn-lt"/>
                <a:ea typeface="+mn-ea"/>
                <a:cs typeface="+mn-cs"/>
              </a:defRPr>
            </a:lvl6pPr>
            <a:lvl7pPr marL="1349803" indent="-192829" algn="l" defTabSz="914278" rtl="0" eaLnBrk="1" latinLnBrk="0" hangingPunct="1">
              <a:spcBef>
                <a:spcPts val="0"/>
              </a:spcBef>
              <a:buFont typeface="Calibri" panose="020F0502020204030204" pitchFamily="34" charset="0"/>
              <a:buChar char="─"/>
              <a:defRPr sz="1600" kern="1200">
                <a:solidFill>
                  <a:schemeClr val="tx1"/>
                </a:solidFill>
                <a:latin typeface="+mn-lt"/>
                <a:ea typeface="+mn-ea"/>
                <a:cs typeface="+mn-cs"/>
              </a:defRPr>
            </a:lvl7pPr>
            <a:lvl8pPr marL="1542633" indent="-192829" algn="l" defTabSz="914278" rtl="0" eaLnBrk="1" latinLnBrk="0" hangingPunct="1">
              <a:spcBef>
                <a:spcPts val="0"/>
              </a:spcBef>
              <a:buFont typeface="Calibri" panose="020F0502020204030204" pitchFamily="34" charset="0"/>
              <a:buChar char="─"/>
              <a:defRPr sz="1600" kern="1200">
                <a:solidFill>
                  <a:schemeClr val="tx1"/>
                </a:solidFill>
                <a:latin typeface="+mn-lt"/>
                <a:ea typeface="+mn-ea"/>
                <a:cs typeface="+mn-cs"/>
              </a:defRPr>
            </a:lvl8pPr>
            <a:lvl9pPr marL="1735462" indent="-192829" algn="l" defTabSz="914278" rtl="0" eaLnBrk="1" latinLnBrk="0" hangingPunct="1">
              <a:spcBef>
                <a:spcPts val="0"/>
              </a:spcBef>
              <a:buFont typeface="Calibri" panose="020F0502020204030204" pitchFamily="34" charset="0"/>
              <a:buChar char="─"/>
              <a:defRPr sz="1600" kern="1200">
                <a:solidFill>
                  <a:schemeClr val="tx1"/>
                </a:solidFill>
                <a:latin typeface="+mn-lt"/>
                <a:ea typeface="+mn-ea"/>
                <a:cs typeface="+mn-cs"/>
              </a:defRPr>
            </a:lvl9pPr>
          </a:lstStyle>
          <a:p>
            <a:pPr marL="0" indent="0" algn="ctr">
              <a:buFont typeface="Arial" pitchFamily="34" charset="0"/>
              <a:buNone/>
            </a:pPr>
            <a:r>
              <a:rPr lang="en-US" sz="1800" dirty="0"/>
              <a:t>Core Mobile</a:t>
            </a:r>
          </a:p>
        </p:txBody>
      </p:sp>
      <p:graphicFrame>
        <p:nvGraphicFramePr>
          <p:cNvPr id="9" name="Object 8"/>
          <p:cNvGraphicFramePr>
            <a:graphicFrameLocks noChangeAspect="1"/>
          </p:cNvGraphicFramePr>
          <p:nvPr>
            <p:extLst>
              <p:ext uri="{D42A27DB-BD31-4B8C-83A1-F6EECF244321}">
                <p14:modId xmlns:p14="http://schemas.microsoft.com/office/powerpoint/2010/main" val="749904415"/>
              </p:ext>
            </p:extLst>
          </p:nvPr>
        </p:nvGraphicFramePr>
        <p:xfrm>
          <a:off x="5560388" y="2284483"/>
          <a:ext cx="914400" cy="806450"/>
        </p:xfrm>
        <a:graphic>
          <a:graphicData uri="http://schemas.openxmlformats.org/presentationml/2006/ole">
            <mc:AlternateContent xmlns:mc="http://schemas.openxmlformats.org/markup-compatibility/2006">
              <mc:Choice xmlns:v="urn:schemas-microsoft-com:vml" Requires="v">
                <p:oleObj spid="_x0000_s3131" name="Acrobat Document" showAsIcon="1" r:id="rId5" imgW="914400" imgH="806400" progId="AcroExch.Document.7">
                  <p:embed/>
                </p:oleObj>
              </mc:Choice>
              <mc:Fallback>
                <p:oleObj name="Acrobat Document" showAsIcon="1" r:id="rId5" imgW="914400" imgH="806400" progId="AcroExch.Document.7">
                  <p:embed/>
                  <p:pic>
                    <p:nvPicPr>
                      <p:cNvPr id="8" name="Object 7"/>
                      <p:cNvPicPr/>
                      <p:nvPr/>
                    </p:nvPicPr>
                    <p:blipFill>
                      <a:blip r:embed="rId6"/>
                      <a:stretch>
                        <a:fillRect/>
                      </a:stretch>
                    </p:blipFill>
                    <p:spPr>
                      <a:xfrm>
                        <a:off x="5560388" y="2284483"/>
                        <a:ext cx="914400" cy="806450"/>
                      </a:xfrm>
                      <a:prstGeom prst="rect">
                        <a:avLst/>
                      </a:prstGeom>
                    </p:spPr>
                  </p:pic>
                </p:oleObj>
              </mc:Fallback>
            </mc:AlternateContent>
          </a:graphicData>
        </a:graphic>
      </p:graphicFrame>
      <p:sp>
        <p:nvSpPr>
          <p:cNvPr id="10" name="TextBox 9"/>
          <p:cNvSpPr txBox="1"/>
          <p:nvPr/>
        </p:nvSpPr>
        <p:spPr>
          <a:xfrm>
            <a:off x="2032881" y="3271553"/>
            <a:ext cx="1959251" cy="133814"/>
          </a:xfrm>
          <a:prstGeom prst="rect">
            <a:avLst/>
          </a:prstGeom>
        </p:spPr>
        <p:txBody>
          <a:bodyPr vert="horz" wrap="square" lIns="0" tIns="0" rIns="0" bIns="0" spcCol="385658" rtlCol="0">
            <a:noAutofit/>
          </a:bodyPr>
          <a:lstStyle/>
          <a:p>
            <a:r>
              <a:rPr lang="en-US" dirty="0"/>
              <a:t>Double click to open</a:t>
            </a:r>
          </a:p>
        </p:txBody>
      </p:sp>
      <p:sp>
        <p:nvSpPr>
          <p:cNvPr id="11" name="TextBox 10"/>
          <p:cNvSpPr txBox="1"/>
          <p:nvPr/>
        </p:nvSpPr>
        <p:spPr>
          <a:xfrm>
            <a:off x="5136638" y="3263810"/>
            <a:ext cx="1959251" cy="133814"/>
          </a:xfrm>
          <a:prstGeom prst="rect">
            <a:avLst/>
          </a:prstGeom>
        </p:spPr>
        <p:txBody>
          <a:bodyPr vert="horz" wrap="square" lIns="0" tIns="0" rIns="0" bIns="0" spcCol="385658" rtlCol="0">
            <a:noAutofit/>
          </a:bodyPr>
          <a:lstStyle/>
          <a:p>
            <a:r>
              <a:rPr lang="en-US" dirty="0"/>
              <a:t>Double click to open</a:t>
            </a:r>
          </a:p>
        </p:txBody>
      </p:sp>
      <p:sp>
        <p:nvSpPr>
          <p:cNvPr id="12" name="TextBox 11"/>
          <p:cNvSpPr txBox="1"/>
          <p:nvPr/>
        </p:nvSpPr>
        <p:spPr>
          <a:xfrm>
            <a:off x="504825" y="4647342"/>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extLst>
      <p:ext uri="{BB962C8B-B14F-4D97-AF65-F5344CB8AC3E}">
        <p14:creationId xmlns:p14="http://schemas.microsoft.com/office/powerpoint/2010/main" val="41297120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717444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Acquiring IVUS images - Ring Down (</a:t>
            </a:r>
            <a:r>
              <a:rPr lang="en-US" dirty="0" err="1"/>
              <a:t>NearVu</a:t>
            </a:r>
            <a:r>
              <a:rPr lang="en-US" dirty="0"/>
              <a:t>)</a:t>
            </a:r>
          </a:p>
        </p:txBody>
      </p:sp>
      <p:sp>
        <p:nvSpPr>
          <p:cNvPr id="3" name="Text Placeholder 2"/>
          <p:cNvSpPr>
            <a:spLocks noGrp="1"/>
          </p:cNvSpPr>
          <p:nvPr>
            <p:ph type="body" sz="quarter" idx="13"/>
          </p:nvPr>
        </p:nvSpPr>
        <p:spPr>
          <a:xfrm>
            <a:off x="504824" y="1217614"/>
            <a:ext cx="4989009" cy="3460750"/>
          </a:xfrm>
        </p:spPr>
        <p:txBody>
          <a:bodyPr/>
          <a:lstStyle/>
          <a:p>
            <a:pPr marL="0" indent="0">
              <a:lnSpc>
                <a:spcPct val="100000"/>
              </a:lnSpc>
              <a:buNone/>
            </a:pPr>
            <a:r>
              <a:rPr lang="en-US" sz="1800" dirty="0" err="1"/>
              <a:t>NearVu</a:t>
            </a:r>
            <a:r>
              <a:rPr lang="en-US" sz="1800" dirty="0"/>
              <a:t> </a:t>
            </a:r>
            <a:r>
              <a:rPr lang="en-US" sz="1800" dirty="0" err="1"/>
              <a:t>Ringdown</a:t>
            </a:r>
            <a:r>
              <a:rPr lang="en-US" sz="1800" dirty="0"/>
              <a:t> adaptively corrects for acoustic reference interference. </a:t>
            </a:r>
          </a:p>
          <a:p>
            <a:pPr marL="0" indent="0">
              <a:lnSpc>
                <a:spcPct val="100000"/>
              </a:lnSpc>
              <a:buNone/>
            </a:pPr>
            <a:endParaRPr lang="en-US" sz="1800" dirty="0"/>
          </a:p>
          <a:p>
            <a:pPr marL="0" indent="0">
              <a:lnSpc>
                <a:spcPct val="100000"/>
              </a:lnSpc>
              <a:buNone/>
            </a:pPr>
            <a:r>
              <a:rPr lang="en-US" sz="1800" dirty="0"/>
              <a:t>To perform </a:t>
            </a:r>
            <a:r>
              <a:rPr lang="en-US" sz="1800" dirty="0" err="1"/>
              <a:t>Ringdown</a:t>
            </a:r>
            <a:r>
              <a:rPr lang="en-US" sz="1800" dirty="0"/>
              <a:t>: </a:t>
            </a:r>
          </a:p>
          <a:p>
            <a:pPr marL="342900" indent="-342900">
              <a:lnSpc>
                <a:spcPct val="100000"/>
              </a:lnSpc>
              <a:buFont typeface="+mj-lt"/>
              <a:buAutoNum type="arabicPeriod"/>
            </a:pPr>
            <a:r>
              <a:rPr lang="en-US" sz="1800" dirty="0"/>
              <a:t>Press the </a:t>
            </a:r>
            <a:r>
              <a:rPr lang="en-US" sz="1800" dirty="0" err="1"/>
              <a:t>Ringdown</a:t>
            </a:r>
            <a:r>
              <a:rPr lang="en-US" sz="1800" dirty="0"/>
              <a:t> key on the control console or in the Adjust Image screen. </a:t>
            </a:r>
          </a:p>
          <a:p>
            <a:pPr marL="342900" indent="-342900">
              <a:lnSpc>
                <a:spcPct val="100000"/>
              </a:lnSpc>
              <a:buFont typeface="+mj-lt"/>
              <a:buAutoNum type="arabicPeriod"/>
            </a:pPr>
            <a:r>
              <a:rPr lang="en-US" sz="1800" dirty="0" err="1"/>
              <a:t>NearVu</a:t>
            </a:r>
            <a:r>
              <a:rPr lang="en-US" sz="1800" dirty="0"/>
              <a:t> </a:t>
            </a:r>
            <a:r>
              <a:rPr lang="en-US" sz="1800" dirty="0" err="1"/>
              <a:t>Ringdown</a:t>
            </a:r>
            <a:r>
              <a:rPr lang="en-US" sz="1800" dirty="0"/>
              <a:t> is then activated and </a:t>
            </a:r>
            <a:r>
              <a:rPr lang="en-US" sz="1800" dirty="0" err="1"/>
              <a:t>Ringdown</a:t>
            </a:r>
            <a:r>
              <a:rPr lang="en-US" sz="1800" dirty="0"/>
              <a:t> artifacts are subtracted from tomographic images. </a:t>
            </a:r>
          </a:p>
          <a:p>
            <a:pPr marL="342900" indent="-342900">
              <a:lnSpc>
                <a:spcPct val="100000"/>
              </a:lnSpc>
              <a:buFont typeface="+mj-lt"/>
              <a:buAutoNum type="arabicPeriod"/>
            </a:pPr>
            <a:r>
              <a:rPr lang="en-US" sz="1800" dirty="0"/>
              <a:t>Press the </a:t>
            </a:r>
            <a:r>
              <a:rPr lang="en-US" sz="1800" dirty="0" err="1"/>
              <a:t>Ringdown</a:t>
            </a:r>
            <a:r>
              <a:rPr lang="en-US" sz="1800" dirty="0"/>
              <a:t> key again to stop </a:t>
            </a:r>
            <a:r>
              <a:rPr lang="en-US" sz="1800" dirty="0" err="1"/>
              <a:t>Ringdown</a:t>
            </a:r>
            <a:r>
              <a:rPr lang="en-US" sz="1800" dirty="0"/>
              <a:t>. </a:t>
            </a:r>
          </a:p>
        </p:txBody>
      </p:sp>
      <p:sp>
        <p:nvSpPr>
          <p:cNvPr id="4" name="Slide Number Placeholder 3"/>
          <p:cNvSpPr>
            <a:spLocks noGrp="1"/>
          </p:cNvSpPr>
          <p:nvPr>
            <p:ph type="sldNum" sz="quarter" idx="4"/>
          </p:nvPr>
        </p:nvSpPr>
        <p:spPr/>
        <p:txBody>
          <a:bodyPr/>
          <a:lstStyle/>
          <a:p>
            <a:fld id="{793332C0-45F3-49F7-8962-3AD7701CBA4A}" type="slidenum">
              <a:rPr lang="en-US" smtClean="0"/>
              <a:pPr/>
              <a:t>7</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sp>
        <p:nvSpPr>
          <p:cNvPr id="6" name="Rectangle 5"/>
          <p:cNvSpPr/>
          <p:nvPr/>
        </p:nvSpPr>
        <p:spPr>
          <a:xfrm>
            <a:off x="6218905" y="1639007"/>
            <a:ext cx="1720763" cy="1862476"/>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TextBox 6"/>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custDataLst>
      <p:tags r:id="rId1"/>
    </p:custDataLst>
    <p:extLst>
      <p:ext uri="{BB962C8B-B14F-4D97-AF65-F5344CB8AC3E}">
        <p14:creationId xmlns:p14="http://schemas.microsoft.com/office/powerpoint/2010/main" val="3623757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Acquiring IVUS images - setting gain</a:t>
            </a:r>
          </a:p>
        </p:txBody>
      </p:sp>
      <p:sp>
        <p:nvSpPr>
          <p:cNvPr id="3" name="Text Placeholder 2"/>
          <p:cNvSpPr>
            <a:spLocks noGrp="1"/>
          </p:cNvSpPr>
          <p:nvPr>
            <p:ph type="body" sz="quarter" idx="13"/>
          </p:nvPr>
        </p:nvSpPr>
        <p:spPr/>
        <p:txBody>
          <a:bodyPr/>
          <a:lstStyle/>
          <a:p>
            <a:pPr marL="0" indent="0">
              <a:lnSpc>
                <a:spcPct val="100000"/>
              </a:lnSpc>
              <a:buNone/>
            </a:pPr>
            <a:r>
              <a:rPr lang="en-US" sz="1800" dirty="0"/>
              <a:t>Gain refers to the intensity of the ultrasound echoes. As Gain is increased, the echoes become more intense and the image becomes brighter. </a:t>
            </a:r>
          </a:p>
          <a:p>
            <a:pPr marL="0" indent="0">
              <a:lnSpc>
                <a:spcPct val="100000"/>
              </a:lnSpc>
              <a:buNone/>
            </a:pPr>
            <a:endParaRPr lang="en-US" sz="1800" dirty="0"/>
          </a:p>
          <a:p>
            <a:pPr marL="0" indent="0">
              <a:lnSpc>
                <a:spcPct val="100000"/>
              </a:lnSpc>
              <a:buNone/>
            </a:pPr>
            <a:r>
              <a:rPr lang="en-US" sz="1800" dirty="0"/>
              <a:t>To change the Gain: </a:t>
            </a:r>
          </a:p>
          <a:p>
            <a:pPr marL="342900" indent="-342900">
              <a:lnSpc>
                <a:spcPct val="100000"/>
              </a:lnSpc>
              <a:buFont typeface="+mj-lt"/>
              <a:buAutoNum type="arabicPeriod"/>
            </a:pPr>
            <a:r>
              <a:rPr lang="en-US" sz="1800" dirty="0"/>
              <a:t>Open the Adjust Image dialog box. </a:t>
            </a:r>
          </a:p>
          <a:p>
            <a:pPr marL="342900" indent="-342900">
              <a:lnSpc>
                <a:spcPct val="100000"/>
              </a:lnSpc>
              <a:buFont typeface="+mj-lt"/>
              <a:buAutoNum type="arabicPeriod" startAt="2"/>
            </a:pPr>
            <a:r>
              <a:rPr lang="en-US" sz="1800" dirty="0"/>
              <a:t>In the Gain box, use the up and down arrows to increase or decrease the Gain setting. The ultrasound image will become brighter or darker according to the setting. </a:t>
            </a:r>
          </a:p>
        </p:txBody>
      </p:sp>
      <p:sp>
        <p:nvSpPr>
          <p:cNvPr id="4" name="Slide Number Placeholder 3"/>
          <p:cNvSpPr>
            <a:spLocks noGrp="1"/>
          </p:cNvSpPr>
          <p:nvPr>
            <p:ph type="sldNum" sz="quarter" idx="4"/>
          </p:nvPr>
        </p:nvSpPr>
        <p:spPr/>
        <p:txBody>
          <a:bodyPr/>
          <a:lstStyle/>
          <a:p>
            <a:fld id="{793332C0-45F3-49F7-8962-3AD7701CBA4A}" type="slidenum">
              <a:rPr lang="en-US" smtClean="0"/>
              <a:pPr/>
              <a:t>8</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grpSp>
        <p:nvGrpSpPr>
          <p:cNvPr id="8" name="Group 7"/>
          <p:cNvGrpSpPr/>
          <p:nvPr/>
        </p:nvGrpSpPr>
        <p:grpSpPr>
          <a:xfrm>
            <a:off x="1488513" y="3284826"/>
            <a:ext cx="6414624" cy="1131993"/>
            <a:chOff x="1488513" y="3489783"/>
            <a:chExt cx="6414624" cy="1131993"/>
          </a:xfrm>
        </p:grpSpPr>
        <p:pic>
          <p:nvPicPr>
            <p:cNvPr id="6" name="Picture 5"/>
            <p:cNvPicPr>
              <a:picLocks noChangeAspect="1"/>
            </p:cNvPicPr>
            <p:nvPr/>
          </p:nvPicPr>
          <p:blipFill>
            <a:blip r:embed="rId3"/>
            <a:stretch>
              <a:fillRect/>
            </a:stretch>
          </p:blipFill>
          <p:spPr>
            <a:xfrm>
              <a:off x="1488513" y="3489783"/>
              <a:ext cx="6414624" cy="1131993"/>
            </a:xfrm>
            <a:prstGeom prst="rect">
              <a:avLst/>
            </a:prstGeom>
          </p:spPr>
        </p:pic>
        <p:sp>
          <p:nvSpPr>
            <p:cNvPr id="7" name="Rectangle 6"/>
            <p:cNvSpPr/>
            <p:nvPr/>
          </p:nvSpPr>
          <p:spPr>
            <a:xfrm>
              <a:off x="1888273" y="3489783"/>
              <a:ext cx="2312020" cy="108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504825" y="4485876"/>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custDataLst>
      <p:tags r:id="rId1"/>
    </p:custDataLst>
    <p:extLst>
      <p:ext uri="{BB962C8B-B14F-4D97-AF65-F5344CB8AC3E}">
        <p14:creationId xmlns:p14="http://schemas.microsoft.com/office/powerpoint/2010/main" val="715927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Acquiring IVUS images - setting gain</a:t>
            </a:r>
          </a:p>
          <a:p>
            <a:endParaRPr lang="en-US" dirty="0"/>
          </a:p>
        </p:txBody>
      </p:sp>
      <p:sp>
        <p:nvSpPr>
          <p:cNvPr id="4" name="Slide Number Placeholder 3"/>
          <p:cNvSpPr>
            <a:spLocks noGrp="1"/>
          </p:cNvSpPr>
          <p:nvPr>
            <p:ph type="sldNum" sz="quarter" idx="4"/>
          </p:nvPr>
        </p:nvSpPr>
        <p:spPr/>
        <p:txBody>
          <a:bodyPr/>
          <a:lstStyle/>
          <a:p>
            <a:fld id="{793332C0-45F3-49F7-8962-3AD7701CBA4A}" type="slidenum">
              <a:rPr lang="en-US" smtClean="0"/>
              <a:pPr/>
              <a:t>9</a:t>
            </a:fld>
            <a:endParaRPr lang="en-US" dirty="0"/>
          </a:p>
        </p:txBody>
      </p:sp>
      <p:sp>
        <p:nvSpPr>
          <p:cNvPr id="5" name="Footer Placeholder 4"/>
          <p:cNvSpPr>
            <a:spLocks noGrp="1"/>
          </p:cNvSpPr>
          <p:nvPr>
            <p:ph type="ftr" sz="quarter" idx="3"/>
          </p:nvPr>
        </p:nvSpPr>
        <p:spPr/>
        <p:txBody>
          <a:bodyPr/>
          <a:lstStyle/>
          <a:p>
            <a:r>
              <a:rPr lang="en-US"/>
              <a:t>D000185909_A Internal use only do not distribute</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828984280"/>
              </p:ext>
            </p:extLst>
          </p:nvPr>
        </p:nvGraphicFramePr>
        <p:xfrm>
          <a:off x="1453877" y="1079500"/>
          <a:ext cx="6237834" cy="3373552"/>
        </p:xfrm>
        <a:graphic>
          <a:graphicData uri="http://schemas.openxmlformats.org/drawingml/2006/table">
            <a:tbl>
              <a:tblPr firstRow="1" bandRow="1">
                <a:tableStyleId>{5C22544A-7EE6-4342-B048-85BDC9FD1C3A}</a:tableStyleId>
              </a:tblPr>
              <a:tblGrid>
                <a:gridCol w="2711942">
                  <a:extLst>
                    <a:ext uri="{9D8B030D-6E8A-4147-A177-3AD203B41FA5}">
                      <a16:colId xmlns:a16="http://schemas.microsoft.com/office/drawing/2014/main" val="2437318352"/>
                    </a:ext>
                  </a:extLst>
                </a:gridCol>
                <a:gridCol w="1585580">
                  <a:extLst>
                    <a:ext uri="{9D8B030D-6E8A-4147-A177-3AD203B41FA5}">
                      <a16:colId xmlns:a16="http://schemas.microsoft.com/office/drawing/2014/main" val="1895366546"/>
                    </a:ext>
                  </a:extLst>
                </a:gridCol>
                <a:gridCol w="1940312">
                  <a:extLst>
                    <a:ext uri="{9D8B030D-6E8A-4147-A177-3AD203B41FA5}">
                      <a16:colId xmlns:a16="http://schemas.microsoft.com/office/drawing/2014/main" val="2646270697"/>
                    </a:ext>
                  </a:extLst>
                </a:gridCol>
              </a:tblGrid>
              <a:tr h="481936">
                <a:tc>
                  <a:txBody>
                    <a:bodyPr/>
                    <a:lstStyle/>
                    <a:p>
                      <a:r>
                        <a:rPr lang="en-US" dirty="0"/>
                        <a:t>Catheter Type</a:t>
                      </a:r>
                    </a:p>
                  </a:txBody>
                  <a:tcPr/>
                </a:tc>
                <a:tc>
                  <a:txBody>
                    <a:bodyPr/>
                    <a:lstStyle/>
                    <a:p>
                      <a:pPr algn="ctr"/>
                      <a:r>
                        <a:rPr lang="en-US" dirty="0"/>
                        <a:t>Gain Range</a:t>
                      </a:r>
                    </a:p>
                  </a:txBody>
                  <a:tcPr/>
                </a:tc>
                <a:tc>
                  <a:txBody>
                    <a:bodyPr/>
                    <a:lstStyle/>
                    <a:p>
                      <a:pPr algn="ctr"/>
                      <a:r>
                        <a:rPr lang="en-US" dirty="0"/>
                        <a:t>Default Setting</a:t>
                      </a:r>
                    </a:p>
                  </a:txBody>
                  <a:tcPr/>
                </a:tc>
                <a:extLst>
                  <a:ext uri="{0D108BD9-81ED-4DB2-BD59-A6C34878D82A}">
                    <a16:rowId xmlns:a16="http://schemas.microsoft.com/office/drawing/2014/main" val="2240159284"/>
                  </a:ext>
                </a:extLst>
              </a:tr>
              <a:tr h="481936">
                <a:tc>
                  <a:txBody>
                    <a:bodyPr/>
                    <a:lstStyle/>
                    <a:p>
                      <a:r>
                        <a:rPr lang="en-US" dirty="0"/>
                        <a:t>Eagle Eye Platinum</a:t>
                      </a:r>
                    </a:p>
                  </a:txBody>
                  <a:tcPr/>
                </a:tc>
                <a:tc>
                  <a:txBody>
                    <a:bodyPr/>
                    <a:lstStyle/>
                    <a:p>
                      <a:pPr algn="ctr"/>
                      <a:r>
                        <a:rPr lang="en-US" dirty="0"/>
                        <a:t>1-68</a:t>
                      </a:r>
                    </a:p>
                  </a:txBody>
                  <a:tcPr/>
                </a:tc>
                <a:tc>
                  <a:txBody>
                    <a:bodyPr/>
                    <a:lstStyle/>
                    <a:p>
                      <a:pPr algn="ctr"/>
                      <a:r>
                        <a:rPr lang="en-US" dirty="0"/>
                        <a:t>50</a:t>
                      </a:r>
                    </a:p>
                  </a:txBody>
                  <a:tcPr/>
                </a:tc>
                <a:extLst>
                  <a:ext uri="{0D108BD9-81ED-4DB2-BD59-A6C34878D82A}">
                    <a16:rowId xmlns:a16="http://schemas.microsoft.com/office/drawing/2014/main" val="3929639470"/>
                  </a:ext>
                </a:extLst>
              </a:tr>
              <a:tr h="481936">
                <a:tc>
                  <a:txBody>
                    <a:bodyPr/>
                    <a:lstStyle/>
                    <a:p>
                      <a:r>
                        <a:rPr lang="en-US" dirty="0"/>
                        <a:t>PV .014P</a:t>
                      </a:r>
                    </a:p>
                  </a:txBody>
                  <a:tcPr/>
                </a:tc>
                <a:tc>
                  <a:txBody>
                    <a:bodyPr/>
                    <a:lstStyle/>
                    <a:p>
                      <a:pPr marL="0" marR="0" lvl="0" indent="0" algn="ctr" defTabSz="914278" rtl="0" eaLnBrk="1" fontAlgn="auto" latinLnBrk="0" hangingPunct="1">
                        <a:lnSpc>
                          <a:spcPct val="100000"/>
                        </a:lnSpc>
                        <a:spcBef>
                          <a:spcPts val="0"/>
                        </a:spcBef>
                        <a:spcAft>
                          <a:spcPts val="0"/>
                        </a:spcAft>
                        <a:buClrTx/>
                        <a:buSzTx/>
                        <a:buFontTx/>
                        <a:buNone/>
                        <a:tabLst/>
                        <a:defRPr/>
                      </a:pPr>
                      <a:r>
                        <a:rPr lang="en-US" dirty="0"/>
                        <a:t>1-68</a:t>
                      </a:r>
                    </a:p>
                  </a:txBody>
                  <a:tcPr/>
                </a:tc>
                <a:tc>
                  <a:txBody>
                    <a:bodyPr/>
                    <a:lstStyle/>
                    <a:p>
                      <a:pPr algn="ctr"/>
                      <a:r>
                        <a:rPr lang="en-US" dirty="0"/>
                        <a:t>50</a:t>
                      </a:r>
                    </a:p>
                  </a:txBody>
                  <a:tcPr/>
                </a:tc>
                <a:extLst>
                  <a:ext uri="{0D108BD9-81ED-4DB2-BD59-A6C34878D82A}">
                    <a16:rowId xmlns:a16="http://schemas.microsoft.com/office/drawing/2014/main" val="4080793844"/>
                  </a:ext>
                </a:extLst>
              </a:tr>
              <a:tr h="481936">
                <a:tc>
                  <a:txBody>
                    <a:bodyPr/>
                    <a:lstStyle/>
                    <a:p>
                      <a:r>
                        <a:rPr lang="en-US" dirty="0"/>
                        <a:t>PV .014P RX</a:t>
                      </a:r>
                    </a:p>
                  </a:txBody>
                  <a:tcPr/>
                </a:tc>
                <a:tc>
                  <a:txBody>
                    <a:bodyPr/>
                    <a:lstStyle/>
                    <a:p>
                      <a:pPr marL="0" marR="0" lvl="0" indent="0" algn="ctr" defTabSz="914278" rtl="0" eaLnBrk="1" fontAlgn="auto" latinLnBrk="0" hangingPunct="1">
                        <a:lnSpc>
                          <a:spcPct val="100000"/>
                        </a:lnSpc>
                        <a:spcBef>
                          <a:spcPts val="0"/>
                        </a:spcBef>
                        <a:spcAft>
                          <a:spcPts val="0"/>
                        </a:spcAft>
                        <a:buClrTx/>
                        <a:buSzTx/>
                        <a:buFontTx/>
                        <a:buNone/>
                        <a:tabLst/>
                        <a:defRPr/>
                      </a:pPr>
                      <a:r>
                        <a:rPr lang="en-US" dirty="0"/>
                        <a:t>1-68</a:t>
                      </a:r>
                    </a:p>
                  </a:txBody>
                  <a:tcPr/>
                </a:tc>
                <a:tc>
                  <a:txBody>
                    <a:bodyPr/>
                    <a:lstStyle/>
                    <a:p>
                      <a:pPr algn="ctr"/>
                      <a:r>
                        <a:rPr lang="en-US" dirty="0"/>
                        <a:t>50</a:t>
                      </a:r>
                    </a:p>
                  </a:txBody>
                  <a:tcPr/>
                </a:tc>
                <a:extLst>
                  <a:ext uri="{0D108BD9-81ED-4DB2-BD59-A6C34878D82A}">
                    <a16:rowId xmlns:a16="http://schemas.microsoft.com/office/drawing/2014/main" val="779344984"/>
                  </a:ext>
                </a:extLst>
              </a:tr>
              <a:tr h="481936">
                <a:tc>
                  <a:txBody>
                    <a:bodyPr/>
                    <a:lstStyle/>
                    <a:p>
                      <a:r>
                        <a:rPr lang="en-US" dirty="0"/>
                        <a:t>PV .018</a:t>
                      </a:r>
                    </a:p>
                  </a:txBody>
                  <a:tcPr/>
                </a:tc>
                <a:tc>
                  <a:txBody>
                    <a:bodyPr/>
                    <a:lstStyle/>
                    <a:p>
                      <a:pPr marL="0" marR="0" lvl="0" indent="0" algn="ctr" defTabSz="914278" rtl="0" eaLnBrk="1" fontAlgn="auto" latinLnBrk="0" hangingPunct="1">
                        <a:lnSpc>
                          <a:spcPct val="100000"/>
                        </a:lnSpc>
                        <a:spcBef>
                          <a:spcPts val="0"/>
                        </a:spcBef>
                        <a:spcAft>
                          <a:spcPts val="0"/>
                        </a:spcAft>
                        <a:buClrTx/>
                        <a:buSzTx/>
                        <a:buFontTx/>
                        <a:buNone/>
                        <a:tabLst/>
                        <a:defRPr/>
                      </a:pPr>
                      <a:r>
                        <a:rPr lang="en-US" dirty="0"/>
                        <a:t>1-68</a:t>
                      </a:r>
                    </a:p>
                  </a:txBody>
                  <a:tcPr/>
                </a:tc>
                <a:tc>
                  <a:txBody>
                    <a:bodyPr/>
                    <a:lstStyle/>
                    <a:p>
                      <a:pPr algn="ctr"/>
                      <a:r>
                        <a:rPr lang="en-US" dirty="0"/>
                        <a:t>52</a:t>
                      </a:r>
                    </a:p>
                  </a:txBody>
                  <a:tcPr/>
                </a:tc>
                <a:extLst>
                  <a:ext uri="{0D108BD9-81ED-4DB2-BD59-A6C34878D82A}">
                    <a16:rowId xmlns:a16="http://schemas.microsoft.com/office/drawing/2014/main" val="1219679458"/>
                  </a:ext>
                </a:extLst>
              </a:tr>
              <a:tr h="481936">
                <a:tc>
                  <a:txBody>
                    <a:bodyPr/>
                    <a:lstStyle/>
                    <a:p>
                      <a:r>
                        <a:rPr lang="en-US" dirty="0"/>
                        <a:t>PV .035</a:t>
                      </a:r>
                    </a:p>
                  </a:txBody>
                  <a:tcPr/>
                </a:tc>
                <a:tc>
                  <a:txBody>
                    <a:bodyPr/>
                    <a:lstStyle/>
                    <a:p>
                      <a:pPr marL="0" marR="0" lvl="0" indent="0" algn="ctr" defTabSz="914278" rtl="0" eaLnBrk="1" fontAlgn="auto" latinLnBrk="0" hangingPunct="1">
                        <a:lnSpc>
                          <a:spcPct val="100000"/>
                        </a:lnSpc>
                        <a:spcBef>
                          <a:spcPts val="0"/>
                        </a:spcBef>
                        <a:spcAft>
                          <a:spcPts val="0"/>
                        </a:spcAft>
                        <a:buClrTx/>
                        <a:buSzTx/>
                        <a:buFontTx/>
                        <a:buNone/>
                        <a:tabLst/>
                        <a:defRPr/>
                      </a:pPr>
                      <a:r>
                        <a:rPr lang="en-US" dirty="0"/>
                        <a:t>1-68</a:t>
                      </a:r>
                    </a:p>
                  </a:txBody>
                  <a:tcPr/>
                </a:tc>
                <a:tc>
                  <a:txBody>
                    <a:bodyPr/>
                    <a:lstStyle/>
                    <a:p>
                      <a:pPr algn="ctr"/>
                      <a:r>
                        <a:rPr lang="en-US" dirty="0"/>
                        <a:t>52</a:t>
                      </a:r>
                    </a:p>
                  </a:txBody>
                  <a:tcPr/>
                </a:tc>
                <a:extLst>
                  <a:ext uri="{0D108BD9-81ED-4DB2-BD59-A6C34878D82A}">
                    <a16:rowId xmlns:a16="http://schemas.microsoft.com/office/drawing/2014/main" val="3573314748"/>
                  </a:ext>
                </a:extLst>
              </a:tr>
              <a:tr h="481936">
                <a:tc>
                  <a:txBody>
                    <a:bodyPr/>
                    <a:lstStyle/>
                    <a:p>
                      <a:r>
                        <a:rPr lang="en-US" dirty="0"/>
                        <a:t>PV .035 NH</a:t>
                      </a:r>
                    </a:p>
                  </a:txBody>
                  <a:tcPr/>
                </a:tc>
                <a:tc>
                  <a:txBody>
                    <a:bodyPr/>
                    <a:lstStyle/>
                    <a:p>
                      <a:pPr marL="0" marR="0" lvl="0" indent="0" algn="ctr" defTabSz="914278" rtl="0" eaLnBrk="1" fontAlgn="auto" latinLnBrk="0" hangingPunct="1">
                        <a:lnSpc>
                          <a:spcPct val="100000"/>
                        </a:lnSpc>
                        <a:spcBef>
                          <a:spcPts val="0"/>
                        </a:spcBef>
                        <a:spcAft>
                          <a:spcPts val="0"/>
                        </a:spcAft>
                        <a:buClrTx/>
                        <a:buSzTx/>
                        <a:buFontTx/>
                        <a:buNone/>
                        <a:tabLst/>
                        <a:defRPr/>
                      </a:pPr>
                      <a:r>
                        <a:rPr lang="en-US" dirty="0"/>
                        <a:t>1-68</a:t>
                      </a:r>
                    </a:p>
                  </a:txBody>
                  <a:tcPr/>
                </a:tc>
                <a:tc>
                  <a:txBody>
                    <a:bodyPr/>
                    <a:lstStyle/>
                    <a:p>
                      <a:pPr algn="ctr"/>
                      <a:r>
                        <a:rPr lang="en-US" dirty="0"/>
                        <a:t>52</a:t>
                      </a:r>
                    </a:p>
                  </a:txBody>
                  <a:tcPr/>
                </a:tc>
                <a:extLst>
                  <a:ext uri="{0D108BD9-81ED-4DB2-BD59-A6C34878D82A}">
                    <a16:rowId xmlns:a16="http://schemas.microsoft.com/office/drawing/2014/main" val="863556039"/>
                  </a:ext>
                </a:extLst>
              </a:tr>
            </a:tbl>
          </a:graphicData>
        </a:graphic>
      </p:graphicFrame>
      <p:sp>
        <p:nvSpPr>
          <p:cNvPr id="7" name="TextBox 6"/>
          <p:cNvSpPr txBox="1"/>
          <p:nvPr/>
        </p:nvSpPr>
        <p:spPr>
          <a:xfrm>
            <a:off x="504825" y="4556898"/>
            <a:ext cx="6706297" cy="223024"/>
          </a:xfrm>
          <a:prstGeom prst="rect">
            <a:avLst/>
          </a:prstGeom>
        </p:spPr>
        <p:txBody>
          <a:bodyPr vert="horz" wrap="square" lIns="0" tIns="0" rIns="0" bIns="0" spcCol="385658" rtlCol="0">
            <a:noAutofit/>
          </a:bodyPr>
          <a:lstStyle/>
          <a:p>
            <a:r>
              <a:rPr lang="en-US" sz="1000" dirty="0"/>
              <a:t>VLR 505-0100.22_002, Operator manual Philips Core Mobile</a:t>
            </a:r>
          </a:p>
          <a:p>
            <a:r>
              <a:rPr lang="en-US" sz="1000" dirty="0"/>
              <a:t>VLR 807470-050/001, Operator manual Philips s5x</a:t>
            </a:r>
          </a:p>
          <a:p>
            <a:endParaRPr lang="en-US" sz="1000" dirty="0"/>
          </a:p>
          <a:p>
            <a:endParaRPr lang="en-US" sz="1000" dirty="0"/>
          </a:p>
        </p:txBody>
      </p:sp>
    </p:spTree>
    <p:custDataLst>
      <p:tags r:id="rId1"/>
    </p:custDataLst>
    <p:extLst>
      <p:ext uri="{BB962C8B-B14F-4D97-AF65-F5344CB8AC3E}">
        <p14:creationId xmlns:p14="http://schemas.microsoft.com/office/powerpoint/2010/main" val="5835935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66"/>
</p:tagLst>
</file>

<file path=ppt/tags/tag10.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11.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12.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13.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14.xml><?xml version="1.0" encoding="utf-8"?>
<p:tagLst xmlns:a="http://schemas.openxmlformats.org/drawingml/2006/main" xmlns:r="http://schemas.openxmlformats.org/officeDocument/2006/relationships" xmlns:p="http://schemas.openxmlformats.org/presentationml/2006/main">
  <p:tag name="SHAPECLASSNAME" val="CustFormEnd001Rectangle"/>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6.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7.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8.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9.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heme/theme1.xml><?xml version="1.0" encoding="utf-8"?>
<a:theme xmlns:a="http://schemas.openxmlformats.org/drawingml/2006/main" name="presentation_template_16x9_mar15">
  <a:themeElements>
    <a:clrScheme name="PhilipsTheme_2.3">
      <a:dk1>
        <a:sysClr val="windowText" lastClr="000000"/>
      </a:dk1>
      <a:lt1>
        <a:sysClr val="window" lastClr="FFFFFF"/>
      </a:lt1>
      <a:dk2>
        <a:srgbClr val="000000"/>
      </a:dk2>
      <a:lt2>
        <a:srgbClr val="FFFFFF"/>
      </a:lt2>
      <a:accent1>
        <a:srgbClr val="0066A1"/>
      </a:accent1>
      <a:accent2>
        <a:srgbClr val="1E9D8B"/>
      </a:accent2>
      <a:accent3>
        <a:srgbClr val="5B8F22"/>
      </a:accent3>
      <a:accent4>
        <a:srgbClr val="E98300"/>
      </a:accent4>
      <a:accent5>
        <a:srgbClr val="EC4371"/>
      </a:accent5>
      <a:accent6>
        <a:srgbClr val="9E2DB1"/>
      </a:accent6>
      <a:hlink>
        <a:srgbClr val="0089C4"/>
      </a:hlink>
      <a:folHlink>
        <a:srgbClr val="631D76"/>
      </a:folHlink>
    </a:clrScheme>
    <a:fontScheme name="PhilipsTheme_fonts_2.1">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0" rIns="0" bIns="0" spcCol="385658" rtlCol="0">
        <a:noAutofit/>
      </a:bodyPr>
      <a:lstStyle>
        <a:defPPr>
          <a:defRPr smtClean="0"/>
        </a:defPPr>
      </a:lstStyle>
    </a:txDef>
  </a:objectDefaults>
  <a:extraClrSchemeLst/>
  <a:extLst>
    <a:ext uri="{05A4C25C-085E-4340-85A3-A5531E510DB2}">
      <thm15:themeFamily xmlns:thm15="http://schemas.microsoft.com/office/thememl/2012/main" name="brief for presentation_template_16x9_150218.pptx" id="{7BC8F1D8-ABA4-4582-8B6F-BE7EF9D477AC}" vid="{3804DEDD-1C30-477B-B626-0954805C92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Onscreen;1033;Pos2;Date1;Presentation Widescreen</Template>
  <TotalTime>14</TotalTime>
  <Words>5431</Words>
  <Application>Microsoft Office PowerPoint</Application>
  <PresentationFormat>On-screen Show (16:9)</PresentationFormat>
  <Paragraphs>541</Paragraphs>
  <Slides>66</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2</vt:i4>
      </vt:variant>
      <vt:variant>
        <vt:lpstr>Slide Titles</vt:lpstr>
      </vt:variant>
      <vt:variant>
        <vt:i4>66</vt:i4>
      </vt:variant>
    </vt:vector>
  </HeadingPairs>
  <TitlesOfParts>
    <vt:vector size="71" baseType="lpstr">
      <vt:lpstr>Arial</vt:lpstr>
      <vt:lpstr>Calibri</vt:lpstr>
      <vt:lpstr>presentation_template_16x9_mar15</vt:lpstr>
      <vt:lpstr>Document</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Philips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Philips</dc:creator>
  <dc:description>Version 6.4 - 1.1</dc:description>
  <cp:lastModifiedBy>Lisha</cp:lastModifiedBy>
  <cp:revision>69</cp:revision>
  <dcterms:created xsi:type="dcterms:W3CDTF">2015-11-11T18:43:11Z</dcterms:created>
  <dcterms:modified xsi:type="dcterms:W3CDTF">2017-12-14T20:59:42Z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zKit Template Design">
    <vt:lpwstr>Presentation</vt:lpwstr>
  </property>
  <property fmtid="{D5CDD505-2E9C-101B-9397-08002B2CF9AE}" pid="3" name="WizKit Template Version">
    <vt:i4>4</vt:i4>
  </property>
  <property fmtid="{D5CDD505-2E9C-101B-9397-08002B2CF9AE}" pid="4" name="WizKit Template Type">
    <vt:lpwstr>Widescreen</vt:lpwstr>
  </property>
  <property fmtid="{D5CDD505-2E9C-101B-9397-08002B2CF9AE}" pid="5" name="ArticulateGUID">
    <vt:lpwstr>31AF1D6D-9C04-48BC-9F23-60EBB0A34457</vt:lpwstr>
  </property>
  <property fmtid="{D5CDD505-2E9C-101B-9397-08002B2CF9AE}" pid="6" name="ArticulatePath">
    <vt:lpwstr>CORE Mobile and s5 Introduction FINAL</vt:lpwstr>
  </property>
</Properties>
</file>